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017-ag-8219 Jahanzaib Jatoi" userId="69784caa2af4219f" providerId="LiveId" clId="{B8EB35AE-1EC5-4911-B740-C907C3D8317C}"/>
    <pc:docChg chg="undo custSel modSld">
      <pc:chgData name="2017-ag-8219 Jahanzaib Jatoi" userId="69784caa2af4219f" providerId="LiveId" clId="{B8EB35AE-1EC5-4911-B740-C907C3D8317C}" dt="2025-03-11T16:53:39.696" v="10" actId="26606"/>
      <pc:docMkLst>
        <pc:docMk/>
      </pc:docMkLst>
      <pc:sldChg chg="addSp delSp modSp mod setBg addAnim delAnim">
        <pc:chgData name="2017-ag-8219 Jahanzaib Jatoi" userId="69784caa2af4219f" providerId="LiveId" clId="{B8EB35AE-1EC5-4911-B740-C907C3D8317C}" dt="2025-03-11T16:52:42.511" v="4" actId="26606"/>
        <pc:sldMkLst>
          <pc:docMk/>
          <pc:sldMk cId="1082243921" sldId="256"/>
        </pc:sldMkLst>
        <pc:spChg chg="mod">
          <ac:chgData name="2017-ag-8219 Jahanzaib Jatoi" userId="69784caa2af4219f" providerId="LiveId" clId="{B8EB35AE-1EC5-4911-B740-C907C3D8317C}" dt="2025-03-11T16:52:42.511" v="4" actId="26606"/>
          <ac:spMkLst>
            <pc:docMk/>
            <pc:sldMk cId="1082243921" sldId="256"/>
            <ac:spMk id="2" creationId="{00000000-0000-0000-0000-000000000000}"/>
          </ac:spMkLst>
        </pc:spChg>
        <pc:spChg chg="mod">
          <ac:chgData name="2017-ag-8219 Jahanzaib Jatoi" userId="69784caa2af4219f" providerId="LiveId" clId="{B8EB35AE-1EC5-4911-B740-C907C3D8317C}" dt="2025-03-11T16:52:42.511" v="4" actId="26606"/>
          <ac:spMkLst>
            <pc:docMk/>
            <pc:sldMk cId="1082243921" sldId="256"/>
            <ac:spMk id="3" creationId="{00000000-0000-0000-0000-000000000000}"/>
          </ac:spMkLst>
        </pc:spChg>
        <pc:spChg chg="add">
          <ac:chgData name="2017-ag-8219 Jahanzaib Jatoi" userId="69784caa2af4219f" providerId="LiveId" clId="{B8EB35AE-1EC5-4911-B740-C907C3D8317C}" dt="2025-03-11T16:52:42.511" v="4" actId="26606"/>
          <ac:spMkLst>
            <pc:docMk/>
            <pc:sldMk cId="1082243921" sldId="256"/>
            <ac:spMk id="8" creationId="{934F1179-B481-4F9E-BCA3-AFB972070F83}"/>
          </ac:spMkLst>
        </pc:spChg>
        <pc:spChg chg="add del">
          <ac:chgData name="2017-ag-8219 Jahanzaib Jatoi" userId="69784caa2af4219f" providerId="LiveId" clId="{B8EB35AE-1EC5-4911-B740-C907C3D8317C}" dt="2025-03-11T16:52:42.473" v="3" actId="26606"/>
          <ac:spMkLst>
            <pc:docMk/>
            <pc:sldMk cId="1082243921" sldId="256"/>
            <ac:spMk id="9" creationId="{C1DD1A8A-57D5-4A81-AD04-532B043C5611}"/>
          </ac:spMkLst>
        </pc:spChg>
        <pc:spChg chg="add">
          <ac:chgData name="2017-ag-8219 Jahanzaib Jatoi" userId="69784caa2af4219f" providerId="LiveId" clId="{B8EB35AE-1EC5-4911-B740-C907C3D8317C}" dt="2025-03-11T16:52:42.511" v="4" actId="26606"/>
          <ac:spMkLst>
            <pc:docMk/>
            <pc:sldMk cId="1082243921" sldId="256"/>
            <ac:spMk id="10" creationId="{827DC2C4-B485-428A-BF4A-472D2967F47F}"/>
          </ac:spMkLst>
        </pc:spChg>
        <pc:spChg chg="add del">
          <ac:chgData name="2017-ag-8219 Jahanzaib Jatoi" userId="69784caa2af4219f" providerId="LiveId" clId="{B8EB35AE-1EC5-4911-B740-C907C3D8317C}" dt="2025-03-11T16:52:42.473" v="3" actId="26606"/>
          <ac:spMkLst>
            <pc:docMk/>
            <pc:sldMk cId="1082243921" sldId="256"/>
            <ac:spMk id="11" creationId="{007891EC-4501-44ED-A8C8-B11B6DB767AB}"/>
          </ac:spMkLst>
        </pc:spChg>
        <pc:spChg chg="add">
          <ac:chgData name="2017-ag-8219 Jahanzaib Jatoi" userId="69784caa2af4219f" providerId="LiveId" clId="{B8EB35AE-1EC5-4911-B740-C907C3D8317C}" dt="2025-03-11T16:52:42.511" v="4" actId="26606"/>
          <ac:spMkLst>
            <pc:docMk/>
            <pc:sldMk cId="1082243921" sldId="256"/>
            <ac:spMk id="12" creationId="{EE04B5EB-F158-4507-90DD-BD23620C7CC9}"/>
          </ac:spMkLst>
        </pc:spChg>
        <pc:picChg chg="add del">
          <ac:chgData name="2017-ag-8219 Jahanzaib Jatoi" userId="69784caa2af4219f" providerId="LiveId" clId="{B8EB35AE-1EC5-4911-B740-C907C3D8317C}" dt="2025-03-11T16:52:42.473" v="3" actId="26606"/>
          <ac:picMkLst>
            <pc:docMk/>
            <pc:sldMk cId="1082243921" sldId="256"/>
            <ac:picMk id="5" creationId="{60641226-303C-A9C4-B2DE-2D89D52F31C7}"/>
          </ac:picMkLst>
        </pc:picChg>
      </pc:sldChg>
      <pc:sldChg chg="addSp modSp mod setBg">
        <pc:chgData name="2017-ag-8219 Jahanzaib Jatoi" userId="69784caa2af4219f" providerId="LiveId" clId="{B8EB35AE-1EC5-4911-B740-C907C3D8317C}" dt="2025-03-11T16:52:52.012" v="5" actId="26606"/>
        <pc:sldMkLst>
          <pc:docMk/>
          <pc:sldMk cId="3669709427" sldId="257"/>
        </pc:sldMkLst>
        <pc:spChg chg="mod">
          <ac:chgData name="2017-ag-8219 Jahanzaib Jatoi" userId="69784caa2af4219f" providerId="LiveId" clId="{B8EB35AE-1EC5-4911-B740-C907C3D8317C}" dt="2025-03-11T16:52:52.012" v="5" actId="26606"/>
          <ac:spMkLst>
            <pc:docMk/>
            <pc:sldMk cId="3669709427" sldId="257"/>
            <ac:spMk id="2" creationId="{00000000-0000-0000-0000-000000000000}"/>
          </ac:spMkLst>
        </pc:spChg>
        <pc:spChg chg="mod">
          <ac:chgData name="2017-ag-8219 Jahanzaib Jatoi" userId="69784caa2af4219f" providerId="LiveId" clId="{B8EB35AE-1EC5-4911-B740-C907C3D8317C}" dt="2025-03-11T16:52:52.012" v="5" actId="26606"/>
          <ac:spMkLst>
            <pc:docMk/>
            <pc:sldMk cId="3669709427" sldId="257"/>
            <ac:spMk id="3" creationId="{00000000-0000-0000-0000-000000000000}"/>
          </ac:spMkLst>
        </pc:spChg>
        <pc:spChg chg="add">
          <ac:chgData name="2017-ag-8219 Jahanzaib Jatoi" userId="69784caa2af4219f" providerId="LiveId" clId="{B8EB35AE-1EC5-4911-B740-C907C3D8317C}" dt="2025-03-11T16:52:52.012" v="5" actId="26606"/>
          <ac:spMkLst>
            <pc:docMk/>
            <pc:sldMk cId="3669709427" sldId="257"/>
            <ac:spMk id="8" creationId="{081EA652-8C6A-4E69-BEB9-170809474553}"/>
          </ac:spMkLst>
        </pc:spChg>
        <pc:spChg chg="add">
          <ac:chgData name="2017-ag-8219 Jahanzaib Jatoi" userId="69784caa2af4219f" providerId="LiveId" clId="{B8EB35AE-1EC5-4911-B740-C907C3D8317C}" dt="2025-03-11T16:52:52.012" v="5" actId="26606"/>
          <ac:spMkLst>
            <pc:docMk/>
            <pc:sldMk cId="3669709427" sldId="257"/>
            <ac:spMk id="10" creationId="{5298780A-33B9-4EA2-8F67-DE68AD62841B}"/>
          </ac:spMkLst>
        </pc:spChg>
        <pc:spChg chg="add">
          <ac:chgData name="2017-ag-8219 Jahanzaib Jatoi" userId="69784caa2af4219f" providerId="LiveId" clId="{B8EB35AE-1EC5-4911-B740-C907C3D8317C}" dt="2025-03-11T16:52:52.012" v="5" actId="26606"/>
          <ac:spMkLst>
            <pc:docMk/>
            <pc:sldMk cId="3669709427" sldId="257"/>
            <ac:spMk id="12" creationId="{7F488E8B-4E1E-4402-8935-D4E6C02615C7}"/>
          </ac:spMkLst>
        </pc:spChg>
      </pc:sldChg>
      <pc:sldChg chg="addSp delSp modSp mod setBg">
        <pc:chgData name="2017-ag-8219 Jahanzaib Jatoi" userId="69784caa2af4219f" providerId="LiveId" clId="{B8EB35AE-1EC5-4911-B740-C907C3D8317C}" dt="2025-03-11T16:53:39.696" v="10" actId="26606"/>
        <pc:sldMkLst>
          <pc:docMk/>
          <pc:sldMk cId="2209615157" sldId="258"/>
        </pc:sldMkLst>
        <pc:spChg chg="mod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2" creationId="{00000000-0000-0000-0000-000000000000}"/>
          </ac:spMkLst>
        </pc:spChg>
        <pc:spChg chg="del mod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3" creationId="{00000000-0000-0000-0000-000000000000}"/>
          </ac:spMkLst>
        </pc:spChg>
        <pc:spChg chg="add del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8" creationId="{081EA652-8C6A-4E69-BEB9-170809474553}"/>
          </ac:spMkLst>
        </pc:spChg>
        <pc:spChg chg="add del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10" creationId="{5298780A-33B9-4EA2-8F67-DE68AD62841B}"/>
          </ac:spMkLst>
        </pc:spChg>
        <pc:spChg chg="add del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12" creationId="{7F488E8B-4E1E-4402-8935-D4E6C02615C7}"/>
          </ac:spMkLst>
        </pc:spChg>
        <pc:spChg chg="add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18" creationId="{BACC6370-2D7E-4714-9D71-7542949D7D5D}"/>
          </ac:spMkLst>
        </pc:spChg>
        <pc:spChg chg="add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20" creationId="{F68B3F68-107C-434F-AA38-110D5EA91B85}"/>
          </ac:spMkLst>
        </pc:spChg>
        <pc:spChg chg="add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22" creationId="{AAD0DBB9-1A4B-4391-81D4-CB19F9AB918A}"/>
          </ac:spMkLst>
        </pc:spChg>
        <pc:spChg chg="add">
          <ac:chgData name="2017-ag-8219 Jahanzaib Jatoi" userId="69784caa2af4219f" providerId="LiveId" clId="{B8EB35AE-1EC5-4911-B740-C907C3D8317C}" dt="2025-03-11T16:53:39.696" v="10" actId="26606"/>
          <ac:spMkLst>
            <pc:docMk/>
            <pc:sldMk cId="2209615157" sldId="258"/>
            <ac:spMk id="24" creationId="{063BBA22-50EA-4C4D-BE05-F1CE4E63AA56}"/>
          </ac:spMkLst>
        </pc:spChg>
        <pc:graphicFrameChg chg="add">
          <ac:chgData name="2017-ag-8219 Jahanzaib Jatoi" userId="69784caa2af4219f" providerId="LiveId" clId="{B8EB35AE-1EC5-4911-B740-C907C3D8317C}" dt="2025-03-11T16:53:39.696" v="10" actId="26606"/>
          <ac:graphicFrameMkLst>
            <pc:docMk/>
            <pc:sldMk cId="2209615157" sldId="258"/>
            <ac:graphicFrameMk id="14" creationId="{7B38A1A9-5EA3-2CAC-6DDC-642DD96D3C36}"/>
          </ac:graphicFrameMkLst>
        </pc:graphicFrameChg>
      </pc:sldChg>
      <pc:sldChg chg="addSp delSp modSp mod setBg">
        <pc:chgData name="2017-ag-8219 Jahanzaib Jatoi" userId="69784caa2af4219f" providerId="LiveId" clId="{B8EB35AE-1EC5-4911-B740-C907C3D8317C}" dt="2025-03-11T16:53:32.433" v="9" actId="26606"/>
        <pc:sldMkLst>
          <pc:docMk/>
          <pc:sldMk cId="840800122" sldId="259"/>
        </pc:sldMkLst>
        <pc:spChg chg="mod ord">
          <ac:chgData name="2017-ag-8219 Jahanzaib Jatoi" userId="69784caa2af4219f" providerId="LiveId" clId="{B8EB35AE-1EC5-4911-B740-C907C3D8317C}" dt="2025-03-11T16:53:32.433" v="9" actId="26606"/>
          <ac:spMkLst>
            <pc:docMk/>
            <pc:sldMk cId="840800122" sldId="259"/>
            <ac:spMk id="2" creationId="{00000000-0000-0000-0000-000000000000}"/>
          </ac:spMkLst>
        </pc:spChg>
        <pc:spChg chg="add del">
          <ac:chgData name="2017-ag-8219 Jahanzaib Jatoi" userId="69784caa2af4219f" providerId="LiveId" clId="{B8EB35AE-1EC5-4911-B740-C907C3D8317C}" dt="2025-03-11T16:53:32.433" v="9" actId="26606"/>
          <ac:spMkLst>
            <pc:docMk/>
            <pc:sldMk cId="840800122" sldId="259"/>
            <ac:spMk id="9" creationId="{B9D7E975-9161-4F2D-AC53-69E1912F6B5D}"/>
          </ac:spMkLst>
        </pc:spChg>
        <pc:spChg chg="add del">
          <ac:chgData name="2017-ag-8219 Jahanzaib Jatoi" userId="69784caa2af4219f" providerId="LiveId" clId="{B8EB35AE-1EC5-4911-B740-C907C3D8317C}" dt="2025-03-11T16:53:32.433" v="9" actId="26606"/>
          <ac:spMkLst>
            <pc:docMk/>
            <pc:sldMk cId="840800122" sldId="259"/>
            <ac:spMk id="11" creationId="{827DC2C4-B485-428A-BF4A-472D2967F47F}"/>
          </ac:spMkLst>
        </pc:spChg>
        <pc:spChg chg="add del">
          <ac:chgData name="2017-ag-8219 Jahanzaib Jatoi" userId="69784caa2af4219f" providerId="LiveId" clId="{B8EB35AE-1EC5-4911-B740-C907C3D8317C}" dt="2025-03-11T16:53:32.433" v="9" actId="26606"/>
          <ac:spMkLst>
            <pc:docMk/>
            <pc:sldMk cId="840800122" sldId="259"/>
            <ac:spMk id="13" creationId="{463E6235-1649-4B47-9862-4026FC473B6F}"/>
          </ac:spMkLst>
        </pc:spChg>
        <pc:spChg chg="add">
          <ac:chgData name="2017-ag-8219 Jahanzaib Jatoi" userId="69784caa2af4219f" providerId="LiveId" clId="{B8EB35AE-1EC5-4911-B740-C907C3D8317C}" dt="2025-03-11T16:53:32.433" v="9" actId="26606"/>
          <ac:spMkLst>
            <pc:docMk/>
            <pc:sldMk cId="840800122" sldId="259"/>
            <ac:spMk id="18" creationId="{D4771268-CB57-404A-9271-370EB28F6090}"/>
          </ac:spMkLst>
        </pc:spChg>
        <pc:picChg chg="mod ord">
          <ac:chgData name="2017-ag-8219 Jahanzaib Jatoi" userId="69784caa2af4219f" providerId="LiveId" clId="{B8EB35AE-1EC5-4911-B740-C907C3D8317C}" dt="2025-03-11T16:53:32.433" v="9" actId="26606"/>
          <ac:picMkLst>
            <pc:docMk/>
            <pc:sldMk cId="840800122" sldId="259"/>
            <ac:picMk id="4" creationId="{00000000-0000-0000-0000-000000000000}"/>
          </ac:picMkLst>
        </pc:picChg>
      </pc:sldChg>
      <pc:sldChg chg="addSp modSp mod setBg">
        <pc:chgData name="2017-ag-8219 Jahanzaib Jatoi" userId="69784caa2af4219f" providerId="LiveId" clId="{B8EB35AE-1EC5-4911-B740-C907C3D8317C}" dt="2025-03-11T16:53:15.628" v="8" actId="26606"/>
        <pc:sldMkLst>
          <pc:docMk/>
          <pc:sldMk cId="370537970" sldId="260"/>
        </pc:sldMkLst>
        <pc:spChg chg="mod">
          <ac:chgData name="2017-ag-8219 Jahanzaib Jatoi" userId="69784caa2af4219f" providerId="LiveId" clId="{B8EB35AE-1EC5-4911-B740-C907C3D8317C}" dt="2025-03-11T16:53:15.628" v="8" actId="26606"/>
          <ac:spMkLst>
            <pc:docMk/>
            <pc:sldMk cId="370537970" sldId="260"/>
            <ac:spMk id="2" creationId="{00000000-0000-0000-0000-000000000000}"/>
          </ac:spMkLst>
        </pc:spChg>
        <pc:spChg chg="add">
          <ac:chgData name="2017-ag-8219 Jahanzaib Jatoi" userId="69784caa2af4219f" providerId="LiveId" clId="{B8EB35AE-1EC5-4911-B740-C907C3D8317C}" dt="2025-03-11T16:53:15.628" v="8" actId="26606"/>
          <ac:spMkLst>
            <pc:docMk/>
            <pc:sldMk cId="370537970" sldId="260"/>
            <ac:spMk id="9" creationId="{D12DDE76-C203-4047-9998-63900085B5E8}"/>
          </ac:spMkLst>
        </pc:spChg>
        <pc:picChg chg="mod">
          <ac:chgData name="2017-ag-8219 Jahanzaib Jatoi" userId="69784caa2af4219f" providerId="LiveId" clId="{B8EB35AE-1EC5-4911-B740-C907C3D8317C}" dt="2025-03-11T16:53:15.628" v="8" actId="26606"/>
          <ac:picMkLst>
            <pc:docMk/>
            <pc:sldMk cId="370537970" sldId="260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805F6-75A1-4478-A3E0-52D54607813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16C4C2-026B-488D-A7CF-8BA4F4762512}">
      <dgm:prSet/>
      <dgm:spPr/>
      <dgm:t>
        <a:bodyPr/>
        <a:lstStyle/>
        <a:p>
          <a:r>
            <a:rPr lang="en-US"/>
            <a:t>CV12</a:t>
          </a:r>
        </a:p>
      </dgm:t>
    </dgm:pt>
    <dgm:pt modelId="{D39FEE32-3177-4AD3-874B-CB9E5D043173}" type="parTrans" cxnId="{DDA6C73F-F6A3-4CEF-94E8-7D98D8CE0F75}">
      <dgm:prSet/>
      <dgm:spPr/>
      <dgm:t>
        <a:bodyPr/>
        <a:lstStyle/>
        <a:p>
          <a:endParaRPr lang="en-US"/>
        </a:p>
      </dgm:t>
    </dgm:pt>
    <dgm:pt modelId="{0CDB6E7D-FDCB-404F-8E34-753B4CB7DE66}" type="sibTrans" cxnId="{DDA6C73F-F6A3-4CEF-94E8-7D98D8CE0F75}">
      <dgm:prSet/>
      <dgm:spPr/>
      <dgm:t>
        <a:bodyPr/>
        <a:lstStyle/>
        <a:p>
          <a:endParaRPr lang="en-US"/>
        </a:p>
      </dgm:t>
    </dgm:pt>
    <dgm:pt modelId="{85D845BC-424B-477A-B6DB-322CE3BE29A6}">
      <dgm:prSet/>
      <dgm:spPr/>
      <dgm:t>
        <a:bodyPr/>
        <a:lstStyle/>
        <a:p>
          <a:r>
            <a:rPr lang="en-US"/>
            <a:t>ST36</a:t>
          </a:r>
        </a:p>
      </dgm:t>
    </dgm:pt>
    <dgm:pt modelId="{6A88F01B-F402-4638-9990-B93C10103896}" type="parTrans" cxnId="{9B35BFE3-DDD7-4C53-86B9-AE8775738D28}">
      <dgm:prSet/>
      <dgm:spPr/>
      <dgm:t>
        <a:bodyPr/>
        <a:lstStyle/>
        <a:p>
          <a:endParaRPr lang="en-US"/>
        </a:p>
      </dgm:t>
    </dgm:pt>
    <dgm:pt modelId="{C7F4EF54-C3F1-44AF-812A-76E4047AB8A5}" type="sibTrans" cxnId="{9B35BFE3-DDD7-4C53-86B9-AE8775738D28}">
      <dgm:prSet/>
      <dgm:spPr/>
      <dgm:t>
        <a:bodyPr/>
        <a:lstStyle/>
        <a:p>
          <a:endParaRPr lang="en-US"/>
        </a:p>
      </dgm:t>
    </dgm:pt>
    <dgm:pt modelId="{137490BE-7E3B-4252-A261-3765AEA67BB9}">
      <dgm:prSet/>
      <dgm:spPr/>
      <dgm:t>
        <a:bodyPr/>
        <a:lstStyle/>
        <a:p>
          <a:r>
            <a:rPr lang="en-US"/>
            <a:t>PC6</a:t>
          </a:r>
        </a:p>
      </dgm:t>
    </dgm:pt>
    <dgm:pt modelId="{9DB1975B-199E-4C9D-8AAD-AD7DDF04F917}" type="parTrans" cxnId="{843A677F-6B50-4DD6-B0AB-EC314336D7DF}">
      <dgm:prSet/>
      <dgm:spPr/>
      <dgm:t>
        <a:bodyPr/>
        <a:lstStyle/>
        <a:p>
          <a:endParaRPr lang="en-US"/>
        </a:p>
      </dgm:t>
    </dgm:pt>
    <dgm:pt modelId="{9BB438A5-A98A-464B-B1A0-40F717C9890B}" type="sibTrans" cxnId="{843A677F-6B50-4DD6-B0AB-EC314336D7DF}">
      <dgm:prSet/>
      <dgm:spPr/>
      <dgm:t>
        <a:bodyPr/>
        <a:lstStyle/>
        <a:p>
          <a:endParaRPr lang="en-US"/>
        </a:p>
      </dgm:t>
    </dgm:pt>
    <dgm:pt modelId="{7CB9ADB8-F3D8-4CF7-B173-33FD82918181}">
      <dgm:prSet/>
      <dgm:spPr/>
      <dgm:t>
        <a:bodyPr/>
        <a:lstStyle/>
        <a:p>
          <a:r>
            <a:rPr lang="en-US"/>
            <a:t>BL20</a:t>
          </a:r>
        </a:p>
      </dgm:t>
    </dgm:pt>
    <dgm:pt modelId="{284470AE-EEBB-408C-9B35-1CA516FF067E}" type="parTrans" cxnId="{DAA7C648-AD1C-4597-AA57-8B9E6CB1EA7B}">
      <dgm:prSet/>
      <dgm:spPr/>
      <dgm:t>
        <a:bodyPr/>
        <a:lstStyle/>
        <a:p>
          <a:endParaRPr lang="en-US"/>
        </a:p>
      </dgm:t>
    </dgm:pt>
    <dgm:pt modelId="{50184820-89FF-46F2-B475-D6873DB799C4}" type="sibTrans" cxnId="{DAA7C648-AD1C-4597-AA57-8B9E6CB1EA7B}">
      <dgm:prSet/>
      <dgm:spPr/>
      <dgm:t>
        <a:bodyPr/>
        <a:lstStyle/>
        <a:p>
          <a:endParaRPr lang="en-US"/>
        </a:p>
      </dgm:t>
    </dgm:pt>
    <dgm:pt modelId="{E7262C2A-7BEA-4236-B7FC-89D13A9E237B}">
      <dgm:prSet/>
      <dgm:spPr/>
      <dgm:t>
        <a:bodyPr/>
        <a:lstStyle/>
        <a:p>
          <a:r>
            <a:rPr lang="en-US"/>
            <a:t>BL21</a:t>
          </a:r>
        </a:p>
      </dgm:t>
    </dgm:pt>
    <dgm:pt modelId="{3657B21E-0070-46CA-BB00-B27483DC23E7}" type="parTrans" cxnId="{A0A01486-B6B7-4B0D-8404-5394A9339EC9}">
      <dgm:prSet/>
      <dgm:spPr/>
      <dgm:t>
        <a:bodyPr/>
        <a:lstStyle/>
        <a:p>
          <a:endParaRPr lang="en-US"/>
        </a:p>
      </dgm:t>
    </dgm:pt>
    <dgm:pt modelId="{2C72837C-D491-4B78-A737-975C3B591F36}" type="sibTrans" cxnId="{A0A01486-B6B7-4B0D-8404-5394A9339EC9}">
      <dgm:prSet/>
      <dgm:spPr/>
      <dgm:t>
        <a:bodyPr/>
        <a:lstStyle/>
        <a:p>
          <a:endParaRPr lang="en-US"/>
        </a:p>
      </dgm:t>
    </dgm:pt>
    <dgm:pt modelId="{16CAFA9E-59D3-4298-A4B2-92ADC643AC90}" type="pres">
      <dgm:prSet presAssocID="{B83805F6-75A1-4478-A3E0-52D54607813B}" presName="diagram" presStyleCnt="0">
        <dgm:presLayoutVars>
          <dgm:dir/>
          <dgm:resizeHandles val="exact"/>
        </dgm:presLayoutVars>
      </dgm:prSet>
      <dgm:spPr/>
    </dgm:pt>
    <dgm:pt modelId="{03D0A40F-39DF-4E6C-853F-9E2425E26C86}" type="pres">
      <dgm:prSet presAssocID="{3D16C4C2-026B-488D-A7CF-8BA4F4762512}" presName="node" presStyleLbl="node1" presStyleIdx="0" presStyleCnt="5">
        <dgm:presLayoutVars>
          <dgm:bulletEnabled val="1"/>
        </dgm:presLayoutVars>
      </dgm:prSet>
      <dgm:spPr/>
    </dgm:pt>
    <dgm:pt modelId="{0E762C42-8541-43D5-9259-BA63A285DCDD}" type="pres">
      <dgm:prSet presAssocID="{0CDB6E7D-FDCB-404F-8E34-753B4CB7DE66}" presName="sibTrans" presStyleCnt="0"/>
      <dgm:spPr/>
    </dgm:pt>
    <dgm:pt modelId="{599B70E1-3A58-4989-BC09-61D3F6FFB75F}" type="pres">
      <dgm:prSet presAssocID="{85D845BC-424B-477A-B6DB-322CE3BE29A6}" presName="node" presStyleLbl="node1" presStyleIdx="1" presStyleCnt="5">
        <dgm:presLayoutVars>
          <dgm:bulletEnabled val="1"/>
        </dgm:presLayoutVars>
      </dgm:prSet>
      <dgm:spPr/>
    </dgm:pt>
    <dgm:pt modelId="{E9561208-502F-4FC9-87E1-1B81E06F4F86}" type="pres">
      <dgm:prSet presAssocID="{C7F4EF54-C3F1-44AF-812A-76E4047AB8A5}" presName="sibTrans" presStyleCnt="0"/>
      <dgm:spPr/>
    </dgm:pt>
    <dgm:pt modelId="{36F64AB3-CC4F-4198-B9D3-52B05E7188A0}" type="pres">
      <dgm:prSet presAssocID="{137490BE-7E3B-4252-A261-3765AEA67BB9}" presName="node" presStyleLbl="node1" presStyleIdx="2" presStyleCnt="5">
        <dgm:presLayoutVars>
          <dgm:bulletEnabled val="1"/>
        </dgm:presLayoutVars>
      </dgm:prSet>
      <dgm:spPr/>
    </dgm:pt>
    <dgm:pt modelId="{F1907714-2AAE-4333-AD6E-891C45CEB365}" type="pres">
      <dgm:prSet presAssocID="{9BB438A5-A98A-464B-B1A0-40F717C9890B}" presName="sibTrans" presStyleCnt="0"/>
      <dgm:spPr/>
    </dgm:pt>
    <dgm:pt modelId="{628A5DDC-4B08-4607-8628-6EE25FFA6882}" type="pres">
      <dgm:prSet presAssocID="{7CB9ADB8-F3D8-4CF7-B173-33FD82918181}" presName="node" presStyleLbl="node1" presStyleIdx="3" presStyleCnt="5">
        <dgm:presLayoutVars>
          <dgm:bulletEnabled val="1"/>
        </dgm:presLayoutVars>
      </dgm:prSet>
      <dgm:spPr/>
    </dgm:pt>
    <dgm:pt modelId="{EFA72D5B-E201-4395-B27E-A5252F19BC84}" type="pres">
      <dgm:prSet presAssocID="{50184820-89FF-46F2-B475-D6873DB799C4}" presName="sibTrans" presStyleCnt="0"/>
      <dgm:spPr/>
    </dgm:pt>
    <dgm:pt modelId="{F0C3EAED-0A01-445A-AD62-9B6753FBE049}" type="pres">
      <dgm:prSet presAssocID="{E7262C2A-7BEA-4236-B7FC-89D13A9E237B}" presName="node" presStyleLbl="node1" presStyleIdx="4" presStyleCnt="5">
        <dgm:presLayoutVars>
          <dgm:bulletEnabled val="1"/>
        </dgm:presLayoutVars>
      </dgm:prSet>
      <dgm:spPr/>
    </dgm:pt>
  </dgm:ptLst>
  <dgm:cxnLst>
    <dgm:cxn modelId="{59073A1A-525F-4187-A213-A45017A78318}" type="presOf" srcId="{B83805F6-75A1-4478-A3E0-52D54607813B}" destId="{16CAFA9E-59D3-4298-A4B2-92ADC643AC90}" srcOrd="0" destOrd="0" presId="urn:microsoft.com/office/officeart/2005/8/layout/default"/>
    <dgm:cxn modelId="{DDA6C73F-F6A3-4CEF-94E8-7D98D8CE0F75}" srcId="{B83805F6-75A1-4478-A3E0-52D54607813B}" destId="{3D16C4C2-026B-488D-A7CF-8BA4F4762512}" srcOrd="0" destOrd="0" parTransId="{D39FEE32-3177-4AD3-874B-CB9E5D043173}" sibTransId="{0CDB6E7D-FDCB-404F-8E34-753B4CB7DE66}"/>
    <dgm:cxn modelId="{DAA7C648-AD1C-4597-AA57-8B9E6CB1EA7B}" srcId="{B83805F6-75A1-4478-A3E0-52D54607813B}" destId="{7CB9ADB8-F3D8-4CF7-B173-33FD82918181}" srcOrd="3" destOrd="0" parTransId="{284470AE-EEBB-408C-9B35-1CA516FF067E}" sibTransId="{50184820-89FF-46F2-B475-D6873DB799C4}"/>
    <dgm:cxn modelId="{22DCE268-DC2A-4F4F-967B-15E6634FF0C6}" type="presOf" srcId="{137490BE-7E3B-4252-A261-3765AEA67BB9}" destId="{36F64AB3-CC4F-4198-B9D3-52B05E7188A0}" srcOrd="0" destOrd="0" presId="urn:microsoft.com/office/officeart/2005/8/layout/default"/>
    <dgm:cxn modelId="{843A677F-6B50-4DD6-B0AB-EC314336D7DF}" srcId="{B83805F6-75A1-4478-A3E0-52D54607813B}" destId="{137490BE-7E3B-4252-A261-3765AEA67BB9}" srcOrd="2" destOrd="0" parTransId="{9DB1975B-199E-4C9D-8AAD-AD7DDF04F917}" sibTransId="{9BB438A5-A98A-464B-B1A0-40F717C9890B}"/>
    <dgm:cxn modelId="{A0A01486-B6B7-4B0D-8404-5394A9339EC9}" srcId="{B83805F6-75A1-4478-A3E0-52D54607813B}" destId="{E7262C2A-7BEA-4236-B7FC-89D13A9E237B}" srcOrd="4" destOrd="0" parTransId="{3657B21E-0070-46CA-BB00-B27483DC23E7}" sibTransId="{2C72837C-D491-4B78-A737-975C3B591F36}"/>
    <dgm:cxn modelId="{DE4CD1A8-D9C6-4078-B90C-8E1D8D0F3783}" type="presOf" srcId="{7CB9ADB8-F3D8-4CF7-B173-33FD82918181}" destId="{628A5DDC-4B08-4607-8628-6EE25FFA6882}" srcOrd="0" destOrd="0" presId="urn:microsoft.com/office/officeart/2005/8/layout/default"/>
    <dgm:cxn modelId="{CD4B37B8-0EE9-4F68-BD14-69549A702113}" type="presOf" srcId="{3D16C4C2-026B-488D-A7CF-8BA4F4762512}" destId="{03D0A40F-39DF-4E6C-853F-9E2425E26C86}" srcOrd="0" destOrd="0" presId="urn:microsoft.com/office/officeart/2005/8/layout/default"/>
    <dgm:cxn modelId="{091C73BE-386C-4099-84E6-B29BB17BCC39}" type="presOf" srcId="{85D845BC-424B-477A-B6DB-322CE3BE29A6}" destId="{599B70E1-3A58-4989-BC09-61D3F6FFB75F}" srcOrd="0" destOrd="0" presId="urn:microsoft.com/office/officeart/2005/8/layout/default"/>
    <dgm:cxn modelId="{9B35BFE3-DDD7-4C53-86B9-AE8775738D28}" srcId="{B83805F6-75A1-4478-A3E0-52D54607813B}" destId="{85D845BC-424B-477A-B6DB-322CE3BE29A6}" srcOrd="1" destOrd="0" parTransId="{6A88F01B-F402-4638-9990-B93C10103896}" sibTransId="{C7F4EF54-C3F1-44AF-812A-76E4047AB8A5}"/>
    <dgm:cxn modelId="{9DE26DEE-D3EC-48C7-BFBE-014F9A6CCD67}" type="presOf" srcId="{E7262C2A-7BEA-4236-B7FC-89D13A9E237B}" destId="{F0C3EAED-0A01-445A-AD62-9B6753FBE049}" srcOrd="0" destOrd="0" presId="urn:microsoft.com/office/officeart/2005/8/layout/default"/>
    <dgm:cxn modelId="{B5A7478D-E818-433C-8627-2543660103FC}" type="presParOf" srcId="{16CAFA9E-59D3-4298-A4B2-92ADC643AC90}" destId="{03D0A40F-39DF-4E6C-853F-9E2425E26C86}" srcOrd="0" destOrd="0" presId="urn:microsoft.com/office/officeart/2005/8/layout/default"/>
    <dgm:cxn modelId="{5407E62C-E958-4CDE-BE32-3E07AA8C3C06}" type="presParOf" srcId="{16CAFA9E-59D3-4298-A4B2-92ADC643AC90}" destId="{0E762C42-8541-43D5-9259-BA63A285DCDD}" srcOrd="1" destOrd="0" presId="urn:microsoft.com/office/officeart/2005/8/layout/default"/>
    <dgm:cxn modelId="{A24E77E4-5CAC-43B7-BE10-FBD340133B5F}" type="presParOf" srcId="{16CAFA9E-59D3-4298-A4B2-92ADC643AC90}" destId="{599B70E1-3A58-4989-BC09-61D3F6FFB75F}" srcOrd="2" destOrd="0" presId="urn:microsoft.com/office/officeart/2005/8/layout/default"/>
    <dgm:cxn modelId="{C225F1BD-0617-4675-A588-26E2371488A2}" type="presParOf" srcId="{16CAFA9E-59D3-4298-A4B2-92ADC643AC90}" destId="{E9561208-502F-4FC9-87E1-1B81E06F4F86}" srcOrd="3" destOrd="0" presId="urn:microsoft.com/office/officeart/2005/8/layout/default"/>
    <dgm:cxn modelId="{41AA3F5A-9959-4674-8027-F798B92CE454}" type="presParOf" srcId="{16CAFA9E-59D3-4298-A4B2-92ADC643AC90}" destId="{36F64AB3-CC4F-4198-B9D3-52B05E7188A0}" srcOrd="4" destOrd="0" presId="urn:microsoft.com/office/officeart/2005/8/layout/default"/>
    <dgm:cxn modelId="{94C5DD30-5D7E-4421-BF18-04B9CA6EA1E1}" type="presParOf" srcId="{16CAFA9E-59D3-4298-A4B2-92ADC643AC90}" destId="{F1907714-2AAE-4333-AD6E-891C45CEB365}" srcOrd="5" destOrd="0" presId="urn:microsoft.com/office/officeart/2005/8/layout/default"/>
    <dgm:cxn modelId="{1117F107-33EB-411A-AA5A-919D5AABE90A}" type="presParOf" srcId="{16CAFA9E-59D3-4298-A4B2-92ADC643AC90}" destId="{628A5DDC-4B08-4607-8628-6EE25FFA6882}" srcOrd="6" destOrd="0" presId="urn:microsoft.com/office/officeart/2005/8/layout/default"/>
    <dgm:cxn modelId="{37C8592B-E9B3-41C9-82F3-1C3E2B152D98}" type="presParOf" srcId="{16CAFA9E-59D3-4298-A4B2-92ADC643AC90}" destId="{EFA72D5B-E201-4395-B27E-A5252F19BC84}" srcOrd="7" destOrd="0" presId="urn:microsoft.com/office/officeart/2005/8/layout/default"/>
    <dgm:cxn modelId="{9F3C4854-95BE-4079-9003-81072B3F2EEC}" type="presParOf" srcId="{16CAFA9E-59D3-4298-A4B2-92ADC643AC90}" destId="{F0C3EAED-0A01-445A-AD62-9B6753FBE04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A40F-39DF-4E6C-853F-9E2425E26C86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CV12</a:t>
          </a:r>
        </a:p>
      </dsp:txBody>
      <dsp:txXfrm>
        <a:off x="307345" y="1546"/>
        <a:ext cx="3222855" cy="1933713"/>
      </dsp:txXfrm>
    </dsp:sp>
    <dsp:sp modelId="{599B70E1-3A58-4989-BC09-61D3F6FFB75F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ST36</a:t>
          </a:r>
        </a:p>
      </dsp:txBody>
      <dsp:txXfrm>
        <a:off x="3852486" y="1546"/>
        <a:ext cx="3222855" cy="1933713"/>
      </dsp:txXfrm>
    </dsp:sp>
    <dsp:sp modelId="{36F64AB3-CC4F-4198-B9D3-52B05E7188A0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PC6</a:t>
          </a:r>
        </a:p>
      </dsp:txBody>
      <dsp:txXfrm>
        <a:off x="7397627" y="1546"/>
        <a:ext cx="3222855" cy="1933713"/>
      </dsp:txXfrm>
    </dsp:sp>
    <dsp:sp modelId="{628A5DDC-4B08-4607-8628-6EE25FFA6882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BL20</a:t>
          </a:r>
        </a:p>
      </dsp:txBody>
      <dsp:txXfrm>
        <a:off x="2079915" y="2257545"/>
        <a:ext cx="3222855" cy="1933713"/>
      </dsp:txXfrm>
    </dsp:sp>
    <dsp:sp modelId="{F0C3EAED-0A01-445A-AD62-9B6753FBE049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BL21</a:t>
          </a:r>
        </a:p>
      </dsp:txBody>
      <dsp:txXfrm>
        <a:off x="562505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4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6419-2343-408A-AFBF-997C7401F0C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89B5-ACC4-4622-B0C9-D72B526D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Acupuncture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by Al Hadid </a:t>
            </a:r>
          </a:p>
        </p:txBody>
      </p:sp>
    </p:spTree>
    <p:extLst>
      <p:ext uri="{BB962C8B-B14F-4D97-AF65-F5344CB8AC3E}">
        <p14:creationId xmlns:p14="http://schemas.microsoft.com/office/powerpoint/2010/main" val="108224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/>
              <a:t>Diseases with their Acupuncture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 b="1"/>
              <a:t>Dyspepsia </a:t>
            </a:r>
          </a:p>
          <a:p>
            <a:r>
              <a:rPr lang="en-US" sz="2400"/>
              <a:t>In traditional Chinese medicine dyspepsia is typically associated with imbalances in the stomach , liver , spleen and other related organs</a:t>
            </a:r>
          </a:p>
          <a:p>
            <a:r>
              <a:rPr lang="en-US" sz="2400"/>
              <a:t>TCM treatment for dyspepsia focusing on regulating the stomach and spleen , soothing the liver </a:t>
            </a:r>
          </a:p>
        </p:txBody>
      </p:sp>
    </p:spTree>
    <p:extLst>
      <p:ext uri="{BB962C8B-B14F-4D97-AF65-F5344CB8AC3E}">
        <p14:creationId xmlns:p14="http://schemas.microsoft.com/office/powerpoint/2010/main" val="366970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General points for dyspepsia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B38A1A9-5EA3-2CAC-6DDC-642DD96D3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22088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61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 points for dyspepsia</a:t>
            </a:r>
          </a:p>
        </p:txBody>
      </p:sp>
      <p:pic>
        <p:nvPicPr>
          <p:cNvPr id="4" name="Image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3904" y="643466"/>
            <a:ext cx="364752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26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 points for dyspepsia</a:t>
            </a:r>
          </a:p>
        </p:txBody>
      </p:sp>
      <p:pic>
        <p:nvPicPr>
          <p:cNvPr id="4" name="Image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7933" y="747637"/>
            <a:ext cx="7347537" cy="53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Acupuncture course</vt:lpstr>
      <vt:lpstr>Diseases with their Acupuncture Point</vt:lpstr>
      <vt:lpstr>General points for dyspepsia</vt:lpstr>
      <vt:lpstr>General points for dyspepsia</vt:lpstr>
      <vt:lpstr>General points for dyspepsia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Acupuncture course</dc:title>
  <dc:creator>Qamar</dc:creator>
  <cp:lastModifiedBy>2017-ag-8219 Jahanzaib Jatoi</cp:lastModifiedBy>
  <cp:revision>2</cp:revision>
  <dcterms:created xsi:type="dcterms:W3CDTF">2025-03-11T16:45:23Z</dcterms:created>
  <dcterms:modified xsi:type="dcterms:W3CDTF">2025-03-11T16:53:41Z</dcterms:modified>
</cp:coreProperties>
</file>