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3AFD-F883-E2BF-50DE-467111F87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DB2DE-17DF-02DE-EF70-E8CF48112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E96D4-89C0-3ED4-2A09-1E134E78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91D79-64A5-EEC6-3717-DEB33182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7151C-AEBE-7DFF-FEE5-E0CA8229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3613-D430-579B-992F-0B8F2DBEC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1916A9-A0D0-D59D-CC94-8DDE71008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DD149-B96C-1106-CDDA-B11C320A3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C4B54-47D6-CF32-0681-996F1671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ECCD7-AED4-7F33-E0C8-6F2399BE6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2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A67B5-1C9C-B209-768F-B941C6CB3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1AA8E-31CF-F407-3FA8-EBE7FC27F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09A0A-25E2-07D0-BEC0-72343B1A9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D59FE-C8EB-7BC3-8DAD-89675787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257A3-532C-729B-1377-245D9440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1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7F406-92FF-14B5-BD4B-0D308D2D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9F38F-171B-3A50-6796-4DF3E703B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D2BA2-5E4F-DA01-E8A3-258B38A8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ED9CE-7744-A342-6562-BD06F48B1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E5992-0C55-6ACD-CE63-661F4BA01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4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9E36-9A00-83EF-35EB-090E92D55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969FC9-9710-4E6A-8DC9-DC553AFC6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D451B-4D71-18EC-14DA-8922D8B82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4E311-A5D3-80BB-D508-399C87B9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DCEE5-8603-D919-82CB-1EABFB841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F6E39-6264-BA6B-C6D5-7BF0FA781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CB002-7F73-1F50-AA63-784CE19DA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81E02E-5574-7599-F7A9-43CBAB4DD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D27F4-19DD-CD2F-8556-10BC7C9B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E1A1C-0F1E-6D04-8845-8B49D997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74F5C-5C80-7D0C-420E-506A08539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6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12C90-25D4-3D51-C988-BD8240102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BCA7D-BDF7-A455-037C-8BE16B2C4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77878-A567-DBC7-431E-5E3A3EC9C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BD61F1-87BE-20BB-19A1-BBC9F3444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87D5AD-951C-831B-686F-AD1157384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1F7ECB-0016-846E-31B5-A3D05A46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0385B2-488C-4725-2EEB-B000FE48C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E5E832-1E2D-F10D-7DFF-38C13C7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A200-FD97-7937-89E4-113E1CFC6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2CFA9-859D-9D44-F336-3DCA2AD8F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8BB77-E661-E9F8-2057-2E3DF3538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D7D02-A933-C5BD-1BFD-D0FDA3A2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6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25A95B-955B-7A59-5A24-47D39DEDA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AFF429-9A1E-720F-242D-891B8478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9FB719-3447-6F6A-4B97-65E9F621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30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880C-B32A-3B27-7A26-0CA8897F8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9219B-063C-3D9D-422C-CF2803351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B0E6F-0E5C-2FDD-957F-FC8D1FAA4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1D065D-CEE6-8B8A-B829-1F1501A8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82851-98A1-A3CF-D7C3-97A36F9F6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8416D-7069-C851-7D47-B2B682E86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7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5BD41-ECD8-C225-371B-18CBC944B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736D04-949D-43C4-362C-42B702432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CCBEE-062C-468D-3C3F-9746F0E9E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CD7-1966-1D7B-B86B-D0AA5C4A8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A50B0-1165-7291-1A55-239C2523F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D7227-964C-70EB-AB71-E3239C85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72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8EE2B7-18BC-73E7-8F43-E949676A8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213A1-F75C-223C-71E7-0ADC62AAC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79058-23BE-3D48-B097-504C617D6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5064E-F625-4470-AF89-B8D8B34F3738}" type="datetimeFigureOut">
              <a:rPr lang="en-US" smtClean="0"/>
              <a:t>3/1/2025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DA8A-0532-105D-A4D4-73B6862AD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00BC-86E2-2CB1-37F5-7AE344D902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CF89D-47E9-45F8-B9F8-F92C2F236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0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92AF-8041-FCAC-4380-D901EB305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Acupuncture course by Al Hadid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15499-18D6-F0B9-1DC6-A2CD4F3112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Disease and their acupuncture points</a:t>
            </a:r>
          </a:p>
        </p:txBody>
      </p:sp>
    </p:spTree>
    <p:extLst>
      <p:ext uri="{BB962C8B-B14F-4D97-AF65-F5344CB8AC3E}">
        <p14:creationId xmlns:p14="http://schemas.microsoft.com/office/powerpoint/2010/main" val="1092253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0EADD-6D9F-1226-4D2A-767DC5748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Toothache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2A397-9C09-A901-043F-4E08ACC7B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354"/>
            <a:ext cx="10515600" cy="460389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Pain in the teeth arise from disruption of Q flow </a:t>
            </a:r>
          </a:p>
          <a:p>
            <a:r>
              <a:rPr lang="en-US" dirty="0"/>
              <a:t>Acupuncture is common treatment in TCM for toothache</a:t>
            </a:r>
          </a:p>
          <a:p>
            <a:r>
              <a:rPr lang="en-US" dirty="0"/>
              <a:t>It helps regulate in  QI flow , reduce </a:t>
            </a:r>
            <a:r>
              <a:rPr lang="en-US" dirty="0" err="1"/>
              <a:t>pain,and</a:t>
            </a:r>
            <a:r>
              <a:rPr lang="en-US" dirty="0"/>
              <a:t> address underlying imbalance</a:t>
            </a:r>
          </a:p>
          <a:p>
            <a:pPr marL="0" indent="0">
              <a:buNone/>
            </a:pPr>
            <a:r>
              <a:rPr lang="en-US" dirty="0"/>
              <a:t>Here are the list of key acupuncture points for toothache </a:t>
            </a:r>
          </a:p>
          <a:p>
            <a:pPr marL="0" indent="0">
              <a:buNone/>
            </a:pPr>
            <a:r>
              <a:rPr lang="en-US" dirty="0"/>
              <a:t>ST6, ST7, ST4 ,ST2,  ST44 ,LI4 , LI20</a:t>
            </a:r>
          </a:p>
          <a:p>
            <a:pPr marL="0" indent="0">
              <a:buNone/>
            </a:pPr>
            <a:r>
              <a:rPr lang="en-US" dirty="0"/>
              <a:t>For stomach fire </a:t>
            </a:r>
          </a:p>
          <a:p>
            <a:pPr marL="0" indent="0">
              <a:buNone/>
            </a:pPr>
            <a:r>
              <a:rPr lang="en-US" dirty="0"/>
              <a:t>ST36,ST40</a:t>
            </a:r>
          </a:p>
          <a:p>
            <a:pPr marL="0" indent="0">
              <a:buNone/>
            </a:pPr>
            <a:r>
              <a:rPr lang="en-US" dirty="0"/>
              <a:t>For kidney yin deficiency (dull pain , loose teeth)</a:t>
            </a:r>
          </a:p>
          <a:p>
            <a:pPr marL="0" indent="0">
              <a:buNone/>
            </a:pPr>
            <a:r>
              <a:rPr lang="en-US" dirty="0"/>
              <a:t>K12,K13</a:t>
            </a:r>
          </a:p>
        </p:txBody>
      </p:sp>
    </p:spTree>
    <p:extLst>
      <p:ext uri="{BB962C8B-B14F-4D97-AF65-F5344CB8AC3E}">
        <p14:creationId xmlns:p14="http://schemas.microsoft.com/office/powerpoint/2010/main" val="396798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76EC7-D9F3-6814-3C4F-1086CD0F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 points for toothache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C04E8FB-8EB5-73B9-596A-27D5759ABA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563" y="789141"/>
            <a:ext cx="3526649" cy="483529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845B3-30EB-DF2B-1261-2853EE9D3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3115523" y="2200939"/>
            <a:ext cx="1903412" cy="35020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st42">
            <a:extLst>
              <a:ext uri="{FF2B5EF4-FFF2-40B4-BE49-F238E27FC236}">
                <a16:creationId xmlns:a16="http://schemas.microsoft.com/office/drawing/2014/main" id="{2D1D84D8-5D6D-D284-C80A-02611AC67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7893" y="3678865"/>
            <a:ext cx="2456122" cy="179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788911D1-7C72-B3DD-D3AF-0B947C68A1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442" y="244549"/>
            <a:ext cx="2456121" cy="6188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750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95910-248F-B265-231E-021A57C3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 points for toothache 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577DD6C-1609-6160-0387-52C77F426D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34" b="16634"/>
          <a:stretch>
            <a:fillRect/>
          </a:stretch>
        </p:blipFill>
        <p:spPr>
          <a:xfrm>
            <a:off x="8856921" y="1257300"/>
            <a:ext cx="2743200" cy="325090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A71FB2-E58C-2FE9-FEAD-7699C219C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49795"/>
            <a:ext cx="3498296" cy="344495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LI4 </a:t>
            </a:r>
          </a:p>
        </p:txBody>
      </p:sp>
      <p:pic>
        <p:nvPicPr>
          <p:cNvPr id="2050" name="Picture 2" descr="Li 20 Acupuncture Point - AcuPoints">
            <a:extLst>
              <a:ext uri="{FF2B5EF4-FFF2-40B4-BE49-F238E27FC236}">
                <a16:creationId xmlns:a16="http://schemas.microsoft.com/office/drawing/2014/main" id="{FCC98D0D-98B2-F408-213C-A6728F983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0828" y="1828801"/>
            <a:ext cx="3051544" cy="2753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432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6258D-2844-2360-AC9B-F2058D81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 points for toothache 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10CA5CBA-2996-C045-DA11-C97BBDA76F85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1" r="3651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10D7C0-0863-E62F-F035-B514D3831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2062900" cy="149387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KI12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KI13</a:t>
            </a:r>
          </a:p>
        </p:txBody>
      </p:sp>
    </p:spTree>
    <p:extLst>
      <p:ext uri="{BB962C8B-B14F-4D97-AF65-F5344CB8AC3E}">
        <p14:creationId xmlns:p14="http://schemas.microsoft.com/office/powerpoint/2010/main" val="3343475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102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Acupuncture course by Al Hadid </vt:lpstr>
      <vt:lpstr>Toothache </vt:lpstr>
      <vt:lpstr>ST points for toothache </vt:lpstr>
      <vt:lpstr>LI points for toothache </vt:lpstr>
      <vt:lpstr>KI points for toothache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Newsky</dc:creator>
  <cp:lastModifiedBy>Newsky</cp:lastModifiedBy>
  <cp:revision>1</cp:revision>
  <dcterms:created xsi:type="dcterms:W3CDTF">2025-03-02T08:06:11Z</dcterms:created>
  <dcterms:modified xsi:type="dcterms:W3CDTF">2025-03-02T08:29:12Z</dcterms:modified>
</cp:coreProperties>
</file>