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DE075-0A45-46ED-87D8-8156DBA6305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11E22-5E39-40C6-AB3B-BC82A074F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89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F223C-380C-C558-4213-FCA355C48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2ECD7-E122-871C-0F37-821A3B219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8E2AA-A8F9-531A-7C77-BE1DA4E2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892A2-715B-3F03-509D-D6DF4237A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A3B5B-6473-64CE-BA61-BF500C1FF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5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89180-B04D-D4D6-86DE-1990F97D3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A670C-C43E-B18E-2B77-DFDFDEC0F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67996-2680-A4C2-B417-FCB701F64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6BBBD-FF50-C05E-7ACE-6D42895D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45B98-A5B9-A98C-B5D2-59CE47876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1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7A02A6-E1EC-C35D-4BA2-853A9CFD8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711F1-85FE-1C40-E459-83CF364E8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074EC-9594-755B-D9F5-33C8D0718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9012F-3842-A642-3F84-0BBA00D2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1D4EB-1B32-81C6-8343-EF7423CAD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9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F9714-86F5-C4C4-8229-10B976FCF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C03CF-813B-6C1C-D621-9DA5B7254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87F06-DA85-E136-E0EA-3896AE6DF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5906C-2067-8301-2172-EE6715F96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8ED59-9D97-1A72-B995-D48AA4C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9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440F5-FB3A-C074-10DE-45177BF0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390ED-FA58-2B46-675F-F1238A0BC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E075A-9DB7-1F43-5964-E26B3990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21BDF-163E-5F1E-FF97-EDBD4640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9E039-DF10-DAA2-EA65-BF102FF77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52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C5D71-47F7-59D6-2B41-AEEC64ED7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FE0B2-20DF-ABD7-5FD8-ECCD0B949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F9F3D5-DE74-0BEC-80AB-1CD8D58CC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A488C-49AC-BC3A-B4F0-17FBCBC73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E5B74-F49C-A42D-78C4-5B928043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73AE0-ECE6-32EF-8A09-9AE7437CA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9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4EA8-EE3F-A7F0-EBC9-27412AE26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BAE77-F7D2-4C20-9A94-AF292FCF9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1BD36-E52A-BE49-A0CF-F248313D0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4CA04C-79BA-EE6C-4737-5F7B5D8E9C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0DAA5B-8D02-A512-6282-4E2347D127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C16673-1DDB-DE3C-D09B-6E04D0692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8ACFA-B4C3-1A0A-098C-0FB18C396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C1917-CEA3-A4B6-6814-B9C8625D1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70718-C9AB-C605-F5ED-07AAED4D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F2946-7174-8E0D-6F71-4AA8CEFF9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6BFB0-465A-067A-E260-0224BB7E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F2DCD4-95AB-7E90-C801-48B957FDB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AF7970-7A00-E6E0-2BB6-C52EDE10B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75513-3262-2C11-2A55-261591FFD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4466E9-CF81-1935-9C51-088D99EB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4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3C612-4785-1802-23B4-F4783F46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9D282-1B43-9B51-53D5-B5CB8C87A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F71C66-C5D3-71E2-8B27-C3292B567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772DC-726D-9711-5803-65C4B91C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F3E61-B19C-A38E-0E28-897CC1BDE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49B51-436D-35B4-6A27-A7E0000D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3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74515-A773-1E57-DD63-114B98E66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1B8AD1-99E6-99CA-2076-2D4DC7F36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CC63CC-224C-8E31-8E34-73754392B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9C4F7-D7D3-F3EB-E6F6-9205C2C80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9CDF5-7A74-F85D-AE99-230591BA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CBE75-9CF7-1C2B-12ED-6D8F22039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9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2A8C02-3F40-9CE4-D789-8BF8F6093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6192C-AA83-8A47-3AEE-B4A593707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71CC2-C580-55FB-1FE6-9EA529B66F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E85D-CB54-4779-92DC-A39A199CB0A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B5778-095D-C88D-87D0-B9AC59A281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38FDE-73C4-2908-F5F5-9553A7CD2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274FB-F238-4494-B3CB-A0B63187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0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0CD34-585C-793F-3E44-2DA84BBDC8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Acupuncture course by Al Hadid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9A4B1A-36BD-3EB4-78E3-49F9B6ABA5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Disease and their acupuncture points </a:t>
            </a:r>
          </a:p>
        </p:txBody>
      </p:sp>
    </p:spTree>
    <p:extLst>
      <p:ext uri="{BB962C8B-B14F-4D97-AF65-F5344CB8AC3E}">
        <p14:creationId xmlns:p14="http://schemas.microsoft.com/office/powerpoint/2010/main" val="220663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475F3-64E4-3553-6A5E-619F308D6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Hiccup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19F50-ECCD-CC23-113C-B45654C73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TCM hiccup are seen as a disruption in the flow of Qi</a:t>
            </a:r>
          </a:p>
          <a:p>
            <a:r>
              <a:rPr lang="en-US" dirty="0"/>
              <a:t>Particularly in stomach and diaphragm </a:t>
            </a:r>
          </a:p>
          <a:p>
            <a:pPr marL="0" indent="0">
              <a:buNone/>
            </a:pPr>
            <a:r>
              <a:rPr lang="en-US" dirty="0"/>
              <a:t>Often caused by </a:t>
            </a:r>
          </a:p>
          <a:p>
            <a:pPr marL="0" indent="0">
              <a:buNone/>
            </a:pPr>
            <a:r>
              <a:rPr lang="en-US" dirty="0"/>
              <a:t>1.Stomach Qi  rebellion </a:t>
            </a:r>
          </a:p>
          <a:p>
            <a:pPr marL="0" indent="0">
              <a:buNone/>
            </a:pPr>
            <a:r>
              <a:rPr lang="en-US" dirty="0"/>
              <a:t>2.Cold or heat in stomach </a:t>
            </a:r>
          </a:p>
          <a:p>
            <a:pPr marL="0" indent="0">
              <a:buNone/>
            </a:pPr>
            <a:r>
              <a:rPr lang="en-US" dirty="0"/>
              <a:t>3.Emotional stress</a:t>
            </a:r>
          </a:p>
          <a:p>
            <a:pPr marL="0" indent="0">
              <a:buNone/>
            </a:pPr>
            <a:r>
              <a:rPr lang="en-US" dirty="0"/>
              <a:t>4.Weak spleen or stomach 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97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97FB99-C652-7773-9A8E-D8DCAC9C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Acupuncture points for Hiccup</a:t>
            </a:r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15276CE5-314D-519A-A488-5BBF7E6C716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73" b="24973"/>
          <a:stretch>
            <a:fillRect/>
          </a:stretch>
        </p:blipFill>
        <p:spPr>
          <a:xfrm>
            <a:off x="6220047" y="1871330"/>
            <a:ext cx="4199860" cy="340242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2A1797-9C43-3C17-354A-8D5E4532D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9692" y="2333847"/>
            <a:ext cx="3932237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CV6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CV12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CV22</a:t>
            </a:r>
          </a:p>
        </p:txBody>
      </p:sp>
    </p:spTree>
    <p:extLst>
      <p:ext uri="{BB962C8B-B14F-4D97-AF65-F5344CB8AC3E}">
        <p14:creationId xmlns:p14="http://schemas.microsoft.com/office/powerpoint/2010/main" val="3580116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34429-8404-E4E7-8801-2A8C73D08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Acupuncture points for hiccup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7C8CC86E-E5FF-2072-AA90-E186F96723C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0" b="10520"/>
          <a:stretch>
            <a:fillRect/>
          </a:stretch>
        </p:blipFill>
        <p:spPr>
          <a:xfrm>
            <a:off x="5183188" y="712381"/>
            <a:ext cx="5645265" cy="5148669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628C4-7449-5607-502F-B879E2C5D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dirty="0" err="1"/>
              <a:t>Geshu</a:t>
            </a:r>
            <a:r>
              <a:rPr lang="en-US" dirty="0"/>
              <a:t> BL17</a:t>
            </a:r>
          </a:p>
          <a:p>
            <a:pPr marL="342900" indent="-342900">
              <a:buAutoNum type="arabicPeriod"/>
            </a:pPr>
            <a:r>
              <a:rPr lang="en-US" dirty="0" err="1"/>
              <a:t>Weishu</a:t>
            </a:r>
            <a:r>
              <a:rPr lang="en-US" dirty="0"/>
              <a:t> BL21 </a:t>
            </a:r>
          </a:p>
        </p:txBody>
      </p:sp>
    </p:spTree>
    <p:extLst>
      <p:ext uri="{BB962C8B-B14F-4D97-AF65-F5344CB8AC3E}">
        <p14:creationId xmlns:p14="http://schemas.microsoft.com/office/powerpoint/2010/main" val="908636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70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Acupuncture course by Al Hadid </vt:lpstr>
      <vt:lpstr>Hiccup</vt:lpstr>
      <vt:lpstr>Acupuncture points for Hiccup</vt:lpstr>
      <vt:lpstr>Acupuncture points for hiccup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Newsky</dc:creator>
  <cp:lastModifiedBy>Newsky</cp:lastModifiedBy>
  <cp:revision>1</cp:revision>
  <dcterms:created xsi:type="dcterms:W3CDTF">2025-03-02T07:12:15Z</dcterms:created>
  <dcterms:modified xsi:type="dcterms:W3CDTF">2025-03-02T07:46:57Z</dcterms:modified>
</cp:coreProperties>
</file>