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9"/>
  </p:notesMasterIdLst>
  <p:handoutMasterIdLst>
    <p:handoutMasterId r:id="rId10"/>
  </p:handoutMasterIdLst>
  <p:sldIdLst>
    <p:sldId id="257" r:id="rId2"/>
    <p:sldId id="256" r:id="rId3"/>
    <p:sldId id="258" r:id="rId4"/>
    <p:sldId id="259" r:id="rId5"/>
    <p:sldId id="260" r:id="rId6"/>
    <p:sldId id="261" r:id="rId7"/>
    <p:sldId id="26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BDDDD-17BF-4579-9927-A98BE182853A}" v="16" dt="2025-12-09T16:36:21.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p:cViewPr varScale="1">
        <p:scale>
          <a:sx n="109" d="100"/>
          <a:sy n="109" d="100"/>
        </p:scale>
        <p:origin x="384" y="3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EDAE-2BFA-4733-9FD4-8BB0E26A8CEB}"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7B13F16-788F-495B-9831-4EB4D67FEBCA}">
      <dgm:prSet/>
      <dgm:spPr/>
      <dgm:t>
        <a:bodyPr/>
        <a:lstStyle/>
        <a:p>
          <a:r>
            <a:rPr lang="en-US"/>
            <a:t>High Point: The best, most positive, or most successful moment they have experienced within a specified time frame (e.g., the last week, the last month, the day so far, or during a specific project).This is intended to encourage sharing positivity, gratitude, and accomplishments.</a:t>
          </a:r>
        </a:p>
      </dgm:t>
    </dgm:pt>
    <dgm:pt modelId="{C881AEB4-F83F-467D-BAA1-CAA9E3234654}" type="parTrans" cxnId="{AE0D1330-37D4-45B9-A3B9-97A2554E8FD2}">
      <dgm:prSet/>
      <dgm:spPr/>
      <dgm:t>
        <a:bodyPr/>
        <a:lstStyle/>
        <a:p>
          <a:endParaRPr lang="en-US"/>
        </a:p>
      </dgm:t>
    </dgm:pt>
    <dgm:pt modelId="{0C754DDF-9874-4130-A770-4E7A69554B5B}" type="sibTrans" cxnId="{AE0D1330-37D4-45B9-A3B9-97A2554E8FD2}">
      <dgm:prSet/>
      <dgm:spPr/>
      <dgm:t>
        <a:bodyPr/>
        <a:lstStyle/>
        <a:p>
          <a:endParaRPr lang="en-US"/>
        </a:p>
      </dgm:t>
    </dgm:pt>
    <dgm:pt modelId="{052FE02A-0FF1-4E3D-990A-BB46FCE0FD44}">
      <dgm:prSet/>
      <dgm:spPr/>
      <dgm:t>
        <a:bodyPr/>
        <a:lstStyle/>
        <a:p>
          <a:r>
            <a:rPr lang="en-US"/>
            <a:t>Low Point: The most challenging, difficult, negative, or disappointing moment they have experienced within the same specified time frame. This allows for sharing vulnerability, challenges, and areas where support might be needed.</a:t>
          </a:r>
        </a:p>
      </dgm:t>
    </dgm:pt>
    <dgm:pt modelId="{8E0FE53D-E308-4653-A4E3-2F81BB30654E}" type="parTrans" cxnId="{D2011252-A403-41C5-A398-7BE3A4143A51}">
      <dgm:prSet/>
      <dgm:spPr/>
      <dgm:t>
        <a:bodyPr/>
        <a:lstStyle/>
        <a:p>
          <a:endParaRPr lang="en-US"/>
        </a:p>
      </dgm:t>
    </dgm:pt>
    <dgm:pt modelId="{977E02EE-5784-4D74-B7AF-27960FB09BCC}" type="sibTrans" cxnId="{D2011252-A403-41C5-A398-7BE3A4143A51}">
      <dgm:prSet/>
      <dgm:spPr/>
      <dgm:t>
        <a:bodyPr/>
        <a:lstStyle/>
        <a:p>
          <a:endParaRPr lang="en-US"/>
        </a:p>
      </dgm:t>
    </dgm:pt>
    <dgm:pt modelId="{49333A19-C86B-4305-A066-FEAECA84C2D5}" type="pres">
      <dgm:prSet presAssocID="{4A9AEDAE-2BFA-4733-9FD4-8BB0E26A8CEB}" presName="vert0" presStyleCnt="0">
        <dgm:presLayoutVars>
          <dgm:dir/>
          <dgm:animOne val="branch"/>
          <dgm:animLvl val="lvl"/>
        </dgm:presLayoutVars>
      </dgm:prSet>
      <dgm:spPr/>
    </dgm:pt>
    <dgm:pt modelId="{3EA131FA-AF16-4845-BEEC-81C30E625850}" type="pres">
      <dgm:prSet presAssocID="{D7B13F16-788F-495B-9831-4EB4D67FEBCA}" presName="thickLine" presStyleLbl="alignNode1" presStyleIdx="0" presStyleCnt="2"/>
      <dgm:spPr/>
    </dgm:pt>
    <dgm:pt modelId="{14F4A5A6-9785-4DE1-8031-DDEB55B6C71A}" type="pres">
      <dgm:prSet presAssocID="{D7B13F16-788F-495B-9831-4EB4D67FEBCA}" presName="horz1" presStyleCnt="0"/>
      <dgm:spPr/>
    </dgm:pt>
    <dgm:pt modelId="{454CEC2C-08FE-4FDB-9C12-057A1F421DBE}" type="pres">
      <dgm:prSet presAssocID="{D7B13F16-788F-495B-9831-4EB4D67FEBCA}" presName="tx1" presStyleLbl="revTx" presStyleIdx="0" presStyleCnt="2"/>
      <dgm:spPr/>
    </dgm:pt>
    <dgm:pt modelId="{E06D976D-EF0A-4659-9CBD-325B761D9E8F}" type="pres">
      <dgm:prSet presAssocID="{D7B13F16-788F-495B-9831-4EB4D67FEBCA}" presName="vert1" presStyleCnt="0"/>
      <dgm:spPr/>
    </dgm:pt>
    <dgm:pt modelId="{1BE47CC2-6F62-4E61-BB25-A75C1423FC2F}" type="pres">
      <dgm:prSet presAssocID="{052FE02A-0FF1-4E3D-990A-BB46FCE0FD44}" presName="thickLine" presStyleLbl="alignNode1" presStyleIdx="1" presStyleCnt="2"/>
      <dgm:spPr/>
    </dgm:pt>
    <dgm:pt modelId="{51E3BC46-8390-4964-9A75-82BC55B75F14}" type="pres">
      <dgm:prSet presAssocID="{052FE02A-0FF1-4E3D-990A-BB46FCE0FD44}" presName="horz1" presStyleCnt="0"/>
      <dgm:spPr/>
    </dgm:pt>
    <dgm:pt modelId="{FC802073-56B8-4CBA-AE45-89CF0DD41172}" type="pres">
      <dgm:prSet presAssocID="{052FE02A-0FF1-4E3D-990A-BB46FCE0FD44}" presName="tx1" presStyleLbl="revTx" presStyleIdx="1" presStyleCnt="2"/>
      <dgm:spPr/>
    </dgm:pt>
    <dgm:pt modelId="{308900EF-D6BC-4144-B2F5-EF5EA82803C6}" type="pres">
      <dgm:prSet presAssocID="{052FE02A-0FF1-4E3D-990A-BB46FCE0FD44}" presName="vert1" presStyleCnt="0"/>
      <dgm:spPr/>
    </dgm:pt>
  </dgm:ptLst>
  <dgm:cxnLst>
    <dgm:cxn modelId="{0AB12110-40FA-4688-98CB-EDC1D68223B6}" type="presOf" srcId="{D7B13F16-788F-495B-9831-4EB4D67FEBCA}" destId="{454CEC2C-08FE-4FDB-9C12-057A1F421DBE}" srcOrd="0" destOrd="0" presId="urn:microsoft.com/office/officeart/2008/layout/LinedList"/>
    <dgm:cxn modelId="{AE0D1330-37D4-45B9-A3B9-97A2554E8FD2}" srcId="{4A9AEDAE-2BFA-4733-9FD4-8BB0E26A8CEB}" destId="{D7B13F16-788F-495B-9831-4EB4D67FEBCA}" srcOrd="0" destOrd="0" parTransId="{C881AEB4-F83F-467D-BAA1-CAA9E3234654}" sibTransId="{0C754DDF-9874-4130-A770-4E7A69554B5B}"/>
    <dgm:cxn modelId="{6B590862-F96A-4762-A929-53CBC4F9AE1A}" type="presOf" srcId="{4A9AEDAE-2BFA-4733-9FD4-8BB0E26A8CEB}" destId="{49333A19-C86B-4305-A066-FEAECA84C2D5}" srcOrd="0" destOrd="0" presId="urn:microsoft.com/office/officeart/2008/layout/LinedList"/>
    <dgm:cxn modelId="{D2011252-A403-41C5-A398-7BE3A4143A51}" srcId="{4A9AEDAE-2BFA-4733-9FD4-8BB0E26A8CEB}" destId="{052FE02A-0FF1-4E3D-990A-BB46FCE0FD44}" srcOrd="1" destOrd="0" parTransId="{8E0FE53D-E308-4653-A4E3-2F81BB30654E}" sibTransId="{977E02EE-5784-4D74-B7AF-27960FB09BCC}"/>
    <dgm:cxn modelId="{DFD7BABA-13CB-48A8-B4AE-3A2571BB6C5D}" type="presOf" srcId="{052FE02A-0FF1-4E3D-990A-BB46FCE0FD44}" destId="{FC802073-56B8-4CBA-AE45-89CF0DD41172}" srcOrd="0" destOrd="0" presId="urn:microsoft.com/office/officeart/2008/layout/LinedList"/>
    <dgm:cxn modelId="{D3BC9F1A-5373-4694-AFB2-2C3847931BCD}" type="presParOf" srcId="{49333A19-C86B-4305-A066-FEAECA84C2D5}" destId="{3EA131FA-AF16-4845-BEEC-81C30E625850}" srcOrd="0" destOrd="0" presId="urn:microsoft.com/office/officeart/2008/layout/LinedList"/>
    <dgm:cxn modelId="{8B767221-5C46-4099-A606-E4C8BEDA795B}" type="presParOf" srcId="{49333A19-C86B-4305-A066-FEAECA84C2D5}" destId="{14F4A5A6-9785-4DE1-8031-DDEB55B6C71A}" srcOrd="1" destOrd="0" presId="urn:microsoft.com/office/officeart/2008/layout/LinedList"/>
    <dgm:cxn modelId="{DFE0D5DD-5471-4B87-A8CE-A2BCA196B538}" type="presParOf" srcId="{14F4A5A6-9785-4DE1-8031-DDEB55B6C71A}" destId="{454CEC2C-08FE-4FDB-9C12-057A1F421DBE}" srcOrd="0" destOrd="0" presId="urn:microsoft.com/office/officeart/2008/layout/LinedList"/>
    <dgm:cxn modelId="{8C14E6C6-5CF3-4BDA-B19D-BBBFCB41AD78}" type="presParOf" srcId="{14F4A5A6-9785-4DE1-8031-DDEB55B6C71A}" destId="{E06D976D-EF0A-4659-9CBD-325B761D9E8F}" srcOrd="1" destOrd="0" presId="urn:microsoft.com/office/officeart/2008/layout/LinedList"/>
    <dgm:cxn modelId="{4CBDA4EB-9E4F-4314-9D85-3922EDFAAEFB}" type="presParOf" srcId="{49333A19-C86B-4305-A066-FEAECA84C2D5}" destId="{1BE47CC2-6F62-4E61-BB25-A75C1423FC2F}" srcOrd="2" destOrd="0" presId="urn:microsoft.com/office/officeart/2008/layout/LinedList"/>
    <dgm:cxn modelId="{3668D22F-AE5C-43EA-B7DB-B7279C2B382E}" type="presParOf" srcId="{49333A19-C86B-4305-A066-FEAECA84C2D5}" destId="{51E3BC46-8390-4964-9A75-82BC55B75F14}" srcOrd="3" destOrd="0" presId="urn:microsoft.com/office/officeart/2008/layout/LinedList"/>
    <dgm:cxn modelId="{15D5DFEE-E14C-45FA-BF33-47DD37008D63}" type="presParOf" srcId="{51E3BC46-8390-4964-9A75-82BC55B75F14}" destId="{FC802073-56B8-4CBA-AE45-89CF0DD41172}" srcOrd="0" destOrd="0" presId="urn:microsoft.com/office/officeart/2008/layout/LinedList"/>
    <dgm:cxn modelId="{243B2827-4E50-42F1-9933-6B834E3A38D3}" type="presParOf" srcId="{51E3BC46-8390-4964-9A75-82BC55B75F14}" destId="{308900EF-D6BC-4144-B2F5-EF5EA82803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2D040-85A6-4B26-9250-EE52D98CE9F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54081F-D091-49BD-8516-CFB9A7CBF4FF}">
      <dgm:prSet/>
      <dgm:spPr/>
      <dgm:t>
        <a:bodyPr/>
        <a:lstStyle/>
        <a:p>
          <a:r>
            <a:rPr lang="en-US" b="1"/>
            <a:t>Four Commitments: </a:t>
          </a:r>
          <a:endParaRPr lang="en-US"/>
        </a:p>
      </dgm:t>
    </dgm:pt>
    <dgm:pt modelId="{EFC2481D-027D-4404-9565-701C4F1CAD8D}" type="parTrans" cxnId="{38609C03-C153-45CF-A7DB-CA58DE3C2536}">
      <dgm:prSet/>
      <dgm:spPr/>
      <dgm:t>
        <a:bodyPr/>
        <a:lstStyle/>
        <a:p>
          <a:endParaRPr lang="en-US"/>
        </a:p>
      </dgm:t>
    </dgm:pt>
    <dgm:pt modelId="{2B0596DD-76D8-4A85-A9AF-FDF0050FB8AC}" type="sibTrans" cxnId="{38609C03-C153-45CF-A7DB-CA58DE3C2536}">
      <dgm:prSet/>
      <dgm:spPr/>
      <dgm:t>
        <a:bodyPr/>
        <a:lstStyle/>
        <a:p>
          <a:endParaRPr lang="en-US"/>
        </a:p>
      </dgm:t>
    </dgm:pt>
    <dgm:pt modelId="{4FF44B13-9A8C-41A8-9E67-F10F3B61B81D}">
      <dgm:prSet/>
      <dgm:spPr/>
      <dgm:t>
        <a:bodyPr/>
        <a:lstStyle/>
        <a:p>
          <a:r>
            <a:rPr lang="en-US" b="1"/>
            <a:t>Apostles’ Teaching </a:t>
          </a:r>
          <a:endParaRPr lang="en-US"/>
        </a:p>
      </dgm:t>
    </dgm:pt>
    <dgm:pt modelId="{3A8B3D2C-C862-44AC-841A-B6F5207BF4F7}" type="parTrans" cxnId="{A94D3396-AF04-4105-94FE-EA334A7FC813}">
      <dgm:prSet/>
      <dgm:spPr/>
      <dgm:t>
        <a:bodyPr/>
        <a:lstStyle/>
        <a:p>
          <a:endParaRPr lang="en-US"/>
        </a:p>
      </dgm:t>
    </dgm:pt>
    <dgm:pt modelId="{CF57BFA1-B245-4592-AA1D-E9045AA3C7B0}" type="sibTrans" cxnId="{A94D3396-AF04-4105-94FE-EA334A7FC813}">
      <dgm:prSet/>
      <dgm:spPr/>
      <dgm:t>
        <a:bodyPr/>
        <a:lstStyle/>
        <a:p>
          <a:endParaRPr lang="en-US"/>
        </a:p>
      </dgm:t>
    </dgm:pt>
    <dgm:pt modelId="{4D927CB5-5FAF-4EDF-8606-EAF60F4328E6}">
      <dgm:prSet/>
      <dgm:spPr/>
      <dgm:t>
        <a:bodyPr/>
        <a:lstStyle/>
        <a:p>
          <a:r>
            <a:rPr lang="en-US" b="1"/>
            <a:t>Fellowship </a:t>
          </a:r>
          <a:endParaRPr lang="en-US"/>
        </a:p>
      </dgm:t>
    </dgm:pt>
    <dgm:pt modelId="{051AD428-058E-4C8A-9C30-14D738916FBB}" type="parTrans" cxnId="{5D8B27EE-15BC-425E-9BB7-2FCB2F52DEEA}">
      <dgm:prSet/>
      <dgm:spPr/>
      <dgm:t>
        <a:bodyPr/>
        <a:lstStyle/>
        <a:p>
          <a:endParaRPr lang="en-US"/>
        </a:p>
      </dgm:t>
    </dgm:pt>
    <dgm:pt modelId="{E11D760D-0932-40AA-BB39-F4298F8D0056}" type="sibTrans" cxnId="{5D8B27EE-15BC-425E-9BB7-2FCB2F52DEEA}">
      <dgm:prSet/>
      <dgm:spPr/>
      <dgm:t>
        <a:bodyPr/>
        <a:lstStyle/>
        <a:p>
          <a:endParaRPr lang="en-US"/>
        </a:p>
      </dgm:t>
    </dgm:pt>
    <dgm:pt modelId="{1551F8AA-412B-4A28-94D6-466AA851E7B2}">
      <dgm:prSet/>
      <dgm:spPr/>
      <dgm:t>
        <a:bodyPr/>
        <a:lstStyle/>
        <a:p>
          <a:r>
            <a:rPr lang="en-US" b="1"/>
            <a:t>Breaking of Bread </a:t>
          </a:r>
          <a:endParaRPr lang="en-US"/>
        </a:p>
      </dgm:t>
    </dgm:pt>
    <dgm:pt modelId="{52890762-05EF-4DD5-8200-290217794D02}" type="parTrans" cxnId="{04667D0E-2225-4A66-8630-AF7407D81F88}">
      <dgm:prSet/>
      <dgm:spPr/>
      <dgm:t>
        <a:bodyPr/>
        <a:lstStyle/>
        <a:p>
          <a:endParaRPr lang="en-US"/>
        </a:p>
      </dgm:t>
    </dgm:pt>
    <dgm:pt modelId="{D7FFFCC4-470C-4E89-A414-2A4606FB5F2F}" type="sibTrans" cxnId="{04667D0E-2225-4A66-8630-AF7407D81F88}">
      <dgm:prSet/>
      <dgm:spPr/>
      <dgm:t>
        <a:bodyPr/>
        <a:lstStyle/>
        <a:p>
          <a:endParaRPr lang="en-US"/>
        </a:p>
      </dgm:t>
    </dgm:pt>
    <dgm:pt modelId="{28CF3235-2E3C-4333-A970-A90BAB21E4AE}">
      <dgm:prSet/>
      <dgm:spPr/>
      <dgm:t>
        <a:bodyPr/>
        <a:lstStyle/>
        <a:p>
          <a:r>
            <a:rPr lang="en-US" b="1"/>
            <a:t>Prayer</a:t>
          </a:r>
          <a:endParaRPr lang="en-US"/>
        </a:p>
      </dgm:t>
    </dgm:pt>
    <dgm:pt modelId="{4733BD7F-1A2F-4043-91B3-483D0BB53EB5}" type="parTrans" cxnId="{9B18D6FD-E4EE-4B02-B764-B3AFB2C38E39}">
      <dgm:prSet/>
      <dgm:spPr/>
      <dgm:t>
        <a:bodyPr/>
        <a:lstStyle/>
        <a:p>
          <a:endParaRPr lang="en-US"/>
        </a:p>
      </dgm:t>
    </dgm:pt>
    <dgm:pt modelId="{EA8F13AB-704D-47D8-828F-AEFBBB0F8416}" type="sibTrans" cxnId="{9B18D6FD-E4EE-4B02-B764-B3AFB2C38E39}">
      <dgm:prSet/>
      <dgm:spPr/>
      <dgm:t>
        <a:bodyPr/>
        <a:lstStyle/>
        <a:p>
          <a:endParaRPr lang="en-US"/>
        </a:p>
      </dgm:t>
    </dgm:pt>
    <dgm:pt modelId="{92C55095-0478-4B8A-9B52-8C30F4B05162}">
      <dgm:prSet/>
      <dgm:spPr/>
      <dgm:t>
        <a:bodyPr/>
        <a:lstStyle/>
        <a:p>
          <a:r>
            <a:rPr lang="en-US"/>
            <a:t>Growth and Power through prioritizing these commitments</a:t>
          </a:r>
        </a:p>
      </dgm:t>
    </dgm:pt>
    <dgm:pt modelId="{B195BADC-D5B8-445D-B974-4CFB681E3488}" type="parTrans" cxnId="{B5B4F373-F987-43F8-9692-D38B17EAC2EA}">
      <dgm:prSet/>
      <dgm:spPr/>
      <dgm:t>
        <a:bodyPr/>
        <a:lstStyle/>
        <a:p>
          <a:endParaRPr lang="en-US"/>
        </a:p>
      </dgm:t>
    </dgm:pt>
    <dgm:pt modelId="{7C6BB66E-9CA1-478D-9859-8A219CE1368C}" type="sibTrans" cxnId="{B5B4F373-F987-43F8-9692-D38B17EAC2EA}">
      <dgm:prSet/>
      <dgm:spPr/>
      <dgm:t>
        <a:bodyPr/>
        <a:lstStyle/>
        <a:p>
          <a:endParaRPr lang="en-US"/>
        </a:p>
      </dgm:t>
    </dgm:pt>
    <dgm:pt modelId="{DEB0776B-88ED-4C4F-9B85-DBFB00A5DB9E}" type="pres">
      <dgm:prSet presAssocID="{C662D040-85A6-4B26-9250-EE52D98CE9FF}" presName="root" presStyleCnt="0">
        <dgm:presLayoutVars>
          <dgm:dir/>
          <dgm:resizeHandles val="exact"/>
        </dgm:presLayoutVars>
      </dgm:prSet>
      <dgm:spPr/>
    </dgm:pt>
    <dgm:pt modelId="{95AB7776-7956-4D38-AC22-7EBA05092362}" type="pres">
      <dgm:prSet presAssocID="{7454081F-D091-49BD-8516-CFB9A7CBF4FF}" presName="compNode" presStyleCnt="0"/>
      <dgm:spPr/>
    </dgm:pt>
    <dgm:pt modelId="{9F883751-6E5B-47E4-8EDE-FE6C5D5E9BA1}" type="pres">
      <dgm:prSet presAssocID="{7454081F-D091-49BD-8516-CFB9A7CBF4FF}" presName="bgRect" presStyleLbl="bgShp" presStyleIdx="0" presStyleCnt="5"/>
      <dgm:spPr/>
    </dgm:pt>
    <dgm:pt modelId="{DF29C5D2-6E1C-48D0-AD65-D08636091FDE}" type="pres">
      <dgm:prSet presAssocID="{7454081F-D091-49BD-8516-CFB9A7CBF4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AAA8D5E-2AC0-480F-BE8C-9674DD2D349E}" type="pres">
      <dgm:prSet presAssocID="{7454081F-D091-49BD-8516-CFB9A7CBF4FF}" presName="spaceRect" presStyleCnt="0"/>
      <dgm:spPr/>
    </dgm:pt>
    <dgm:pt modelId="{EA26544D-A289-42CA-8B67-F834C551D7E5}" type="pres">
      <dgm:prSet presAssocID="{7454081F-D091-49BD-8516-CFB9A7CBF4FF}" presName="parTx" presStyleLbl="revTx" presStyleIdx="0" presStyleCnt="6">
        <dgm:presLayoutVars>
          <dgm:chMax val="0"/>
          <dgm:chPref val="0"/>
        </dgm:presLayoutVars>
      </dgm:prSet>
      <dgm:spPr/>
    </dgm:pt>
    <dgm:pt modelId="{0599A0D0-4797-470B-A5E2-D0C26D3F728B}" type="pres">
      <dgm:prSet presAssocID="{2B0596DD-76D8-4A85-A9AF-FDF0050FB8AC}" presName="sibTrans" presStyleCnt="0"/>
      <dgm:spPr/>
    </dgm:pt>
    <dgm:pt modelId="{268E7DDC-B511-4F89-BF0E-042833199D84}" type="pres">
      <dgm:prSet presAssocID="{4FF44B13-9A8C-41A8-9E67-F10F3B61B81D}" presName="compNode" presStyleCnt="0"/>
      <dgm:spPr/>
    </dgm:pt>
    <dgm:pt modelId="{FEA51030-7D3A-4C81-B8CA-38133CBF9E33}" type="pres">
      <dgm:prSet presAssocID="{4FF44B13-9A8C-41A8-9E67-F10F3B61B81D}" presName="bgRect" presStyleLbl="bgShp" presStyleIdx="1" presStyleCnt="5"/>
      <dgm:spPr/>
    </dgm:pt>
    <dgm:pt modelId="{821C9348-6712-4F33-9345-5813F9EEB685}" type="pres">
      <dgm:prSet presAssocID="{4FF44B13-9A8C-41A8-9E67-F10F3B61B8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0C227E1-5F01-4F8F-AD5B-CD773A8257F3}" type="pres">
      <dgm:prSet presAssocID="{4FF44B13-9A8C-41A8-9E67-F10F3B61B81D}" presName="spaceRect" presStyleCnt="0"/>
      <dgm:spPr/>
    </dgm:pt>
    <dgm:pt modelId="{66A6F6CF-DC98-4CBD-B04C-D29C24A06749}" type="pres">
      <dgm:prSet presAssocID="{4FF44B13-9A8C-41A8-9E67-F10F3B61B81D}" presName="parTx" presStyleLbl="revTx" presStyleIdx="1" presStyleCnt="6">
        <dgm:presLayoutVars>
          <dgm:chMax val="0"/>
          <dgm:chPref val="0"/>
        </dgm:presLayoutVars>
      </dgm:prSet>
      <dgm:spPr/>
    </dgm:pt>
    <dgm:pt modelId="{DF657638-ECB0-4D02-9E52-CAB70E3C8EAE}" type="pres">
      <dgm:prSet presAssocID="{CF57BFA1-B245-4592-AA1D-E9045AA3C7B0}" presName="sibTrans" presStyleCnt="0"/>
      <dgm:spPr/>
    </dgm:pt>
    <dgm:pt modelId="{A5466F37-6178-4BCC-B187-1FE041140849}" type="pres">
      <dgm:prSet presAssocID="{4D927CB5-5FAF-4EDF-8606-EAF60F4328E6}" presName="compNode" presStyleCnt="0"/>
      <dgm:spPr/>
    </dgm:pt>
    <dgm:pt modelId="{A8C1FC4D-F45F-4E0D-B489-215689CF0607}" type="pres">
      <dgm:prSet presAssocID="{4D927CB5-5FAF-4EDF-8606-EAF60F4328E6}" presName="bgRect" presStyleLbl="bgShp" presStyleIdx="2" presStyleCnt="5"/>
      <dgm:spPr/>
    </dgm:pt>
    <dgm:pt modelId="{17BE62CD-34C9-4755-9B5C-43C5013ECEF3}" type="pres">
      <dgm:prSet presAssocID="{4D927CB5-5FAF-4EDF-8606-EAF60F4328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nd chairs"/>
        </a:ext>
      </dgm:extLst>
    </dgm:pt>
    <dgm:pt modelId="{F7A1537F-CCA2-48CC-A961-3005803ED1D2}" type="pres">
      <dgm:prSet presAssocID="{4D927CB5-5FAF-4EDF-8606-EAF60F4328E6}" presName="spaceRect" presStyleCnt="0"/>
      <dgm:spPr/>
    </dgm:pt>
    <dgm:pt modelId="{227886B8-B2EE-454F-8E4F-E4917BF3C983}" type="pres">
      <dgm:prSet presAssocID="{4D927CB5-5FAF-4EDF-8606-EAF60F4328E6}" presName="parTx" presStyleLbl="revTx" presStyleIdx="2" presStyleCnt="6">
        <dgm:presLayoutVars>
          <dgm:chMax val="0"/>
          <dgm:chPref val="0"/>
        </dgm:presLayoutVars>
      </dgm:prSet>
      <dgm:spPr/>
    </dgm:pt>
    <dgm:pt modelId="{96455A7C-63C8-4EA2-B49C-A2A080FE2CE1}" type="pres">
      <dgm:prSet presAssocID="{E11D760D-0932-40AA-BB39-F4298F8D0056}" presName="sibTrans" presStyleCnt="0"/>
      <dgm:spPr/>
    </dgm:pt>
    <dgm:pt modelId="{AFEC6BE0-8C18-416C-A314-C9163578B00C}" type="pres">
      <dgm:prSet presAssocID="{1551F8AA-412B-4A28-94D6-466AA851E7B2}" presName="compNode" presStyleCnt="0"/>
      <dgm:spPr/>
    </dgm:pt>
    <dgm:pt modelId="{85C518D0-DFFF-4F24-9214-8EE9C406EF51}" type="pres">
      <dgm:prSet presAssocID="{1551F8AA-412B-4A28-94D6-466AA851E7B2}" presName="bgRect" presStyleLbl="bgShp" presStyleIdx="3" presStyleCnt="5"/>
      <dgm:spPr/>
    </dgm:pt>
    <dgm:pt modelId="{928F9867-B5FE-41D5-930F-B0107270378F}" type="pres">
      <dgm:prSet presAssocID="{1551F8AA-412B-4A28-94D6-466AA851E7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pcake"/>
        </a:ext>
      </dgm:extLst>
    </dgm:pt>
    <dgm:pt modelId="{58634BC2-FCCF-4C55-B2D5-CD961082FF02}" type="pres">
      <dgm:prSet presAssocID="{1551F8AA-412B-4A28-94D6-466AA851E7B2}" presName="spaceRect" presStyleCnt="0"/>
      <dgm:spPr/>
    </dgm:pt>
    <dgm:pt modelId="{ACCCCD95-BD1A-454B-9DED-FA533CB7C1EA}" type="pres">
      <dgm:prSet presAssocID="{1551F8AA-412B-4A28-94D6-466AA851E7B2}" presName="parTx" presStyleLbl="revTx" presStyleIdx="3" presStyleCnt="6">
        <dgm:presLayoutVars>
          <dgm:chMax val="0"/>
          <dgm:chPref val="0"/>
        </dgm:presLayoutVars>
      </dgm:prSet>
      <dgm:spPr/>
    </dgm:pt>
    <dgm:pt modelId="{4D573851-DB55-4488-84FF-48D5F8EB59F4}" type="pres">
      <dgm:prSet presAssocID="{D7FFFCC4-470C-4E89-A414-2A4606FB5F2F}" presName="sibTrans" presStyleCnt="0"/>
      <dgm:spPr/>
    </dgm:pt>
    <dgm:pt modelId="{893362D2-D790-4EBB-85A9-58C7AD75DA3E}" type="pres">
      <dgm:prSet presAssocID="{28CF3235-2E3C-4333-A970-A90BAB21E4AE}" presName="compNode" presStyleCnt="0"/>
      <dgm:spPr/>
    </dgm:pt>
    <dgm:pt modelId="{72C316A9-F77A-486B-A56C-2BECF727F720}" type="pres">
      <dgm:prSet presAssocID="{28CF3235-2E3C-4333-A970-A90BAB21E4AE}" presName="bgRect" presStyleLbl="bgShp" presStyleIdx="4" presStyleCnt="5"/>
      <dgm:spPr/>
    </dgm:pt>
    <dgm:pt modelId="{DC3E62FD-CC32-475E-96C6-705ACB23706A}" type="pres">
      <dgm:prSet presAssocID="{28CF3235-2E3C-4333-A970-A90BAB21E4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nt"/>
        </a:ext>
      </dgm:extLst>
    </dgm:pt>
    <dgm:pt modelId="{4DF75C67-C637-48C3-93EF-0A9DBB66C316}" type="pres">
      <dgm:prSet presAssocID="{28CF3235-2E3C-4333-A970-A90BAB21E4AE}" presName="spaceRect" presStyleCnt="0"/>
      <dgm:spPr/>
    </dgm:pt>
    <dgm:pt modelId="{CBA9AD49-5293-4726-A324-F7612ED30D29}" type="pres">
      <dgm:prSet presAssocID="{28CF3235-2E3C-4333-A970-A90BAB21E4AE}" presName="parTx" presStyleLbl="revTx" presStyleIdx="4" presStyleCnt="6">
        <dgm:presLayoutVars>
          <dgm:chMax val="0"/>
          <dgm:chPref val="0"/>
        </dgm:presLayoutVars>
      </dgm:prSet>
      <dgm:spPr/>
    </dgm:pt>
    <dgm:pt modelId="{85B1366F-0C9B-44F7-99BE-6356A0FC1DB6}" type="pres">
      <dgm:prSet presAssocID="{28CF3235-2E3C-4333-A970-A90BAB21E4AE}" presName="desTx" presStyleLbl="revTx" presStyleIdx="5" presStyleCnt="6">
        <dgm:presLayoutVars/>
      </dgm:prSet>
      <dgm:spPr/>
    </dgm:pt>
  </dgm:ptLst>
  <dgm:cxnLst>
    <dgm:cxn modelId="{38609C03-C153-45CF-A7DB-CA58DE3C2536}" srcId="{C662D040-85A6-4B26-9250-EE52D98CE9FF}" destId="{7454081F-D091-49BD-8516-CFB9A7CBF4FF}" srcOrd="0" destOrd="0" parTransId="{EFC2481D-027D-4404-9565-701C4F1CAD8D}" sibTransId="{2B0596DD-76D8-4A85-A9AF-FDF0050FB8AC}"/>
    <dgm:cxn modelId="{04667D0E-2225-4A66-8630-AF7407D81F88}" srcId="{C662D040-85A6-4B26-9250-EE52D98CE9FF}" destId="{1551F8AA-412B-4A28-94D6-466AA851E7B2}" srcOrd="3" destOrd="0" parTransId="{52890762-05EF-4DD5-8200-290217794D02}" sibTransId="{D7FFFCC4-470C-4E89-A414-2A4606FB5F2F}"/>
    <dgm:cxn modelId="{B828A263-DABF-41D8-A60A-1283FFD01C7F}" type="presOf" srcId="{1551F8AA-412B-4A28-94D6-466AA851E7B2}" destId="{ACCCCD95-BD1A-454B-9DED-FA533CB7C1EA}" srcOrd="0" destOrd="0" presId="urn:microsoft.com/office/officeart/2018/2/layout/IconVerticalSolidList"/>
    <dgm:cxn modelId="{5EBA8248-D364-420C-9065-52C37F260483}" type="presOf" srcId="{7454081F-D091-49BD-8516-CFB9A7CBF4FF}" destId="{EA26544D-A289-42CA-8B67-F834C551D7E5}" srcOrd="0" destOrd="0" presId="urn:microsoft.com/office/officeart/2018/2/layout/IconVerticalSolidList"/>
    <dgm:cxn modelId="{B1D8BA69-2590-451D-BAD1-3D6487DB8CF2}" type="presOf" srcId="{92C55095-0478-4B8A-9B52-8C30F4B05162}" destId="{85B1366F-0C9B-44F7-99BE-6356A0FC1DB6}" srcOrd="0" destOrd="0" presId="urn:microsoft.com/office/officeart/2018/2/layout/IconVerticalSolidList"/>
    <dgm:cxn modelId="{134F3B4F-02FE-45EF-B4A3-BA28AB564BD6}" type="presOf" srcId="{C662D040-85A6-4B26-9250-EE52D98CE9FF}" destId="{DEB0776B-88ED-4C4F-9B85-DBFB00A5DB9E}" srcOrd="0" destOrd="0" presId="urn:microsoft.com/office/officeart/2018/2/layout/IconVerticalSolidList"/>
    <dgm:cxn modelId="{8986934F-87C7-4B6F-A9E3-D23F9A848785}" type="presOf" srcId="{4D927CB5-5FAF-4EDF-8606-EAF60F4328E6}" destId="{227886B8-B2EE-454F-8E4F-E4917BF3C983}" srcOrd="0" destOrd="0" presId="urn:microsoft.com/office/officeart/2018/2/layout/IconVerticalSolidList"/>
    <dgm:cxn modelId="{B5B4F373-F987-43F8-9692-D38B17EAC2EA}" srcId="{28CF3235-2E3C-4333-A970-A90BAB21E4AE}" destId="{92C55095-0478-4B8A-9B52-8C30F4B05162}" srcOrd="0" destOrd="0" parTransId="{B195BADC-D5B8-445D-B974-4CFB681E3488}" sibTransId="{7C6BB66E-9CA1-478D-9859-8A219CE1368C}"/>
    <dgm:cxn modelId="{A94D3396-AF04-4105-94FE-EA334A7FC813}" srcId="{C662D040-85A6-4B26-9250-EE52D98CE9FF}" destId="{4FF44B13-9A8C-41A8-9E67-F10F3B61B81D}" srcOrd="1" destOrd="0" parTransId="{3A8B3D2C-C862-44AC-841A-B6F5207BF4F7}" sibTransId="{CF57BFA1-B245-4592-AA1D-E9045AA3C7B0}"/>
    <dgm:cxn modelId="{50AE5AD7-BDC5-427C-B6BC-B3BC0A352135}" type="presOf" srcId="{4FF44B13-9A8C-41A8-9E67-F10F3B61B81D}" destId="{66A6F6CF-DC98-4CBD-B04C-D29C24A06749}" srcOrd="0" destOrd="0" presId="urn:microsoft.com/office/officeart/2018/2/layout/IconVerticalSolidList"/>
    <dgm:cxn modelId="{45090ADB-650A-4D77-8385-35A685693739}" type="presOf" srcId="{28CF3235-2E3C-4333-A970-A90BAB21E4AE}" destId="{CBA9AD49-5293-4726-A324-F7612ED30D29}" srcOrd="0" destOrd="0" presId="urn:microsoft.com/office/officeart/2018/2/layout/IconVerticalSolidList"/>
    <dgm:cxn modelId="{5D8B27EE-15BC-425E-9BB7-2FCB2F52DEEA}" srcId="{C662D040-85A6-4B26-9250-EE52D98CE9FF}" destId="{4D927CB5-5FAF-4EDF-8606-EAF60F4328E6}" srcOrd="2" destOrd="0" parTransId="{051AD428-058E-4C8A-9C30-14D738916FBB}" sibTransId="{E11D760D-0932-40AA-BB39-F4298F8D0056}"/>
    <dgm:cxn modelId="{9B18D6FD-E4EE-4B02-B764-B3AFB2C38E39}" srcId="{C662D040-85A6-4B26-9250-EE52D98CE9FF}" destId="{28CF3235-2E3C-4333-A970-A90BAB21E4AE}" srcOrd="4" destOrd="0" parTransId="{4733BD7F-1A2F-4043-91B3-483D0BB53EB5}" sibTransId="{EA8F13AB-704D-47D8-828F-AEFBBB0F8416}"/>
    <dgm:cxn modelId="{F8C0F5C4-B1C6-41FB-B967-E6961A042F4B}" type="presParOf" srcId="{DEB0776B-88ED-4C4F-9B85-DBFB00A5DB9E}" destId="{95AB7776-7956-4D38-AC22-7EBA05092362}" srcOrd="0" destOrd="0" presId="urn:microsoft.com/office/officeart/2018/2/layout/IconVerticalSolidList"/>
    <dgm:cxn modelId="{4B53E221-13A2-4085-AF43-06141F077CA9}" type="presParOf" srcId="{95AB7776-7956-4D38-AC22-7EBA05092362}" destId="{9F883751-6E5B-47E4-8EDE-FE6C5D5E9BA1}" srcOrd="0" destOrd="0" presId="urn:microsoft.com/office/officeart/2018/2/layout/IconVerticalSolidList"/>
    <dgm:cxn modelId="{B412D139-4CD5-439E-AC0C-026F81E77922}" type="presParOf" srcId="{95AB7776-7956-4D38-AC22-7EBA05092362}" destId="{DF29C5D2-6E1C-48D0-AD65-D08636091FDE}" srcOrd="1" destOrd="0" presId="urn:microsoft.com/office/officeart/2018/2/layout/IconVerticalSolidList"/>
    <dgm:cxn modelId="{3A00E17D-C1B5-44AD-9F81-FEFA89F29890}" type="presParOf" srcId="{95AB7776-7956-4D38-AC22-7EBA05092362}" destId="{8AAA8D5E-2AC0-480F-BE8C-9674DD2D349E}" srcOrd="2" destOrd="0" presId="urn:microsoft.com/office/officeart/2018/2/layout/IconVerticalSolidList"/>
    <dgm:cxn modelId="{F9C90019-C472-4CD3-9858-E2B4656DDF81}" type="presParOf" srcId="{95AB7776-7956-4D38-AC22-7EBA05092362}" destId="{EA26544D-A289-42CA-8B67-F834C551D7E5}" srcOrd="3" destOrd="0" presId="urn:microsoft.com/office/officeart/2018/2/layout/IconVerticalSolidList"/>
    <dgm:cxn modelId="{5A4F40B8-24E1-4C45-974C-9F580E23A119}" type="presParOf" srcId="{DEB0776B-88ED-4C4F-9B85-DBFB00A5DB9E}" destId="{0599A0D0-4797-470B-A5E2-D0C26D3F728B}" srcOrd="1" destOrd="0" presId="urn:microsoft.com/office/officeart/2018/2/layout/IconVerticalSolidList"/>
    <dgm:cxn modelId="{A13C9B5D-FCCA-4716-93BC-6E5369B1010B}" type="presParOf" srcId="{DEB0776B-88ED-4C4F-9B85-DBFB00A5DB9E}" destId="{268E7DDC-B511-4F89-BF0E-042833199D84}" srcOrd="2" destOrd="0" presId="urn:microsoft.com/office/officeart/2018/2/layout/IconVerticalSolidList"/>
    <dgm:cxn modelId="{71C09AF1-6028-403C-A688-F94A1342CCB8}" type="presParOf" srcId="{268E7DDC-B511-4F89-BF0E-042833199D84}" destId="{FEA51030-7D3A-4C81-B8CA-38133CBF9E33}" srcOrd="0" destOrd="0" presId="urn:microsoft.com/office/officeart/2018/2/layout/IconVerticalSolidList"/>
    <dgm:cxn modelId="{00FDEAD8-CC2B-4E0F-80B8-17C8E5E37443}" type="presParOf" srcId="{268E7DDC-B511-4F89-BF0E-042833199D84}" destId="{821C9348-6712-4F33-9345-5813F9EEB685}" srcOrd="1" destOrd="0" presId="urn:microsoft.com/office/officeart/2018/2/layout/IconVerticalSolidList"/>
    <dgm:cxn modelId="{0EFF57A8-287D-431E-A86A-823FDBCE3CA2}" type="presParOf" srcId="{268E7DDC-B511-4F89-BF0E-042833199D84}" destId="{60C227E1-5F01-4F8F-AD5B-CD773A8257F3}" srcOrd="2" destOrd="0" presId="urn:microsoft.com/office/officeart/2018/2/layout/IconVerticalSolidList"/>
    <dgm:cxn modelId="{290477E4-B5B7-4219-920A-9687CCD98C66}" type="presParOf" srcId="{268E7DDC-B511-4F89-BF0E-042833199D84}" destId="{66A6F6CF-DC98-4CBD-B04C-D29C24A06749}" srcOrd="3" destOrd="0" presId="urn:microsoft.com/office/officeart/2018/2/layout/IconVerticalSolidList"/>
    <dgm:cxn modelId="{8D725250-4F44-4F6D-99B4-C6D86F53BC20}" type="presParOf" srcId="{DEB0776B-88ED-4C4F-9B85-DBFB00A5DB9E}" destId="{DF657638-ECB0-4D02-9E52-CAB70E3C8EAE}" srcOrd="3" destOrd="0" presId="urn:microsoft.com/office/officeart/2018/2/layout/IconVerticalSolidList"/>
    <dgm:cxn modelId="{4031D3F3-C168-4C06-87D7-075AC2FC6B2B}" type="presParOf" srcId="{DEB0776B-88ED-4C4F-9B85-DBFB00A5DB9E}" destId="{A5466F37-6178-4BCC-B187-1FE041140849}" srcOrd="4" destOrd="0" presId="urn:microsoft.com/office/officeart/2018/2/layout/IconVerticalSolidList"/>
    <dgm:cxn modelId="{5C6D07C3-EAE7-42B6-BBA2-14AB5F267DC7}" type="presParOf" srcId="{A5466F37-6178-4BCC-B187-1FE041140849}" destId="{A8C1FC4D-F45F-4E0D-B489-215689CF0607}" srcOrd="0" destOrd="0" presId="urn:microsoft.com/office/officeart/2018/2/layout/IconVerticalSolidList"/>
    <dgm:cxn modelId="{E927BC83-35F1-44CF-9616-F42385A08567}" type="presParOf" srcId="{A5466F37-6178-4BCC-B187-1FE041140849}" destId="{17BE62CD-34C9-4755-9B5C-43C5013ECEF3}" srcOrd="1" destOrd="0" presId="urn:microsoft.com/office/officeart/2018/2/layout/IconVerticalSolidList"/>
    <dgm:cxn modelId="{92E9DD66-933F-453F-B5FC-CC318B32272E}" type="presParOf" srcId="{A5466F37-6178-4BCC-B187-1FE041140849}" destId="{F7A1537F-CCA2-48CC-A961-3005803ED1D2}" srcOrd="2" destOrd="0" presId="urn:microsoft.com/office/officeart/2018/2/layout/IconVerticalSolidList"/>
    <dgm:cxn modelId="{879628BB-1FDB-426F-952C-DC046A0D2910}" type="presParOf" srcId="{A5466F37-6178-4BCC-B187-1FE041140849}" destId="{227886B8-B2EE-454F-8E4F-E4917BF3C983}" srcOrd="3" destOrd="0" presId="urn:microsoft.com/office/officeart/2018/2/layout/IconVerticalSolidList"/>
    <dgm:cxn modelId="{3A54B090-3684-4EF9-881F-6DC2AD990351}" type="presParOf" srcId="{DEB0776B-88ED-4C4F-9B85-DBFB00A5DB9E}" destId="{96455A7C-63C8-4EA2-B49C-A2A080FE2CE1}" srcOrd="5" destOrd="0" presId="urn:microsoft.com/office/officeart/2018/2/layout/IconVerticalSolidList"/>
    <dgm:cxn modelId="{FE32AF16-642E-4553-A040-CEF4FF7A24F5}" type="presParOf" srcId="{DEB0776B-88ED-4C4F-9B85-DBFB00A5DB9E}" destId="{AFEC6BE0-8C18-416C-A314-C9163578B00C}" srcOrd="6" destOrd="0" presId="urn:microsoft.com/office/officeart/2018/2/layout/IconVerticalSolidList"/>
    <dgm:cxn modelId="{F1A4F683-E43A-496A-93D7-4F03EBD57DC8}" type="presParOf" srcId="{AFEC6BE0-8C18-416C-A314-C9163578B00C}" destId="{85C518D0-DFFF-4F24-9214-8EE9C406EF51}" srcOrd="0" destOrd="0" presId="urn:microsoft.com/office/officeart/2018/2/layout/IconVerticalSolidList"/>
    <dgm:cxn modelId="{7878B276-5D15-4D74-AC47-CD919FC8C8BF}" type="presParOf" srcId="{AFEC6BE0-8C18-416C-A314-C9163578B00C}" destId="{928F9867-B5FE-41D5-930F-B0107270378F}" srcOrd="1" destOrd="0" presId="urn:microsoft.com/office/officeart/2018/2/layout/IconVerticalSolidList"/>
    <dgm:cxn modelId="{F7C11BD5-170C-4054-A0AA-B02280D730FD}" type="presParOf" srcId="{AFEC6BE0-8C18-416C-A314-C9163578B00C}" destId="{58634BC2-FCCF-4C55-B2D5-CD961082FF02}" srcOrd="2" destOrd="0" presId="urn:microsoft.com/office/officeart/2018/2/layout/IconVerticalSolidList"/>
    <dgm:cxn modelId="{8DC6A805-2AF0-4013-9A43-55716CCD14A8}" type="presParOf" srcId="{AFEC6BE0-8C18-416C-A314-C9163578B00C}" destId="{ACCCCD95-BD1A-454B-9DED-FA533CB7C1EA}" srcOrd="3" destOrd="0" presId="urn:microsoft.com/office/officeart/2018/2/layout/IconVerticalSolidList"/>
    <dgm:cxn modelId="{757DC13D-56EF-4875-A6E7-2936B107A215}" type="presParOf" srcId="{DEB0776B-88ED-4C4F-9B85-DBFB00A5DB9E}" destId="{4D573851-DB55-4488-84FF-48D5F8EB59F4}" srcOrd="7" destOrd="0" presId="urn:microsoft.com/office/officeart/2018/2/layout/IconVerticalSolidList"/>
    <dgm:cxn modelId="{DA438CD8-5508-4363-8246-F8F4819C04CC}" type="presParOf" srcId="{DEB0776B-88ED-4C4F-9B85-DBFB00A5DB9E}" destId="{893362D2-D790-4EBB-85A9-58C7AD75DA3E}" srcOrd="8" destOrd="0" presId="urn:microsoft.com/office/officeart/2018/2/layout/IconVerticalSolidList"/>
    <dgm:cxn modelId="{48499014-8786-4B35-A553-FBDEA07D1C0D}" type="presParOf" srcId="{893362D2-D790-4EBB-85A9-58C7AD75DA3E}" destId="{72C316A9-F77A-486B-A56C-2BECF727F720}" srcOrd="0" destOrd="0" presId="urn:microsoft.com/office/officeart/2018/2/layout/IconVerticalSolidList"/>
    <dgm:cxn modelId="{F3949E9A-BBE3-4C96-88B4-1FFD58CB94D4}" type="presParOf" srcId="{893362D2-D790-4EBB-85A9-58C7AD75DA3E}" destId="{DC3E62FD-CC32-475E-96C6-705ACB23706A}" srcOrd="1" destOrd="0" presId="urn:microsoft.com/office/officeart/2018/2/layout/IconVerticalSolidList"/>
    <dgm:cxn modelId="{EFAC5A92-6CAF-4857-9145-250C077045D4}" type="presParOf" srcId="{893362D2-D790-4EBB-85A9-58C7AD75DA3E}" destId="{4DF75C67-C637-48C3-93EF-0A9DBB66C316}" srcOrd="2" destOrd="0" presId="urn:microsoft.com/office/officeart/2018/2/layout/IconVerticalSolidList"/>
    <dgm:cxn modelId="{A8B57DE6-5FC6-4988-8B85-AFDAE1300564}" type="presParOf" srcId="{893362D2-D790-4EBB-85A9-58C7AD75DA3E}" destId="{CBA9AD49-5293-4726-A324-F7612ED30D29}" srcOrd="3" destOrd="0" presId="urn:microsoft.com/office/officeart/2018/2/layout/IconVerticalSolidList"/>
    <dgm:cxn modelId="{CDCF8C73-CB0C-455A-9559-09E9B9A53668}" type="presParOf" srcId="{893362D2-D790-4EBB-85A9-58C7AD75DA3E}" destId="{85B1366F-0C9B-44F7-99BE-6356A0FC1DB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AD8EC-3A2D-484D-AFA6-DC6C04EFCB1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2D7A5DE-B407-4037-AEA1-65A014E13ACB}">
      <dgm:prSet/>
      <dgm:spPr/>
      <dgm:t>
        <a:bodyPr/>
        <a:lstStyle/>
        <a:p>
          <a:r>
            <a:rPr lang="en-US"/>
            <a:t>Discuss the Purpose &amp; Action: </a:t>
          </a:r>
        </a:p>
      </dgm:t>
    </dgm:pt>
    <dgm:pt modelId="{6681E913-C4C6-464E-AFE5-E992A5A187DF}" type="parTrans" cxnId="{C73D2C95-761C-4422-AEFB-6AD05A2AC3E4}">
      <dgm:prSet/>
      <dgm:spPr/>
      <dgm:t>
        <a:bodyPr/>
        <a:lstStyle/>
        <a:p>
          <a:endParaRPr lang="en-US"/>
        </a:p>
      </dgm:t>
    </dgm:pt>
    <dgm:pt modelId="{53F143A3-95AC-4D50-BEE1-D9B0E6C84E79}" type="sibTrans" cxnId="{C73D2C95-761C-4422-AEFB-6AD05A2AC3E4}">
      <dgm:prSet/>
      <dgm:spPr/>
      <dgm:t>
        <a:bodyPr/>
        <a:lstStyle/>
        <a:p>
          <a:endParaRPr lang="en-US"/>
        </a:p>
      </dgm:t>
    </dgm:pt>
    <dgm:pt modelId="{6CB9CC22-E9DB-43A2-939C-6E711ADC58B7}">
      <dgm:prSet/>
      <dgm:spPr/>
      <dgm:t>
        <a:bodyPr/>
        <a:lstStyle/>
        <a:p>
          <a:r>
            <a:rPr lang="en-US"/>
            <a:t>"Stir up one another to love and good works" </a:t>
          </a:r>
        </a:p>
      </dgm:t>
    </dgm:pt>
    <dgm:pt modelId="{B07744F7-7DBF-44DA-94EE-09BBC2B8E450}" type="parTrans" cxnId="{BF281AD8-F425-4386-A4D2-9692F9BB783C}">
      <dgm:prSet/>
      <dgm:spPr/>
      <dgm:t>
        <a:bodyPr/>
        <a:lstStyle/>
        <a:p>
          <a:endParaRPr lang="en-US"/>
        </a:p>
      </dgm:t>
    </dgm:pt>
    <dgm:pt modelId="{F4ABA7BA-E7AE-46B5-991B-16749B9589BB}" type="sibTrans" cxnId="{BF281AD8-F425-4386-A4D2-9692F9BB783C}">
      <dgm:prSet/>
      <dgm:spPr/>
      <dgm:t>
        <a:bodyPr/>
        <a:lstStyle/>
        <a:p>
          <a:endParaRPr lang="en-US"/>
        </a:p>
      </dgm:t>
    </dgm:pt>
    <dgm:pt modelId="{07E3DB35-8D0B-4461-9E19-1D7AE38FDA79}">
      <dgm:prSet/>
      <dgm:spPr/>
      <dgm:t>
        <a:bodyPr/>
        <a:lstStyle/>
        <a:p>
          <a:r>
            <a:rPr lang="en-US"/>
            <a:t>(Mutual Encouragement/Accountability). </a:t>
          </a:r>
        </a:p>
      </dgm:t>
    </dgm:pt>
    <dgm:pt modelId="{FB11DB3D-A105-416A-A2B3-F8C085F8BFC3}" type="parTrans" cxnId="{4C509867-0C79-48DE-B319-973A264F1423}">
      <dgm:prSet/>
      <dgm:spPr/>
      <dgm:t>
        <a:bodyPr/>
        <a:lstStyle/>
        <a:p>
          <a:endParaRPr lang="en-US"/>
        </a:p>
      </dgm:t>
    </dgm:pt>
    <dgm:pt modelId="{AD559DB6-1E42-405C-8CC2-A7EF1D34E999}" type="sibTrans" cxnId="{4C509867-0C79-48DE-B319-973A264F1423}">
      <dgm:prSet/>
      <dgm:spPr/>
      <dgm:t>
        <a:bodyPr/>
        <a:lstStyle/>
        <a:p>
          <a:endParaRPr lang="en-US"/>
        </a:p>
      </dgm:t>
    </dgm:pt>
    <dgm:pt modelId="{DD01DF2E-7DA4-41AF-B950-A0C1B63D6671}">
      <dgm:prSet/>
      <dgm:spPr/>
      <dgm:t>
        <a:bodyPr/>
        <a:lstStyle/>
        <a:p>
          <a:r>
            <a:rPr lang="en-US"/>
            <a:t>Why is "not giving up meeting together" so urgent?</a:t>
          </a:r>
        </a:p>
      </dgm:t>
    </dgm:pt>
    <dgm:pt modelId="{157F0210-B97A-4213-BE61-7009C53F5E3B}" type="parTrans" cxnId="{F8E01C74-0F25-49A2-B057-BBCD7AAD7985}">
      <dgm:prSet/>
      <dgm:spPr/>
      <dgm:t>
        <a:bodyPr/>
        <a:lstStyle/>
        <a:p>
          <a:endParaRPr lang="en-US"/>
        </a:p>
      </dgm:t>
    </dgm:pt>
    <dgm:pt modelId="{1847A2DE-80F7-422D-B79F-F60A5F271A61}" type="sibTrans" cxnId="{F8E01C74-0F25-49A2-B057-BBCD7AAD7985}">
      <dgm:prSet/>
      <dgm:spPr/>
      <dgm:t>
        <a:bodyPr/>
        <a:lstStyle/>
        <a:p>
          <a:endParaRPr lang="en-US"/>
        </a:p>
      </dgm:t>
    </dgm:pt>
    <dgm:pt modelId="{261FD8AE-9C94-4159-A037-87A7C51408B3}" type="pres">
      <dgm:prSet presAssocID="{FE8AD8EC-3A2D-484D-AFA6-DC6C04EFCB1A}" presName="root" presStyleCnt="0">
        <dgm:presLayoutVars>
          <dgm:dir/>
          <dgm:resizeHandles val="exact"/>
        </dgm:presLayoutVars>
      </dgm:prSet>
      <dgm:spPr/>
    </dgm:pt>
    <dgm:pt modelId="{239FF265-034F-4CE3-97FA-DF0017FD8F25}" type="pres">
      <dgm:prSet presAssocID="{22D7A5DE-B407-4037-AEA1-65A014E13ACB}" presName="compNode" presStyleCnt="0"/>
      <dgm:spPr/>
    </dgm:pt>
    <dgm:pt modelId="{B31685F4-CBFE-4418-ADE1-0BF236753C54}" type="pres">
      <dgm:prSet presAssocID="{22D7A5DE-B407-4037-AEA1-65A014E13ACB}" presName="bgRect" presStyleLbl="bgShp" presStyleIdx="0" presStyleCnt="1"/>
      <dgm:spPr/>
    </dgm:pt>
    <dgm:pt modelId="{EB7DD69C-7D61-4086-AD59-6D40C2CE91E9}" type="pres">
      <dgm:prSet presAssocID="{22D7A5DE-B407-4037-AEA1-65A014E13AC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922E2702-507E-4D44-9A91-57836E5F54A1}" type="pres">
      <dgm:prSet presAssocID="{22D7A5DE-B407-4037-AEA1-65A014E13ACB}" presName="spaceRect" presStyleCnt="0"/>
      <dgm:spPr/>
    </dgm:pt>
    <dgm:pt modelId="{31B08845-15FF-4419-8ED8-50EB66068E91}" type="pres">
      <dgm:prSet presAssocID="{22D7A5DE-B407-4037-AEA1-65A014E13ACB}" presName="parTx" presStyleLbl="revTx" presStyleIdx="0" presStyleCnt="2">
        <dgm:presLayoutVars>
          <dgm:chMax val="0"/>
          <dgm:chPref val="0"/>
        </dgm:presLayoutVars>
      </dgm:prSet>
      <dgm:spPr/>
    </dgm:pt>
    <dgm:pt modelId="{040F1B06-49BF-4CBC-A178-F43F8A058948}" type="pres">
      <dgm:prSet presAssocID="{22D7A5DE-B407-4037-AEA1-65A014E13ACB}" presName="desTx" presStyleLbl="revTx" presStyleIdx="1" presStyleCnt="2">
        <dgm:presLayoutVars/>
      </dgm:prSet>
      <dgm:spPr/>
    </dgm:pt>
  </dgm:ptLst>
  <dgm:cxnLst>
    <dgm:cxn modelId="{1DFCE11C-88DF-46E5-9BEF-1A5A4E70C46D}" type="presOf" srcId="{07E3DB35-8D0B-4461-9E19-1D7AE38FDA79}" destId="{040F1B06-49BF-4CBC-A178-F43F8A058948}" srcOrd="0" destOrd="1" presId="urn:microsoft.com/office/officeart/2018/2/layout/IconVerticalSolidList"/>
    <dgm:cxn modelId="{4C509867-0C79-48DE-B319-973A264F1423}" srcId="{22D7A5DE-B407-4037-AEA1-65A014E13ACB}" destId="{07E3DB35-8D0B-4461-9E19-1D7AE38FDA79}" srcOrd="1" destOrd="0" parTransId="{FB11DB3D-A105-416A-A2B3-F8C085F8BFC3}" sibTransId="{AD559DB6-1E42-405C-8CC2-A7EF1D34E999}"/>
    <dgm:cxn modelId="{215BE847-9D9B-45F8-8A87-3FFDBD8EAB4B}" type="presOf" srcId="{DD01DF2E-7DA4-41AF-B950-A0C1B63D6671}" destId="{040F1B06-49BF-4CBC-A178-F43F8A058948}" srcOrd="0" destOrd="2" presId="urn:microsoft.com/office/officeart/2018/2/layout/IconVerticalSolidList"/>
    <dgm:cxn modelId="{F8E01C74-0F25-49A2-B057-BBCD7AAD7985}" srcId="{22D7A5DE-B407-4037-AEA1-65A014E13ACB}" destId="{DD01DF2E-7DA4-41AF-B950-A0C1B63D6671}" srcOrd="2" destOrd="0" parTransId="{157F0210-B97A-4213-BE61-7009C53F5E3B}" sibTransId="{1847A2DE-80F7-422D-B79F-F60A5F271A61}"/>
    <dgm:cxn modelId="{C73D2C95-761C-4422-AEFB-6AD05A2AC3E4}" srcId="{FE8AD8EC-3A2D-484D-AFA6-DC6C04EFCB1A}" destId="{22D7A5DE-B407-4037-AEA1-65A014E13ACB}" srcOrd="0" destOrd="0" parTransId="{6681E913-C4C6-464E-AFE5-E992A5A187DF}" sibTransId="{53F143A3-95AC-4D50-BEE1-D9B0E6C84E79}"/>
    <dgm:cxn modelId="{CFD7D1B5-D424-4CAD-96D8-CCB1ED42EE1D}" type="presOf" srcId="{22D7A5DE-B407-4037-AEA1-65A014E13ACB}" destId="{31B08845-15FF-4419-8ED8-50EB66068E91}" srcOrd="0" destOrd="0" presId="urn:microsoft.com/office/officeart/2018/2/layout/IconVerticalSolidList"/>
    <dgm:cxn modelId="{8C897FCF-76A1-47A0-A16E-7641671917B4}" type="presOf" srcId="{FE8AD8EC-3A2D-484D-AFA6-DC6C04EFCB1A}" destId="{261FD8AE-9C94-4159-A037-87A7C51408B3}" srcOrd="0" destOrd="0" presId="urn:microsoft.com/office/officeart/2018/2/layout/IconVerticalSolidList"/>
    <dgm:cxn modelId="{BF281AD8-F425-4386-A4D2-9692F9BB783C}" srcId="{22D7A5DE-B407-4037-AEA1-65A014E13ACB}" destId="{6CB9CC22-E9DB-43A2-939C-6E711ADC58B7}" srcOrd="0" destOrd="0" parTransId="{B07744F7-7DBF-44DA-94EE-09BBC2B8E450}" sibTransId="{F4ABA7BA-E7AE-46B5-991B-16749B9589BB}"/>
    <dgm:cxn modelId="{CE8323DB-9683-43EC-997E-A667D4A0E371}" type="presOf" srcId="{6CB9CC22-E9DB-43A2-939C-6E711ADC58B7}" destId="{040F1B06-49BF-4CBC-A178-F43F8A058948}" srcOrd="0" destOrd="0" presId="urn:microsoft.com/office/officeart/2018/2/layout/IconVerticalSolidList"/>
    <dgm:cxn modelId="{8417766F-9A62-46E2-B87A-4CD4FB9B123A}" type="presParOf" srcId="{261FD8AE-9C94-4159-A037-87A7C51408B3}" destId="{239FF265-034F-4CE3-97FA-DF0017FD8F25}" srcOrd="0" destOrd="0" presId="urn:microsoft.com/office/officeart/2018/2/layout/IconVerticalSolidList"/>
    <dgm:cxn modelId="{D922E732-2171-45D0-9509-ED1CE1DD20D0}" type="presParOf" srcId="{239FF265-034F-4CE3-97FA-DF0017FD8F25}" destId="{B31685F4-CBFE-4418-ADE1-0BF236753C54}" srcOrd="0" destOrd="0" presId="urn:microsoft.com/office/officeart/2018/2/layout/IconVerticalSolidList"/>
    <dgm:cxn modelId="{505BD938-F66E-49E3-81C7-469A171DDCE7}" type="presParOf" srcId="{239FF265-034F-4CE3-97FA-DF0017FD8F25}" destId="{EB7DD69C-7D61-4086-AD59-6D40C2CE91E9}" srcOrd="1" destOrd="0" presId="urn:microsoft.com/office/officeart/2018/2/layout/IconVerticalSolidList"/>
    <dgm:cxn modelId="{8EB1F444-F7D6-417A-93F5-79BBDABE3565}" type="presParOf" srcId="{239FF265-034F-4CE3-97FA-DF0017FD8F25}" destId="{922E2702-507E-4D44-9A91-57836E5F54A1}" srcOrd="2" destOrd="0" presId="urn:microsoft.com/office/officeart/2018/2/layout/IconVerticalSolidList"/>
    <dgm:cxn modelId="{6841B55C-CD6B-4968-9804-092BAF2DB9F6}" type="presParOf" srcId="{239FF265-034F-4CE3-97FA-DF0017FD8F25}" destId="{31B08845-15FF-4419-8ED8-50EB66068E91}" srcOrd="3" destOrd="0" presId="urn:microsoft.com/office/officeart/2018/2/layout/IconVerticalSolidList"/>
    <dgm:cxn modelId="{34B5FB79-5CFC-4C69-84AF-5299D574FFF7}" type="presParOf" srcId="{239FF265-034F-4CE3-97FA-DF0017FD8F25}" destId="{040F1B06-49BF-4CBC-A178-F43F8A05894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31FA-AF16-4845-BEEC-81C30E625850}">
      <dsp:nvSpPr>
        <dsp:cNvPr id="0" name=""/>
        <dsp:cNvSpPr/>
      </dsp:nvSpPr>
      <dsp:spPr>
        <a:xfrm>
          <a:off x="0" y="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CEC2C-08FE-4FDB-9C12-057A1F421DBE}">
      <dsp:nvSpPr>
        <dsp:cNvPr id="0" name=""/>
        <dsp:cNvSpPr/>
      </dsp:nvSpPr>
      <dsp:spPr>
        <a:xfrm>
          <a:off x="0" y="0"/>
          <a:ext cx="6675119"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High Point: The best, most positive, or most successful moment they have experienced within a specified time frame (e.g., the last week, the last month, the day so far, or during a specific project).This is intended to encourage sharing positivity, gratitude, and accomplishments.</a:t>
          </a:r>
        </a:p>
      </dsp:txBody>
      <dsp:txXfrm>
        <a:off x="0" y="0"/>
        <a:ext cx="6675119" cy="2788920"/>
      </dsp:txXfrm>
    </dsp:sp>
    <dsp:sp modelId="{1BE47CC2-6F62-4E61-BB25-A75C1423FC2F}">
      <dsp:nvSpPr>
        <dsp:cNvPr id="0" name=""/>
        <dsp:cNvSpPr/>
      </dsp:nvSpPr>
      <dsp:spPr>
        <a:xfrm>
          <a:off x="0" y="278892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02073-56B8-4CBA-AE45-89CF0DD41172}">
      <dsp:nvSpPr>
        <dsp:cNvPr id="0" name=""/>
        <dsp:cNvSpPr/>
      </dsp:nvSpPr>
      <dsp:spPr>
        <a:xfrm>
          <a:off x="0" y="2788920"/>
          <a:ext cx="6675119"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Low Point: The most challenging, difficult, negative, or disappointing moment they have experienced within the same specified time frame. This allows for sharing vulnerability, challenges, and areas where support might be needed.</a:t>
          </a:r>
        </a:p>
      </dsp:txBody>
      <dsp:txXfrm>
        <a:off x="0" y="2788920"/>
        <a:ext cx="6675119" cy="278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3751-6E5B-47E4-8EDE-FE6C5D5E9BA1}">
      <dsp:nvSpPr>
        <dsp:cNvPr id="0" name=""/>
        <dsp:cNvSpPr/>
      </dsp:nvSpPr>
      <dsp:spPr>
        <a:xfrm>
          <a:off x="0" y="4357"/>
          <a:ext cx="6675119" cy="928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9C5D2-6E1C-48D0-AD65-D08636091FDE}">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26544D-A289-42CA-8B67-F834C551D7E5}">
      <dsp:nvSpPr>
        <dsp:cNvPr id="0" name=""/>
        <dsp:cNvSpPr/>
      </dsp:nvSpPr>
      <dsp:spPr>
        <a:xfrm>
          <a:off x="1072056" y="4357"/>
          <a:ext cx="5603063"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b="1" kern="1200"/>
            <a:t>Four Commitments: </a:t>
          </a:r>
          <a:endParaRPr lang="en-US" sz="1900" kern="1200"/>
        </a:p>
      </dsp:txBody>
      <dsp:txXfrm>
        <a:off x="1072056" y="4357"/>
        <a:ext cx="5603063" cy="928187"/>
      </dsp:txXfrm>
    </dsp:sp>
    <dsp:sp modelId="{FEA51030-7D3A-4C81-B8CA-38133CBF9E33}">
      <dsp:nvSpPr>
        <dsp:cNvPr id="0" name=""/>
        <dsp:cNvSpPr/>
      </dsp:nvSpPr>
      <dsp:spPr>
        <a:xfrm>
          <a:off x="0" y="1164591"/>
          <a:ext cx="6675119" cy="928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C9348-6712-4F33-9345-5813F9EEB685}">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6F6CF-DC98-4CBD-B04C-D29C24A06749}">
      <dsp:nvSpPr>
        <dsp:cNvPr id="0" name=""/>
        <dsp:cNvSpPr/>
      </dsp:nvSpPr>
      <dsp:spPr>
        <a:xfrm>
          <a:off x="1072056" y="1164591"/>
          <a:ext cx="5603063"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b="1" kern="1200"/>
            <a:t>Apostles’ Teaching </a:t>
          </a:r>
          <a:endParaRPr lang="en-US" sz="1900" kern="1200"/>
        </a:p>
      </dsp:txBody>
      <dsp:txXfrm>
        <a:off x="1072056" y="1164591"/>
        <a:ext cx="5603063" cy="928187"/>
      </dsp:txXfrm>
    </dsp:sp>
    <dsp:sp modelId="{A8C1FC4D-F45F-4E0D-B489-215689CF0607}">
      <dsp:nvSpPr>
        <dsp:cNvPr id="0" name=""/>
        <dsp:cNvSpPr/>
      </dsp:nvSpPr>
      <dsp:spPr>
        <a:xfrm>
          <a:off x="0" y="2324826"/>
          <a:ext cx="6675119" cy="928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E62CD-34C9-4755-9B5C-43C5013ECEF3}">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886B8-B2EE-454F-8E4F-E4917BF3C983}">
      <dsp:nvSpPr>
        <dsp:cNvPr id="0" name=""/>
        <dsp:cNvSpPr/>
      </dsp:nvSpPr>
      <dsp:spPr>
        <a:xfrm>
          <a:off x="1072056" y="2324826"/>
          <a:ext cx="5603063"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b="1" kern="1200"/>
            <a:t>Fellowship </a:t>
          </a:r>
          <a:endParaRPr lang="en-US" sz="1900" kern="1200"/>
        </a:p>
      </dsp:txBody>
      <dsp:txXfrm>
        <a:off x="1072056" y="2324826"/>
        <a:ext cx="5603063" cy="928187"/>
      </dsp:txXfrm>
    </dsp:sp>
    <dsp:sp modelId="{85C518D0-DFFF-4F24-9214-8EE9C406EF51}">
      <dsp:nvSpPr>
        <dsp:cNvPr id="0" name=""/>
        <dsp:cNvSpPr/>
      </dsp:nvSpPr>
      <dsp:spPr>
        <a:xfrm>
          <a:off x="0" y="3485060"/>
          <a:ext cx="6675119" cy="928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F9867-B5FE-41D5-930F-B0107270378F}">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CCD95-BD1A-454B-9DED-FA533CB7C1EA}">
      <dsp:nvSpPr>
        <dsp:cNvPr id="0" name=""/>
        <dsp:cNvSpPr/>
      </dsp:nvSpPr>
      <dsp:spPr>
        <a:xfrm>
          <a:off x="1072056" y="3485060"/>
          <a:ext cx="5603063"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b="1" kern="1200"/>
            <a:t>Breaking of Bread </a:t>
          </a:r>
          <a:endParaRPr lang="en-US" sz="1900" kern="1200"/>
        </a:p>
      </dsp:txBody>
      <dsp:txXfrm>
        <a:off x="1072056" y="3485060"/>
        <a:ext cx="5603063" cy="928187"/>
      </dsp:txXfrm>
    </dsp:sp>
    <dsp:sp modelId="{72C316A9-F77A-486B-A56C-2BECF727F720}">
      <dsp:nvSpPr>
        <dsp:cNvPr id="0" name=""/>
        <dsp:cNvSpPr/>
      </dsp:nvSpPr>
      <dsp:spPr>
        <a:xfrm>
          <a:off x="0" y="4645294"/>
          <a:ext cx="6675119" cy="928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E62FD-CC32-475E-96C6-705ACB23706A}">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A9AD49-5293-4726-A324-F7612ED30D29}">
      <dsp:nvSpPr>
        <dsp:cNvPr id="0" name=""/>
        <dsp:cNvSpPr/>
      </dsp:nvSpPr>
      <dsp:spPr>
        <a:xfrm>
          <a:off x="1072056" y="4645294"/>
          <a:ext cx="3003803"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b="1" kern="1200"/>
            <a:t>Prayer</a:t>
          </a:r>
          <a:endParaRPr lang="en-US" sz="1900" kern="1200"/>
        </a:p>
      </dsp:txBody>
      <dsp:txXfrm>
        <a:off x="1072056" y="4645294"/>
        <a:ext cx="3003803" cy="928187"/>
      </dsp:txXfrm>
    </dsp:sp>
    <dsp:sp modelId="{85B1366F-0C9B-44F7-99BE-6356A0FC1DB6}">
      <dsp:nvSpPr>
        <dsp:cNvPr id="0" name=""/>
        <dsp:cNvSpPr/>
      </dsp:nvSpPr>
      <dsp:spPr>
        <a:xfrm>
          <a:off x="4075860" y="4645294"/>
          <a:ext cx="2599259"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55650">
            <a:lnSpc>
              <a:spcPct val="90000"/>
            </a:lnSpc>
            <a:spcBef>
              <a:spcPct val="0"/>
            </a:spcBef>
            <a:spcAft>
              <a:spcPct val="35000"/>
            </a:spcAft>
            <a:buNone/>
          </a:pPr>
          <a:r>
            <a:rPr lang="en-US" sz="1700" kern="1200"/>
            <a:t>Growth and Power through prioritizing these commitments</a:t>
          </a:r>
        </a:p>
      </dsp:txBody>
      <dsp:txXfrm>
        <a:off x="4075860" y="4645294"/>
        <a:ext cx="2599259" cy="928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85F4-CBFE-4418-ADE1-0BF236753C54}">
      <dsp:nvSpPr>
        <dsp:cNvPr id="0" name=""/>
        <dsp:cNvSpPr/>
      </dsp:nvSpPr>
      <dsp:spPr>
        <a:xfrm>
          <a:off x="0" y="1953877"/>
          <a:ext cx="6675119" cy="16700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DD69C-7D61-4086-AD59-6D40C2CE91E9}">
      <dsp:nvSpPr>
        <dsp:cNvPr id="0" name=""/>
        <dsp:cNvSpPr/>
      </dsp:nvSpPr>
      <dsp:spPr>
        <a:xfrm>
          <a:off x="505200" y="2329646"/>
          <a:ext cx="918546" cy="918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08845-15FF-4419-8ED8-50EB66068E91}">
      <dsp:nvSpPr>
        <dsp:cNvPr id="0" name=""/>
        <dsp:cNvSpPr/>
      </dsp:nvSpPr>
      <dsp:spPr>
        <a:xfrm>
          <a:off x="1928948" y="1953877"/>
          <a:ext cx="3003803"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1111250">
            <a:lnSpc>
              <a:spcPct val="90000"/>
            </a:lnSpc>
            <a:spcBef>
              <a:spcPct val="0"/>
            </a:spcBef>
            <a:spcAft>
              <a:spcPct val="35000"/>
            </a:spcAft>
            <a:buNone/>
          </a:pPr>
          <a:r>
            <a:rPr lang="en-US" sz="2500" kern="1200"/>
            <a:t>Discuss the Purpose &amp; Action: </a:t>
          </a:r>
        </a:p>
      </dsp:txBody>
      <dsp:txXfrm>
        <a:off x="1928948" y="1953877"/>
        <a:ext cx="3003803" cy="1670085"/>
      </dsp:txXfrm>
    </dsp:sp>
    <dsp:sp modelId="{040F1B06-49BF-4CBC-A178-F43F8A058948}">
      <dsp:nvSpPr>
        <dsp:cNvPr id="0" name=""/>
        <dsp:cNvSpPr/>
      </dsp:nvSpPr>
      <dsp:spPr>
        <a:xfrm>
          <a:off x="4932752" y="1953877"/>
          <a:ext cx="1740481"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488950">
            <a:lnSpc>
              <a:spcPct val="90000"/>
            </a:lnSpc>
            <a:spcBef>
              <a:spcPct val="0"/>
            </a:spcBef>
            <a:spcAft>
              <a:spcPct val="35000"/>
            </a:spcAft>
            <a:buNone/>
          </a:pPr>
          <a:r>
            <a:rPr lang="en-US" sz="1100" kern="1200"/>
            <a:t>"Stir up one another to love and good works" </a:t>
          </a:r>
        </a:p>
        <a:p>
          <a:pPr marL="0" lvl="0" indent="0" algn="l" defTabSz="488950">
            <a:lnSpc>
              <a:spcPct val="90000"/>
            </a:lnSpc>
            <a:spcBef>
              <a:spcPct val="0"/>
            </a:spcBef>
            <a:spcAft>
              <a:spcPct val="35000"/>
            </a:spcAft>
            <a:buNone/>
          </a:pPr>
          <a:r>
            <a:rPr lang="en-US" sz="1100" kern="1200"/>
            <a:t>(Mutual Encouragement/Accountability). </a:t>
          </a:r>
        </a:p>
        <a:p>
          <a:pPr marL="0" lvl="0" indent="0" algn="l" defTabSz="488950">
            <a:lnSpc>
              <a:spcPct val="90000"/>
            </a:lnSpc>
            <a:spcBef>
              <a:spcPct val="0"/>
            </a:spcBef>
            <a:spcAft>
              <a:spcPct val="35000"/>
            </a:spcAft>
            <a:buNone/>
          </a:pPr>
          <a:r>
            <a:rPr lang="en-US" sz="1100" kern="1200"/>
            <a:t>Why is "not giving up meeting together" so urgent?</a:t>
          </a:r>
        </a:p>
      </dsp:txBody>
      <dsp:txXfrm>
        <a:off x="4932752" y="1953877"/>
        <a:ext cx="1740481" cy="16700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AACA4-B5DF-EE3F-3685-AE92EF2E0E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4550349-C6D4-B69E-2512-2A612CA1C3A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C5FDE2-CFAB-4288-918C-12A9101A95F7}" type="datetimeFigureOut">
              <a:rPr lang="en-US" smtClean="0"/>
              <a:t>12/9/2025</a:t>
            </a:fld>
            <a:endParaRPr lang="en-US"/>
          </a:p>
        </p:txBody>
      </p:sp>
      <p:sp>
        <p:nvSpPr>
          <p:cNvPr id="4" name="Footer Placeholder 3">
            <a:extLst>
              <a:ext uri="{FF2B5EF4-FFF2-40B4-BE49-F238E27FC236}">
                <a16:creationId xmlns:a16="http://schemas.microsoft.com/office/drawing/2014/main" id="{7036004E-8B6C-259E-5441-2EC14B6A47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52C20-ED75-7E59-65FB-D2E0E8EEFC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960EC7-10ED-45C7-84C5-0DCE30314A18}" type="slidenum">
              <a:rPr lang="en-US" smtClean="0"/>
              <a:t>‹#›</a:t>
            </a:fld>
            <a:endParaRPr lang="en-US"/>
          </a:p>
        </p:txBody>
      </p:sp>
    </p:spTree>
    <p:extLst>
      <p:ext uri="{BB962C8B-B14F-4D97-AF65-F5344CB8AC3E}">
        <p14:creationId xmlns:p14="http://schemas.microsoft.com/office/powerpoint/2010/main" val="58121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5B944D-2B43-4658-A920-815037C3E664}"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2C7CE1-1D82-4321-B567-E558713B3D52}" type="slidenum">
              <a:rPr lang="en-US" smtClean="0"/>
              <a:t>‹#›</a:t>
            </a:fld>
            <a:endParaRPr lang="en-US"/>
          </a:p>
        </p:txBody>
      </p:sp>
    </p:spTree>
    <p:extLst>
      <p:ext uri="{BB962C8B-B14F-4D97-AF65-F5344CB8AC3E}">
        <p14:creationId xmlns:p14="http://schemas.microsoft.com/office/powerpoint/2010/main" val="346071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This slide introduces the leadership training program, designed as a step-by-step guide to launching and facilitating small group ministries. It sets the stage for understanding the process and importance of effective leadership in this context, emphasizing practical guidance for leaders to follow.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1</a:t>
            </a:fld>
            <a:endParaRPr lang="en-US"/>
          </a:p>
        </p:txBody>
      </p:sp>
    </p:spTree>
    <p:extLst>
      <p:ext uri="{BB962C8B-B14F-4D97-AF65-F5344CB8AC3E}">
        <p14:creationId xmlns:p14="http://schemas.microsoft.com/office/powerpoint/2010/main" val="3083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a:buNone/>
            </a:pPr>
            <a:br>
              <a:rPr lang="en-US" dirty="0"/>
            </a:br>
            <a:br>
              <a:rPr lang="en-US" dirty="0"/>
            </a:br>
            <a:r>
              <a:rPr lang="en-US" dirty="0"/>
              <a:t>Here, we focus on the theological foundation of small group ministry. This session establishes the biblical reasons behind why small groups are essential, grounding the ministry in scripture. Understanding this 'why' helps leaders align their efforts with spiritual principles and motivates commitment to the ministry's purpose.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2</a:t>
            </a:fld>
            <a:endParaRPr lang="en-US"/>
          </a:p>
        </p:txBody>
      </p:sp>
    </p:spTree>
    <p:extLst>
      <p:ext uri="{BB962C8B-B14F-4D97-AF65-F5344CB8AC3E}">
        <p14:creationId xmlns:p14="http://schemas.microsoft.com/office/powerpoint/2010/main" val="110851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5832"/>
          </a:xfrm>
        </p:spPr>
        <p:txBody>
          <a:bodyPr/>
          <a:lstStyle/>
          <a:p>
            <a:pPr>
              <a:buNone/>
            </a:pPr>
            <a:r>
              <a:rPr lang="en-US" b="1" dirty="0"/>
              <a:t>Purpose and Benefits</a:t>
            </a:r>
          </a:p>
          <a:p>
            <a:r>
              <a:rPr lang="en-US" dirty="0"/>
              <a:t>The </a:t>
            </a:r>
            <a:r>
              <a:rPr lang="en-US" b="1" dirty="0"/>
              <a:t>"High Point, Low Point" </a:t>
            </a:r>
            <a:r>
              <a:rPr lang="en-US" dirty="0"/>
              <a:t>activity is effective for several reasons:</a:t>
            </a:r>
          </a:p>
          <a:p>
            <a:r>
              <a:rPr lang="en-US" b="1" dirty="0"/>
              <a:t>Builds Connection: </a:t>
            </a:r>
            <a:r>
              <a:rPr lang="en-US" dirty="0"/>
              <a:t>It allows group members to share a personal snapshot of their lives, fostering empathy and understanding among the participants.</a:t>
            </a:r>
          </a:p>
          <a:p>
            <a:r>
              <a:rPr lang="en-US" b="1" dirty="0"/>
              <a:t>Facilitates Check-ins</a:t>
            </a:r>
            <a:r>
              <a:rPr lang="en-US" dirty="0"/>
              <a:t>: It serves as a quick, structured way for a leader or facilitator to gauge the emotional state and general well-being of the group.</a:t>
            </a:r>
          </a:p>
          <a:p>
            <a:r>
              <a:rPr lang="en-US" b="1" dirty="0"/>
              <a:t>Encourages Reflection</a:t>
            </a:r>
            <a:r>
              <a:rPr lang="en-US" dirty="0"/>
              <a:t>: It prompts individuals to pause and reflect on their recent experiences, identifying both moments of success and moments of struggle.</a:t>
            </a:r>
          </a:p>
          <a:p>
            <a:r>
              <a:rPr lang="en-US" b="1" dirty="0"/>
              <a:t>Balances Perspective</a:t>
            </a:r>
            <a:r>
              <a:rPr lang="en-US" dirty="0"/>
              <a:t>: By requiring the sharing of both a positive and a negative, it helps ensure the conversation isn't overly focused on complaints or achievements, leading to a more balanced view of reality. </a:t>
            </a:r>
          </a:p>
          <a:p>
            <a:r>
              <a:rPr lang="en-US" b="1" dirty="0"/>
              <a:t>How it's Typically Used</a:t>
            </a:r>
          </a:p>
          <a:p>
            <a:r>
              <a:rPr lang="en-US" b="1" dirty="0"/>
              <a:t>Set the Time Frame: </a:t>
            </a:r>
            <a:r>
              <a:rPr lang="en-US" dirty="0"/>
              <a:t>The facilitator defines the period of time being discussed (e.g., "Tell us your high point and low point since our meeting last week").Define </a:t>
            </a:r>
            <a:r>
              <a:rPr lang="en-US" b="1" dirty="0"/>
              <a:t>Safety/Boundaries</a:t>
            </a:r>
            <a:r>
              <a:rPr lang="en-US" dirty="0"/>
              <a:t>: Participants are often reminded to keep their sharing brief and appropriate for the setting (especially regarding the "low point"). </a:t>
            </a:r>
            <a:r>
              <a:rPr lang="en-US" b="1" dirty="0"/>
              <a:t>Go Around the Group:</a:t>
            </a:r>
            <a:r>
              <a:rPr lang="en-US" dirty="0"/>
              <a:t> Each person takes a turn sharing their High Point and Low Point.</a:t>
            </a:r>
          </a:p>
          <a:p>
            <a:r>
              <a:rPr lang="en-US" b="1" dirty="0"/>
              <a:t>No Immediate Fixing</a:t>
            </a:r>
            <a:r>
              <a:rPr lang="en-US" dirty="0"/>
              <a:t>: In many settings, the rule is to simply listen and acknowledge without jumping in to solve the "low point," which respects the person's space and keeps the activity moving.</a:t>
            </a:r>
          </a:p>
        </p:txBody>
      </p:sp>
      <p:sp>
        <p:nvSpPr>
          <p:cNvPr id="4" name="Slide Number Placeholder 3"/>
          <p:cNvSpPr>
            <a:spLocks noGrp="1"/>
          </p:cNvSpPr>
          <p:nvPr>
            <p:ph type="sldNum" sz="quarter" idx="5"/>
          </p:nvPr>
        </p:nvSpPr>
        <p:spPr/>
        <p:txBody>
          <a:bodyPr/>
          <a:lstStyle/>
          <a:p>
            <a:fld id="{1C2C7CE1-1D82-4321-B567-E558713B3D52}" type="slidenum">
              <a:rPr lang="en-US" smtClean="0"/>
              <a:t>3</a:t>
            </a:fld>
            <a:endParaRPr lang="en-US"/>
          </a:p>
        </p:txBody>
      </p:sp>
    </p:spTree>
    <p:extLst>
      <p:ext uri="{BB962C8B-B14F-4D97-AF65-F5344CB8AC3E}">
        <p14:creationId xmlns:p14="http://schemas.microsoft.com/office/powerpoint/2010/main" val="258199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Generated by Copilot</a:t>
            </a:r>
            <a:br>
              <a:rPr lang="en-US" dirty="0"/>
            </a:br>
            <a:br>
              <a:rPr lang="en-US" dirty="0"/>
            </a:br>
            <a:r>
              <a:rPr lang="en-US" dirty="0"/>
              <a:t>The foundational commitments outlined in Acts 2:42-47, which serve as a blueprint for community and spiritual growth. </a:t>
            </a:r>
          </a:p>
          <a:p>
            <a:pPr>
              <a:buNone/>
            </a:pPr>
            <a:r>
              <a:rPr lang="en-US" b="1" dirty="0"/>
              <a:t>The four key commitments </a:t>
            </a:r>
            <a:r>
              <a:rPr lang="en-US" dirty="0"/>
              <a:t>are the Apostles’ </a:t>
            </a:r>
            <a:r>
              <a:rPr lang="en-US" b="1" dirty="0"/>
              <a:t>Teaching, Fellowship, Breaking of Bread, and Prayer.</a:t>
            </a:r>
            <a:r>
              <a:rPr lang="en-US" dirty="0"/>
              <a:t> Emphasizing these practices fosters growth and power within the community by prioritizing spiritual disciplines and relational connections. These elements work together to build a strong, supportive, and vibrant community rooted in faith and shared purpose. </a:t>
            </a:r>
          </a:p>
          <a:p>
            <a:pPr>
              <a:buNone/>
            </a:pPr>
            <a:br>
              <a:rPr lang="en-US" dirty="0"/>
            </a:br>
            <a:r>
              <a:rPr lang="en-US" b="1" dirty="0"/>
              <a:t>Goal:</a:t>
            </a:r>
            <a:r>
              <a:rPr lang="en-US" dirty="0"/>
              <a:t> To inspire participants to prioritize the four core commitments of the early church, understanding that this focus is the blueprint for spiritual vitality, growth, and divine power in the group/church today. </a:t>
            </a:r>
          </a:p>
          <a:p>
            <a:endParaRPr lang="en-US" dirty="0"/>
          </a:p>
          <a:p>
            <a:r>
              <a:rPr lang="en-US" b="1" dirty="0"/>
              <a:t>The Big Idea</a:t>
            </a:r>
            <a:r>
              <a:rPr lang="en-US" dirty="0"/>
              <a:t>: The early church didn't start with programs; </a:t>
            </a:r>
            <a:r>
              <a:rPr lang="en-US" b="1" dirty="0"/>
              <a:t>they started with devotion to four simple, powerful things.</a:t>
            </a:r>
            <a:r>
              <a:rPr lang="en-US" dirty="0"/>
              <a:t> Our growth is tied to our devotion. Set the Tone: Start with an energetic, positive tone. This passage describes a time of great excitement and genuine community.</a:t>
            </a:r>
          </a:p>
        </p:txBody>
      </p:sp>
      <p:sp>
        <p:nvSpPr>
          <p:cNvPr id="4" name="Slide Number Placeholder 3"/>
          <p:cNvSpPr>
            <a:spLocks noGrp="1"/>
          </p:cNvSpPr>
          <p:nvPr>
            <p:ph type="sldNum" sz="quarter" idx="5"/>
          </p:nvPr>
        </p:nvSpPr>
        <p:spPr/>
        <p:txBody>
          <a:bodyPr/>
          <a:lstStyle/>
          <a:p>
            <a:fld id="{1C2C7CE1-1D82-4321-B567-E558713B3D52}" type="slidenum">
              <a:rPr lang="en-US" smtClean="0"/>
              <a:t>4</a:t>
            </a:fld>
            <a:endParaRPr lang="en-US"/>
          </a:p>
        </p:txBody>
      </p:sp>
    </p:spTree>
    <p:extLst>
      <p:ext uri="{BB962C8B-B14F-4D97-AF65-F5344CB8AC3E}">
        <p14:creationId xmlns:p14="http://schemas.microsoft.com/office/powerpoint/2010/main" val="292806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 The Purpose and Action: "Stir Up" (v. 24)</a:t>
            </a:r>
          </a:p>
          <a:p>
            <a:pPr>
              <a:buNone/>
            </a:pPr>
            <a:r>
              <a:rPr lang="en-US" dirty="0"/>
              <a:t>The core purpose of Christian community is active, mutual encouragement with a specific goal.</a:t>
            </a:r>
          </a:p>
          <a:p>
            <a:pPr>
              <a:buFont typeface="Arial" panose="020B0604020202020204" pitchFamily="34" charset="0"/>
              <a:buChar char="•"/>
            </a:pPr>
            <a:r>
              <a:rPr lang="en-US" b="1" dirty="0"/>
              <a:t>The Action:</a:t>
            </a:r>
            <a:r>
              <a:rPr lang="en-US" dirty="0"/>
              <a:t> "</a:t>
            </a:r>
            <a:r>
              <a:rPr lang="en-US" b="1" dirty="0"/>
              <a:t>Stir up</a:t>
            </a:r>
            <a:r>
              <a:rPr lang="en-US" dirty="0"/>
              <a:t> (or provoke/incite) </a:t>
            </a:r>
            <a:r>
              <a:rPr lang="en-US" b="1" dirty="0"/>
              <a:t>one another</a:t>
            </a:r>
            <a:r>
              <a:rPr lang="en-US" dirty="0"/>
              <a:t>."</a:t>
            </a:r>
          </a:p>
          <a:p>
            <a:pPr marL="757066" lvl="1" indent="-291179">
              <a:buFont typeface="Arial" panose="020B0604020202020204" pitchFamily="34" charset="0"/>
              <a:buChar char="•"/>
            </a:pPr>
            <a:r>
              <a:rPr lang="en-US" dirty="0"/>
              <a:t>It's not passive; it means actively engaging with others to challenge them.</a:t>
            </a:r>
          </a:p>
          <a:p>
            <a:pPr marL="757066" lvl="1" indent="-291179">
              <a:buFont typeface="Arial" panose="020B0604020202020204" pitchFamily="34" charset="0"/>
              <a:buChar char="•"/>
            </a:pPr>
            <a:r>
              <a:rPr lang="en-US" dirty="0"/>
              <a:t>We are to be intentional in looking out for the spiritual well-being of others and challenging them to grow.</a:t>
            </a:r>
          </a:p>
          <a:p>
            <a:pPr>
              <a:buFont typeface="Arial" panose="020B0604020202020204" pitchFamily="34" charset="0"/>
              <a:buChar char="•"/>
            </a:pPr>
            <a:r>
              <a:rPr lang="en-US" b="1" dirty="0"/>
              <a:t>The Goal:</a:t>
            </a:r>
            <a:r>
              <a:rPr lang="en-US" dirty="0"/>
              <a:t> "</a:t>
            </a:r>
            <a:r>
              <a:rPr lang="en-US" b="1" dirty="0"/>
              <a:t>to love and good works</a:t>
            </a:r>
            <a:r>
              <a:rPr lang="en-US" dirty="0"/>
              <a:t>."</a:t>
            </a:r>
          </a:p>
          <a:p>
            <a:pPr marL="757066" lvl="1" indent="-291179">
              <a:buFont typeface="Arial" panose="020B0604020202020204" pitchFamily="34" charset="0"/>
              <a:buChar char="•"/>
            </a:pPr>
            <a:r>
              <a:rPr lang="en-US" b="1" dirty="0"/>
              <a:t>Love</a:t>
            </a:r>
            <a:r>
              <a:rPr lang="en-US" dirty="0"/>
              <a:t> (</a:t>
            </a:r>
            <a:r>
              <a:rPr lang="en-US" i="1" dirty="0"/>
              <a:t>agape</a:t>
            </a:r>
            <a:r>
              <a:rPr lang="en-US" dirty="0"/>
              <a:t>): The foundation of all Christian action.</a:t>
            </a:r>
          </a:p>
          <a:p>
            <a:pPr marL="757066" lvl="1" indent="-291179">
              <a:buFont typeface="Arial" panose="020B0604020202020204" pitchFamily="34" charset="0"/>
              <a:buChar char="•"/>
            </a:pPr>
            <a:r>
              <a:rPr lang="en-US" b="1" dirty="0"/>
              <a:t>Good works:</a:t>
            </a:r>
            <a:r>
              <a:rPr lang="en-US" dirty="0"/>
              <a:t> The tangible evidence of our faith (compare with James 2:17, "faith by itself, if it is not accompanied by action, is dead"). The community exists to motivate us toward practical service and ethical living.</a:t>
            </a:r>
          </a:p>
          <a:p>
            <a:pPr>
              <a:buFont typeface="Arial" panose="020B0604020202020204" pitchFamily="34" charset="0"/>
              <a:buChar char="•"/>
            </a:pPr>
            <a:r>
              <a:rPr lang="en-US" b="1" dirty="0"/>
              <a:t>Why Meeting is Urgent:</a:t>
            </a:r>
            <a:endParaRPr lang="en-US" dirty="0"/>
          </a:p>
          <a:p>
            <a:pPr marL="757066" lvl="1" indent="-291179">
              <a:buFont typeface="Arial" panose="020B0604020202020204" pitchFamily="34" charset="0"/>
              <a:buChar char="•"/>
            </a:pPr>
            <a:r>
              <a:rPr lang="en-US" b="1" dirty="0"/>
              <a:t>A. It Enables the Purpose:</a:t>
            </a:r>
            <a:r>
              <a:rPr lang="en-US" dirty="0"/>
              <a:t> You cannot effectively "stir up one another to love and good works" if you are not present with one another. Isolation leads to spiritual complacency and stagnation.</a:t>
            </a:r>
          </a:p>
        </p:txBody>
      </p:sp>
      <p:sp>
        <p:nvSpPr>
          <p:cNvPr id="4" name="Slide Number Placeholder 3"/>
          <p:cNvSpPr>
            <a:spLocks noGrp="1"/>
          </p:cNvSpPr>
          <p:nvPr>
            <p:ph type="sldNum" sz="quarter" idx="5"/>
          </p:nvPr>
        </p:nvSpPr>
        <p:spPr/>
        <p:txBody>
          <a:bodyPr/>
          <a:lstStyle/>
          <a:p>
            <a:fld id="{1C2C7CE1-1D82-4321-B567-E558713B3D52}" type="slidenum">
              <a:rPr lang="en-US" smtClean="0"/>
              <a:t>5</a:t>
            </a:fld>
            <a:endParaRPr lang="en-US"/>
          </a:p>
        </p:txBody>
      </p:sp>
    </p:spTree>
    <p:extLst>
      <p:ext uri="{BB962C8B-B14F-4D97-AF65-F5344CB8AC3E}">
        <p14:creationId xmlns:p14="http://schemas.microsoft.com/office/powerpoint/2010/main" val="183025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The Small Group is the Engine for Spiritual Growth</a:t>
            </a:r>
          </a:p>
          <a:p>
            <a:r>
              <a:rPr lang="en-US" dirty="0"/>
              <a:t>The large church gathering (Sunday service) is where the vision is cast and the teaching foundation is laid, but the small group is where the actual transformation happens.</a:t>
            </a:r>
          </a:p>
          <a:p>
            <a:endParaRPr lang="en-US" dirty="0"/>
          </a:p>
          <a:p>
            <a:r>
              <a:rPr lang="en-US" b="1" dirty="0"/>
              <a:t>It Facilitates Discipleship:</a:t>
            </a:r>
            <a:r>
              <a:rPr lang="en-US" dirty="0"/>
              <a:t> In a large setting, the teaching is broad; in a small group, it becomes </a:t>
            </a:r>
            <a:r>
              <a:rPr lang="en-US" b="1" dirty="0"/>
              <a:t>personal application</a:t>
            </a:r>
            <a:r>
              <a:rPr lang="en-US" dirty="0"/>
              <a:t> and </a:t>
            </a:r>
            <a:r>
              <a:rPr lang="en-US" b="1" dirty="0"/>
              <a:t>application of the Word</a:t>
            </a:r>
            <a:r>
              <a:rPr lang="en-US" dirty="0"/>
              <a:t> to individual life issues. The group moves knowledge from the head to the heart.</a:t>
            </a:r>
          </a:p>
          <a:p>
            <a:endParaRPr lang="en-US" b="1" dirty="0"/>
          </a:p>
          <a:p>
            <a:r>
              <a:rPr lang="en-US" b="1" dirty="0"/>
              <a:t>It Promotes Accountability:</a:t>
            </a:r>
            <a:r>
              <a:rPr lang="en-US" dirty="0"/>
              <a:t> Spiritual growth is not automatic; it requires </a:t>
            </a:r>
            <a:r>
              <a:rPr lang="en-US" b="1" dirty="0"/>
              <a:t>intentional effort</a:t>
            </a:r>
            <a:r>
              <a:rPr lang="en-US" dirty="0"/>
              <a:t> and accountability. The small group provides the "iron sharpening iron" environment (Proverbs 27:17) where members can confess struggles, set growth goals, and be gently challenged (Hebrews 10:24).</a:t>
            </a:r>
          </a:p>
          <a:p>
            <a:endParaRPr lang="en-US" b="1" dirty="0"/>
          </a:p>
          <a:p>
            <a:r>
              <a:rPr lang="en-US" b="1" dirty="0"/>
              <a:t>It Fosters Intimacy and Knowledge:</a:t>
            </a:r>
            <a:r>
              <a:rPr lang="en-US" dirty="0"/>
              <a:t> In a crowd, people remain anonymous. In the small group, members are </a:t>
            </a:r>
            <a:r>
              <a:rPr lang="en-US" b="1" dirty="0"/>
              <a:t>known, loved, and noticed</a:t>
            </a:r>
            <a:r>
              <a:rPr lang="en-US" dirty="0"/>
              <a:t>. This relational depth is essential for genuine transformation, as you can only truly apply the gospel to issues you are honest about.</a:t>
            </a:r>
          </a:p>
        </p:txBody>
      </p:sp>
      <p:sp>
        <p:nvSpPr>
          <p:cNvPr id="4" name="Slide Number Placeholder 3"/>
          <p:cNvSpPr>
            <a:spLocks noGrp="1"/>
          </p:cNvSpPr>
          <p:nvPr>
            <p:ph type="sldNum" sz="quarter" idx="5"/>
          </p:nvPr>
        </p:nvSpPr>
        <p:spPr/>
        <p:txBody>
          <a:bodyPr/>
          <a:lstStyle/>
          <a:p>
            <a:fld id="{1C2C7CE1-1D82-4321-B567-E558713B3D52}" type="slidenum">
              <a:rPr lang="en-US" smtClean="0"/>
              <a:t>6</a:t>
            </a:fld>
            <a:endParaRPr lang="en-US"/>
          </a:p>
        </p:txBody>
      </p:sp>
    </p:spTree>
    <p:extLst>
      <p:ext uri="{BB962C8B-B14F-4D97-AF65-F5344CB8AC3E}">
        <p14:creationId xmlns:p14="http://schemas.microsoft.com/office/powerpoint/2010/main" val="33895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effectLst/>
                <a:latin typeface="Google Sans"/>
              </a:rPr>
              <a:t>The Goal: Praying for Launch</a:t>
            </a:r>
          </a:p>
          <a:p>
            <a:pPr>
              <a:buNone/>
            </a:pPr>
            <a:r>
              <a:rPr lang="en-US" dirty="0">
                <a:effectLst/>
                <a:latin typeface="Google Sans Text"/>
              </a:rPr>
              <a:t>Your prayer is not a vague request for "success," but a specific, targeted petition for God to establish the </a:t>
            </a:r>
            <a:r>
              <a:rPr lang="en-US" b="1" dirty="0">
                <a:effectLst/>
                <a:latin typeface="Google Sans Text"/>
              </a:rPr>
              <a:t>five core characteristics</a:t>
            </a:r>
            <a:r>
              <a:rPr lang="en-US" dirty="0">
                <a:effectLst/>
                <a:latin typeface="Google Sans Text"/>
              </a:rPr>
              <a:t> of the early church in your future group members and environment.</a:t>
            </a:r>
          </a:p>
          <a:p>
            <a:pPr>
              <a:buNone/>
            </a:pPr>
            <a:br>
              <a:rPr lang="en-US" b="1" dirty="0">
                <a:effectLst/>
                <a:latin typeface="Google Sans Text"/>
              </a:rPr>
            </a:br>
            <a:r>
              <a:rPr lang="en-US" b="1" dirty="0">
                <a:effectLst/>
                <a:latin typeface="Google Sans Text"/>
              </a:rPr>
              <a:t>1. Devotion </a:t>
            </a:r>
            <a:r>
              <a:rPr lang="en-US" dirty="0">
                <a:effectLst/>
                <a:latin typeface="Google Sans Text"/>
              </a:rPr>
              <a:t>Pray that your group will be fiercely </a:t>
            </a:r>
            <a:r>
              <a:rPr lang="en-US" b="1" dirty="0">
                <a:effectLst/>
                <a:latin typeface="Google Sans Text"/>
              </a:rPr>
              <a:t>devoted</a:t>
            </a:r>
            <a:r>
              <a:rPr lang="en-US" dirty="0">
                <a:effectLst/>
                <a:latin typeface="Google Sans Text"/>
              </a:rPr>
              <a:t> to God's truth. Ask for a love for </a:t>
            </a:r>
            <a:r>
              <a:rPr lang="en-US" b="1" dirty="0">
                <a:effectLst/>
                <a:latin typeface="Google Sans Text"/>
              </a:rPr>
              <a:t>the Apostles' teaching</a:t>
            </a:r>
            <a:r>
              <a:rPr lang="en-US" dirty="0">
                <a:effectLst/>
                <a:latin typeface="Google Sans Text"/>
              </a:rPr>
              <a:t> (the Bible/sound doctrine) and a reverence for </a:t>
            </a:r>
            <a:r>
              <a:rPr lang="en-US" b="1" dirty="0">
                <a:effectLst/>
                <a:latin typeface="Google Sans Text"/>
              </a:rPr>
              <a:t>the breaking of bread</a:t>
            </a:r>
            <a:r>
              <a:rPr lang="en-US" dirty="0">
                <a:effectLst/>
                <a:latin typeface="Google Sans Text"/>
              </a:rPr>
              <a:t> (Communion/intentional, unifying meals.</a:t>
            </a:r>
            <a:br>
              <a:rPr lang="en-US" dirty="0">
                <a:effectLst/>
                <a:latin typeface="Google Sans Text"/>
              </a:rPr>
            </a:br>
            <a:r>
              <a:rPr lang="en-US" b="1" dirty="0">
                <a:effectLst/>
                <a:latin typeface="Google Sans Text"/>
              </a:rPr>
              <a:t>2. Fellowship </a:t>
            </a:r>
            <a:r>
              <a:rPr lang="en-US" dirty="0">
                <a:effectLst/>
                <a:latin typeface="Google Sans Text"/>
              </a:rPr>
              <a:t>Pray for true, deep </a:t>
            </a:r>
            <a:r>
              <a:rPr lang="en-US" b="1" dirty="0">
                <a:effectLst/>
                <a:latin typeface="Google Sans Text"/>
              </a:rPr>
              <a:t>connection and generosity</a:t>
            </a:r>
            <a:r>
              <a:rPr lang="en-US" dirty="0">
                <a:effectLst/>
                <a:latin typeface="Google Sans Text"/>
              </a:rPr>
              <a:t>. Ask that your group be a place of genuine vulnerability where members share their lives, resources, and time with one another (as seen in v. 44-45). Pray against superficiality and loneliness, asking for authentic community.</a:t>
            </a:r>
            <a:br>
              <a:rPr lang="en-US" dirty="0">
                <a:effectLst/>
                <a:latin typeface="Google Sans Text"/>
              </a:rPr>
            </a:br>
            <a:r>
              <a:rPr lang="en-US" b="1" dirty="0">
                <a:effectLst/>
                <a:latin typeface="Google Sans Text"/>
              </a:rPr>
              <a:t>3. Worship &amp; Awe </a:t>
            </a:r>
            <a:r>
              <a:rPr lang="en-US" dirty="0">
                <a:effectLst/>
                <a:latin typeface="Google Sans Text"/>
              </a:rPr>
              <a:t>Pray that your group will operate with a shared sense of </a:t>
            </a:r>
            <a:r>
              <a:rPr lang="en-US" b="1" dirty="0">
                <a:effectLst/>
                <a:latin typeface="Google Sans Text"/>
              </a:rPr>
              <a:t>wonder and reverence for God</a:t>
            </a:r>
            <a:r>
              <a:rPr lang="en-US" dirty="0">
                <a:effectLst/>
                <a:latin typeface="Google Sans Text"/>
              </a:rPr>
              <a:t>. </a:t>
            </a:r>
            <a:r>
              <a:rPr lang="en-US" b="1" dirty="0">
                <a:effectLst/>
                <a:latin typeface="Google Sans Text"/>
              </a:rPr>
              <a:t>4. Joyful Hearts </a:t>
            </a:r>
            <a:r>
              <a:rPr lang="en-US" dirty="0">
                <a:effectLst/>
                <a:latin typeface="Google Sans Text"/>
              </a:rPr>
              <a:t>Pray for </a:t>
            </a:r>
            <a:r>
              <a:rPr lang="en-US" b="1" dirty="0">
                <a:effectLst/>
                <a:latin typeface="Google Sans Text"/>
              </a:rPr>
              <a:t>daily praise and sincere enthusiasm</a:t>
            </a:r>
            <a:r>
              <a:rPr lang="en-US" dirty="0">
                <a:effectLst/>
                <a:latin typeface="Google Sans Text"/>
              </a:rPr>
              <a:t> to fill your group. Ask that they would gather with </a:t>
            </a:r>
            <a:r>
              <a:rPr lang="en-US" b="1" dirty="0">
                <a:effectLst/>
                <a:latin typeface="Google Sans Text"/>
              </a:rPr>
              <a:t>glad and sincere hearts</a:t>
            </a:r>
            <a:r>
              <a:rPr lang="en-US" dirty="0">
                <a:effectLst/>
                <a:latin typeface="Google Sans Text"/>
              </a:rPr>
              <a:t> (v. 46.</a:t>
            </a:r>
            <a:br>
              <a:rPr lang="en-US" dirty="0">
                <a:effectLst/>
                <a:latin typeface="Google Sans Text"/>
              </a:rPr>
            </a:br>
            <a:r>
              <a:rPr lang="en-US" b="1" dirty="0">
                <a:effectLst/>
                <a:latin typeface="Google Sans Text"/>
              </a:rPr>
              <a:t>5. Growth </a:t>
            </a:r>
            <a:r>
              <a:rPr lang="en-US" dirty="0">
                <a:effectLst/>
                <a:latin typeface="Google Sans Text"/>
              </a:rPr>
              <a:t>Pray that </a:t>
            </a:r>
            <a:r>
              <a:rPr lang="en-US" b="1" dirty="0">
                <a:effectLst/>
                <a:latin typeface="Google Sans Text"/>
              </a:rPr>
              <a:t>the Lord would add to your numbers daily</a:t>
            </a:r>
            <a:r>
              <a:rPr lang="en-US" dirty="0">
                <a:effectLst/>
                <a:latin typeface="Google Sans Text"/>
              </a:rPr>
              <a:t> (v. 47). This isn't just about attendance, but about God actively drawing people into the community and to Himself because of the visible health and vibrancy of your fellowship</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7</a:t>
            </a:fld>
            <a:endParaRPr lang="en-US"/>
          </a:p>
        </p:txBody>
      </p:sp>
    </p:spTree>
    <p:extLst>
      <p:ext uri="{BB962C8B-B14F-4D97-AF65-F5344CB8AC3E}">
        <p14:creationId xmlns:p14="http://schemas.microsoft.com/office/powerpoint/2010/main" val="1427493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12/9/2025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3009178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12/9/2025</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2049680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12/9/2025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448144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12/9/2025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992310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12/9/2025</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4631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12/9/2025</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9266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12/9/2025</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7769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12/9/2025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52762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12/9/2025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8090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12/9/2025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2064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12/9/2025</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028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12/9/2025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7702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12/9/2025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94337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12/9/2025</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7953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12/9/2025</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3277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12/9/2025</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2549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12/9/2025</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7192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12/9/2025</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566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12/9/2025</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2231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12/9/2025</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8667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12/9/2025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0697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12/9/2025</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4644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12/9/2025</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736285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12/9/2025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08602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12/9/2025</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2428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12/9/2025</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9389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a:t>Sample Footer Text</a:t>
            </a: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12/9/2025</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20345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12/9/2025</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7578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12/9/2025</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6765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12/9/2025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60925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12/9/2025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41090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endParaRPr lang="en-US" dirty="0"/>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12/9/2025</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51617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12/9/2025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237691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12/9/2025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16295611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12/9/2025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2296066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12/9/2025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24068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12/9/2025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009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12/9/2025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73177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12/9/2025</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09967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a:t>Sample Footer Text</a:t>
            </a:r>
            <a:endParaRPr lang="en-US" dirty="0"/>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12/9/2025</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47575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12/9/2025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2541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12/9/2025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5562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12/9/2025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66044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a:t>Sample Footer Text</a:t>
            </a:r>
            <a:endParaRPr lang="en-US" dirty="0"/>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12/9/2025</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8965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a:t>Sample Footer Text</a:t>
            </a:r>
            <a:endParaRPr lang="en-US" dirty="0"/>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12/9/2025</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2357518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12/9/2025</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8422999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12/9/2025</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635931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12/9/2025</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293360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12/9/2025</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936915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12/9/2025</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54872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12/9/2025</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109683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12/9/2025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7367113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 id="2147483854" r:id="rId50"/>
    <p:sldLayoutId id="2147483855"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A1D648-3FE7-108B-C705-CB0A7145B734}"/>
              </a:ext>
            </a:extLst>
          </p:cNvPr>
          <p:cNvSpPr>
            <a:spLocks noGrp="1"/>
          </p:cNvSpPr>
          <p:nvPr>
            <p:ph type="ctrTitle"/>
          </p:nvPr>
        </p:nvSpPr>
        <p:spPr>
          <a:xfrm>
            <a:off x="612648" y="502920"/>
            <a:ext cx="5852160" cy="2953512"/>
          </a:xfrm>
        </p:spPr>
        <p:txBody>
          <a:bodyPr anchor="t">
            <a:normAutofit/>
          </a:bodyPr>
          <a:lstStyle/>
          <a:p>
            <a:r>
              <a:rPr lang="en-US"/>
              <a:t>Leadership Training</a:t>
            </a:r>
          </a:p>
        </p:txBody>
      </p:sp>
      <p:sp>
        <p:nvSpPr>
          <p:cNvPr id="12" name="Subtitle 2">
            <a:extLst>
              <a:ext uri="{FF2B5EF4-FFF2-40B4-BE49-F238E27FC236}">
                <a16:creationId xmlns:a16="http://schemas.microsoft.com/office/drawing/2014/main" id="{9E576F80-E7D9-9620-CF8E-2C37CEAF6710}"/>
              </a:ext>
            </a:extLst>
          </p:cNvPr>
          <p:cNvSpPr>
            <a:spLocks noGrp="1"/>
          </p:cNvSpPr>
          <p:nvPr>
            <p:ph type="subTitle" idx="1"/>
          </p:nvPr>
        </p:nvSpPr>
        <p:spPr>
          <a:xfrm>
            <a:off x="612648" y="4544568"/>
            <a:ext cx="4681728" cy="1591056"/>
          </a:xfrm>
        </p:spPr>
        <p:txBody>
          <a:bodyPr anchor="ctr">
            <a:normAutofit/>
          </a:bodyPr>
          <a:lstStyle/>
          <a:p>
            <a:r>
              <a:rPr lang="en-US" b="1" dirty="0"/>
              <a:t>A Step by Step Guide to Launching and Facilitating</a:t>
            </a:r>
          </a:p>
        </p:txBody>
      </p:sp>
      <p:pic>
        <p:nvPicPr>
          <p:cNvPr id="3" name="Picture 2" descr="A book and a book on the floor&#10;&#10;AI-generated content may be incorrect.">
            <a:extLst>
              <a:ext uri="{FF2B5EF4-FFF2-40B4-BE49-F238E27FC236}">
                <a16:creationId xmlns:a16="http://schemas.microsoft.com/office/drawing/2014/main" id="{C2D819CE-3D75-7467-4AD3-F014D52E4889}"/>
              </a:ext>
            </a:extLst>
          </p:cNvPr>
          <p:cNvPicPr>
            <a:picLocks noChangeAspect="1"/>
          </p:cNvPicPr>
          <p:nvPr/>
        </p:nvPicPr>
        <p:blipFill>
          <a:blip r:embed="rId5"/>
          <a:stretch>
            <a:fillRect/>
          </a:stretch>
        </p:blipFill>
        <p:spPr>
          <a:xfrm>
            <a:off x="7519646" y="0"/>
            <a:ext cx="4681728" cy="6858000"/>
          </a:xfrm>
          <a:prstGeom prst="rect">
            <a:avLst/>
          </a:prstGeom>
        </p:spPr>
      </p:pic>
      <p:pic>
        <p:nvPicPr>
          <p:cNvPr id="7" name="we-make-space-for-you">
            <a:hlinkClick r:id="" action="ppaction://media"/>
            <a:extLst>
              <a:ext uri="{FF2B5EF4-FFF2-40B4-BE49-F238E27FC236}">
                <a16:creationId xmlns:a16="http://schemas.microsoft.com/office/drawing/2014/main" id="{A06CD622-0788-70F8-5355-C1981EA537C0}"/>
              </a:ext>
            </a:extLst>
          </p:cNvPr>
          <p:cNvPicPr>
            <a:picLocks noChangeAspect="1"/>
          </p:cNvPicPr>
          <p:nvPr>
            <a:audioFile r:link="rId2"/>
            <p:extLst>
              <p:ext uri="{DAA4B4D4-6D71-4841-9C94-3DE7FCFB9230}">
                <p14:media xmlns:p14="http://schemas.microsoft.com/office/powerpoint/2010/main" r:embed="rId1">
                  <p14:fade in="1000" out="500"/>
                </p14:media>
              </p:ext>
            </p:extLst>
          </p:nvPr>
        </p:nvPicPr>
        <p:blipFill>
          <a:blip r:embed="rId6"/>
          <a:stretch>
            <a:fillRect/>
          </a:stretch>
        </p:blipFill>
        <p:spPr>
          <a:xfrm>
            <a:off x="7102548" y="6492294"/>
            <a:ext cx="463171" cy="463171"/>
          </a:xfrm>
          <a:prstGeom prst="rect">
            <a:avLst/>
          </a:prstGeom>
        </p:spPr>
      </p:pic>
    </p:spTree>
    <p:extLst>
      <p:ext uri="{BB962C8B-B14F-4D97-AF65-F5344CB8AC3E}">
        <p14:creationId xmlns:p14="http://schemas.microsoft.com/office/powerpoint/2010/main" val="13887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C086B-5A9B-E319-03C6-8771E9DB1BAA}"/>
              </a:ext>
            </a:extLst>
          </p:cNvPr>
          <p:cNvSpPr>
            <a:spLocks noGrp="1"/>
          </p:cNvSpPr>
          <p:nvPr>
            <p:ph type="ctrTitle"/>
          </p:nvPr>
        </p:nvSpPr>
        <p:spPr>
          <a:xfrm>
            <a:off x="612648" y="502920"/>
            <a:ext cx="5852160" cy="1416032"/>
          </a:xfrm>
        </p:spPr>
        <p:txBody>
          <a:bodyPr anchor="t">
            <a:normAutofit/>
          </a:bodyPr>
          <a:lstStyle/>
          <a:p>
            <a:r>
              <a:rPr lang="en-US" sz="8800" dirty="0"/>
              <a:t>Session 1:</a:t>
            </a:r>
          </a:p>
        </p:txBody>
      </p:sp>
      <p:sp>
        <p:nvSpPr>
          <p:cNvPr id="3" name="Subtitle 2">
            <a:extLst>
              <a:ext uri="{FF2B5EF4-FFF2-40B4-BE49-F238E27FC236}">
                <a16:creationId xmlns:a16="http://schemas.microsoft.com/office/drawing/2014/main" id="{67CD5DD4-8698-C64F-60B7-985976A20D6F}"/>
              </a:ext>
            </a:extLst>
          </p:cNvPr>
          <p:cNvSpPr>
            <a:spLocks noGrp="1"/>
          </p:cNvSpPr>
          <p:nvPr>
            <p:ph type="subTitle" idx="1"/>
          </p:nvPr>
        </p:nvSpPr>
        <p:spPr>
          <a:xfrm>
            <a:off x="1197864" y="1837944"/>
            <a:ext cx="4681728" cy="1591056"/>
          </a:xfrm>
        </p:spPr>
        <p:txBody>
          <a:bodyPr anchor="ctr">
            <a:noAutofit/>
          </a:bodyPr>
          <a:lstStyle/>
          <a:p>
            <a:r>
              <a:rPr lang="en-US" sz="4800" dirty="0">
                <a:latin typeface="Segoe UI" panose="020B0502040204020203" pitchFamily="34" charset="0"/>
              </a:rPr>
              <a:t>The Theological Foundation</a:t>
            </a:r>
            <a:endParaRPr lang="en-US" sz="4800" dirty="0"/>
          </a:p>
        </p:txBody>
      </p:sp>
      <p:sp>
        <p:nvSpPr>
          <p:cNvPr id="13" name="TextBox 12">
            <a:extLst>
              <a:ext uri="{FF2B5EF4-FFF2-40B4-BE49-F238E27FC236}">
                <a16:creationId xmlns:a16="http://schemas.microsoft.com/office/drawing/2014/main" id="{BBADC7CA-FE02-7B64-DFD2-1863CD3F2E7E}"/>
              </a:ext>
            </a:extLst>
          </p:cNvPr>
          <p:cNvSpPr txBox="1"/>
          <p:nvPr/>
        </p:nvSpPr>
        <p:spPr>
          <a:xfrm>
            <a:off x="489655" y="4400440"/>
            <a:ext cx="6098146" cy="1077218"/>
          </a:xfrm>
          <a:prstGeom prst="rect">
            <a:avLst/>
          </a:prstGeom>
          <a:noFill/>
        </p:spPr>
        <p:txBody>
          <a:bodyPr wrap="square">
            <a:spAutoFit/>
          </a:bodyPr>
          <a:lstStyle/>
          <a:p>
            <a:r>
              <a:rPr lang="en-US" sz="3200" b="0" i="0" dirty="0">
                <a:solidFill>
                  <a:schemeClr val="bg1"/>
                </a:solidFill>
                <a:effectLst/>
                <a:latin typeface="Segoe Sans"/>
              </a:rPr>
              <a:t>Establishing the biblical “why” of small group ministry</a:t>
            </a:r>
            <a:endParaRPr lang="en-US" sz="3200" dirty="0">
              <a:solidFill>
                <a:schemeClr val="bg1"/>
              </a:solidFill>
            </a:endParaRPr>
          </a:p>
        </p:txBody>
      </p:sp>
      <p:pic>
        <p:nvPicPr>
          <p:cNvPr id="7" name="Picture 6" descr="A group of people in a circle&#10;&#10;AI-generated content may be incorrect.">
            <a:extLst>
              <a:ext uri="{FF2B5EF4-FFF2-40B4-BE49-F238E27FC236}">
                <a16:creationId xmlns:a16="http://schemas.microsoft.com/office/drawing/2014/main" id="{C5BA2EFE-9EF8-E48B-735A-6F9348C025C6}"/>
              </a:ext>
            </a:extLst>
          </p:cNvPr>
          <p:cNvPicPr>
            <a:picLocks noChangeAspect="1"/>
          </p:cNvPicPr>
          <p:nvPr/>
        </p:nvPicPr>
        <p:blipFill>
          <a:blip r:embed="rId3"/>
          <a:stretch>
            <a:fillRect/>
          </a:stretch>
        </p:blipFill>
        <p:spPr>
          <a:xfrm>
            <a:off x="6974958" y="0"/>
            <a:ext cx="5217042" cy="6858000"/>
          </a:xfrm>
          <a:prstGeom prst="rect">
            <a:avLst/>
          </a:prstGeom>
        </p:spPr>
      </p:pic>
    </p:spTree>
    <p:extLst>
      <p:ext uri="{BB962C8B-B14F-4D97-AF65-F5344CB8AC3E}">
        <p14:creationId xmlns:p14="http://schemas.microsoft.com/office/powerpoint/2010/main" val="46071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C205-3489-B245-863B-703EA6E1BA8D}"/>
              </a:ext>
            </a:extLst>
          </p:cNvPr>
          <p:cNvSpPr>
            <a:spLocks noGrp="1"/>
          </p:cNvSpPr>
          <p:nvPr>
            <p:ph type="title"/>
          </p:nvPr>
        </p:nvSpPr>
        <p:spPr>
          <a:xfrm>
            <a:off x="612648" y="640080"/>
            <a:ext cx="3081528" cy="4014216"/>
          </a:xfrm>
        </p:spPr>
        <p:txBody>
          <a:bodyPr anchor="t">
            <a:normAutofit/>
          </a:bodyPr>
          <a:lstStyle/>
          <a:p>
            <a:r>
              <a:rPr lang="en-US" b="1"/>
              <a:t>Welcome &amp; Icebreaker</a:t>
            </a:r>
            <a:br>
              <a:rPr lang="en-US" dirty="0"/>
            </a:br>
            <a:endParaRPr lang="en-US" dirty="0"/>
          </a:p>
        </p:txBody>
      </p:sp>
      <p:graphicFrame>
        <p:nvGraphicFramePr>
          <p:cNvPr id="8" name="Content Placeholder 5">
            <a:extLst>
              <a:ext uri="{FF2B5EF4-FFF2-40B4-BE49-F238E27FC236}">
                <a16:creationId xmlns:a16="http://schemas.microsoft.com/office/drawing/2014/main" id="{6AC0C63B-65CF-E32C-C374-FB2DC06CE84A}"/>
              </a:ext>
            </a:extLst>
          </p:cNvPr>
          <p:cNvGraphicFramePr>
            <a:graphicFrameLocks noGrp="1"/>
          </p:cNvGraphicFramePr>
          <p:nvPr>
            <p:ph sz="quarter" idx="13"/>
            <p:extLst>
              <p:ext uri="{D42A27DB-BD31-4B8C-83A1-F6EECF244321}">
                <p14:modId xmlns:p14="http://schemas.microsoft.com/office/powerpoint/2010/main" val="125099316"/>
              </p:ext>
            </p:extLst>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3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060D-11D8-478E-A751-76DE51EBC793}"/>
              </a:ext>
            </a:extLst>
          </p:cNvPr>
          <p:cNvSpPr>
            <a:spLocks noGrp="1"/>
          </p:cNvSpPr>
          <p:nvPr>
            <p:ph type="title"/>
          </p:nvPr>
        </p:nvSpPr>
        <p:spPr>
          <a:xfrm>
            <a:off x="612648" y="640080"/>
            <a:ext cx="3081528" cy="4014216"/>
          </a:xfrm>
        </p:spPr>
        <p:txBody>
          <a:bodyPr anchor="t">
            <a:normAutofit/>
          </a:bodyPr>
          <a:lstStyle/>
          <a:p>
            <a:r>
              <a:rPr lang="en-US" b="1"/>
              <a:t>The Blueprint (Acts 2:42-47)</a:t>
            </a:r>
            <a:endParaRPr lang="en-US" dirty="0"/>
          </a:p>
        </p:txBody>
      </p:sp>
      <p:graphicFrame>
        <p:nvGraphicFramePr>
          <p:cNvPr id="5" name="Content Placeholder 2">
            <a:extLst>
              <a:ext uri="{FF2B5EF4-FFF2-40B4-BE49-F238E27FC236}">
                <a16:creationId xmlns:a16="http://schemas.microsoft.com/office/drawing/2014/main" id="{3EFA6307-B906-B635-7B85-61BAABE9D494}"/>
              </a:ext>
            </a:extLst>
          </p:cNvPr>
          <p:cNvGraphicFramePr>
            <a:graphicFrameLocks noGrp="1"/>
          </p:cNvGraphicFramePr>
          <p:nvPr>
            <p:ph sz="quarter" idx="13"/>
            <p:extLst>
              <p:ext uri="{D42A27DB-BD31-4B8C-83A1-F6EECF244321}">
                <p14:modId xmlns:p14="http://schemas.microsoft.com/office/powerpoint/2010/main" val="361192951"/>
              </p:ext>
            </p:extLst>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5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724-9B28-2AD5-374A-2B1E9DCACAFC}"/>
              </a:ext>
            </a:extLst>
          </p:cNvPr>
          <p:cNvSpPr>
            <a:spLocks noGrp="1"/>
          </p:cNvSpPr>
          <p:nvPr>
            <p:ph type="title"/>
          </p:nvPr>
        </p:nvSpPr>
        <p:spPr>
          <a:xfrm>
            <a:off x="612648" y="640080"/>
            <a:ext cx="3081528" cy="4014216"/>
          </a:xfrm>
        </p:spPr>
        <p:txBody>
          <a:bodyPr anchor="t">
            <a:normAutofit/>
          </a:bodyPr>
          <a:lstStyle/>
          <a:p>
            <a:r>
              <a:rPr lang="en-US" dirty="0"/>
              <a:t>The Mandate (Hebrews 10:24-25)</a:t>
            </a:r>
          </a:p>
        </p:txBody>
      </p:sp>
      <p:graphicFrame>
        <p:nvGraphicFramePr>
          <p:cNvPr id="5" name="Content Placeholder 2">
            <a:extLst>
              <a:ext uri="{FF2B5EF4-FFF2-40B4-BE49-F238E27FC236}">
                <a16:creationId xmlns:a16="http://schemas.microsoft.com/office/drawing/2014/main" id="{893B16F3-1144-86EE-FF60-4BE680EA430D}"/>
              </a:ext>
            </a:extLst>
          </p:cNvPr>
          <p:cNvGraphicFramePr>
            <a:graphicFrameLocks noGrp="1"/>
          </p:cNvGraphicFramePr>
          <p:nvPr>
            <p:ph sz="quarter" idx="13"/>
            <p:extLst>
              <p:ext uri="{D42A27DB-BD31-4B8C-83A1-F6EECF244321}">
                <p14:modId xmlns:p14="http://schemas.microsoft.com/office/powerpoint/2010/main" val="4071058287"/>
              </p:ext>
            </p:extLst>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74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6D43-6C94-0BC7-3165-53C99DD3330D}"/>
              </a:ext>
            </a:extLst>
          </p:cNvPr>
          <p:cNvSpPr>
            <a:spLocks noGrp="1"/>
          </p:cNvSpPr>
          <p:nvPr>
            <p:ph type="title"/>
          </p:nvPr>
        </p:nvSpPr>
        <p:spPr/>
        <p:txBody>
          <a:bodyPr>
            <a:normAutofit/>
          </a:bodyPr>
          <a:lstStyle/>
          <a:p>
            <a:r>
              <a:rPr lang="en-US" sz="3600" b="1" dirty="0"/>
              <a:t>The</a:t>
            </a:r>
            <a:br>
              <a:rPr lang="en-US" sz="3600" b="1" dirty="0"/>
            </a:br>
            <a:r>
              <a:rPr lang="en-US" sz="3600" b="1" dirty="0"/>
              <a:t>Leader's</a:t>
            </a:r>
            <a:br>
              <a:rPr lang="en-US" sz="3600" b="1" dirty="0"/>
            </a:br>
            <a:r>
              <a:rPr lang="en-US" sz="3600" b="1" dirty="0"/>
              <a:t>Vision</a:t>
            </a:r>
          </a:p>
        </p:txBody>
      </p:sp>
      <p:sp>
        <p:nvSpPr>
          <p:cNvPr id="3" name="Content Placeholder 2">
            <a:extLst>
              <a:ext uri="{FF2B5EF4-FFF2-40B4-BE49-F238E27FC236}">
                <a16:creationId xmlns:a16="http://schemas.microsoft.com/office/drawing/2014/main" id="{16157FE7-B778-3858-8468-69F6EB3FF3A9}"/>
              </a:ext>
            </a:extLst>
          </p:cNvPr>
          <p:cNvSpPr>
            <a:spLocks noGrp="1"/>
          </p:cNvSpPr>
          <p:nvPr>
            <p:ph sz="quarter" idx="13"/>
          </p:nvPr>
        </p:nvSpPr>
        <p:spPr/>
        <p:txBody>
          <a:bodyPr/>
          <a:lstStyle/>
          <a:p>
            <a:pPr marL="0" indent="0">
              <a:buNone/>
            </a:pPr>
            <a:endParaRPr lang="en-US" sz="2000" b="1" dirty="0"/>
          </a:p>
          <a:p>
            <a:pPr marL="0" indent="0">
              <a:buNone/>
            </a:pPr>
            <a:r>
              <a:rPr lang="en-US" sz="2000" b="1" dirty="0"/>
              <a:t>Discuss the overall vision: </a:t>
            </a:r>
          </a:p>
          <a:p>
            <a:r>
              <a:rPr lang="en-US" dirty="0"/>
              <a:t>The Small Group is the engine for spiritual growth and the practical expression of the Church body. </a:t>
            </a:r>
          </a:p>
          <a:p>
            <a:pPr marL="0" indent="0">
              <a:buNone/>
            </a:pPr>
            <a:endParaRPr lang="en-US" sz="2000" b="1" dirty="0"/>
          </a:p>
          <a:p>
            <a:pPr marL="0" indent="0">
              <a:buNone/>
            </a:pPr>
            <a:r>
              <a:rPr lang="en-US" sz="2000" b="1" dirty="0"/>
              <a:t>Personal reflection: </a:t>
            </a:r>
          </a:p>
          <a:p>
            <a:r>
              <a:rPr lang="en-US" dirty="0"/>
              <a:t>Which commitment (Acts 2) is hardest to maintain?</a:t>
            </a:r>
          </a:p>
          <a:p>
            <a:endParaRPr lang="en-US" dirty="0"/>
          </a:p>
          <a:p>
            <a:endParaRPr lang="en-US" dirty="0"/>
          </a:p>
          <a:p>
            <a:endParaRPr lang="en-US" dirty="0"/>
          </a:p>
          <a:p>
            <a:endParaRPr lang="en-US" dirty="0"/>
          </a:p>
          <a:p>
            <a:pPr marL="0" indent="0" algn="ctr">
              <a:buNone/>
            </a:pPr>
            <a:r>
              <a:rPr lang="en-US" dirty="0">
                <a:latin typeface="+mj-lt"/>
              </a:rPr>
              <a:t>You’re not here for the </a:t>
            </a:r>
            <a:r>
              <a:rPr lang="en-US" b="1" dirty="0">
                <a:latin typeface="+mj-lt"/>
              </a:rPr>
              <a:t>Information </a:t>
            </a:r>
            <a:r>
              <a:rPr lang="en-US" dirty="0">
                <a:latin typeface="+mj-lt"/>
              </a:rPr>
              <a:t>but for the </a:t>
            </a:r>
            <a:r>
              <a:rPr lang="en-US" b="1" dirty="0">
                <a:solidFill>
                  <a:prstClr val="black"/>
                </a:solidFill>
                <a:latin typeface="+mj-lt"/>
              </a:rPr>
              <a:t>T</a:t>
            </a:r>
            <a:r>
              <a:rPr kumimoji="0" lang="en-US" b="1" i="0" u="none" strike="noStrike" kern="1200" cap="none" spc="0" normalizeH="0" baseline="0" noProof="0" dirty="0" err="1">
                <a:ln>
                  <a:noFill/>
                </a:ln>
                <a:solidFill>
                  <a:prstClr val="black"/>
                </a:solidFill>
                <a:effectLst/>
                <a:uLnTx/>
                <a:uFillTx/>
                <a:latin typeface="+mj-lt"/>
                <a:ea typeface="+mn-ea"/>
                <a:cs typeface="+mn-cs"/>
              </a:rPr>
              <a:t>ransformation</a:t>
            </a:r>
            <a:r>
              <a:rPr lang="en-US" b="1" dirty="0">
                <a:solidFill>
                  <a:prstClr val="black"/>
                </a:solidFill>
                <a:latin typeface="+mj-lt"/>
              </a:rPr>
              <a:t>.</a:t>
            </a:r>
            <a:endParaRPr lang="en-US" b="1" dirty="0">
              <a:latin typeface="+mj-lt"/>
            </a:endParaRPr>
          </a:p>
        </p:txBody>
      </p:sp>
    </p:spTree>
    <p:extLst>
      <p:ext uri="{BB962C8B-B14F-4D97-AF65-F5344CB8AC3E}">
        <p14:creationId xmlns:p14="http://schemas.microsoft.com/office/powerpoint/2010/main" val="146378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C48-CAD3-F4E6-4949-444FAB9FB3D3}"/>
              </a:ext>
            </a:extLst>
          </p:cNvPr>
          <p:cNvSpPr>
            <a:spLocks noGrp="1"/>
          </p:cNvSpPr>
          <p:nvPr>
            <p:ph type="title"/>
          </p:nvPr>
        </p:nvSpPr>
        <p:spPr>
          <a:xfrm>
            <a:off x="624840" y="1022852"/>
            <a:ext cx="3081528" cy="4014216"/>
          </a:xfrm>
        </p:spPr>
        <p:txBody>
          <a:bodyPr>
            <a:normAutofit/>
          </a:bodyPr>
          <a:lstStyle/>
          <a:p>
            <a:r>
              <a:rPr lang="en-US" sz="4800" b="1" dirty="0"/>
              <a:t>Wrap-up &amp; Prayer</a:t>
            </a:r>
          </a:p>
        </p:txBody>
      </p:sp>
      <p:sp>
        <p:nvSpPr>
          <p:cNvPr id="3" name="Content Placeholder 2">
            <a:extLst>
              <a:ext uri="{FF2B5EF4-FFF2-40B4-BE49-F238E27FC236}">
                <a16:creationId xmlns:a16="http://schemas.microsoft.com/office/drawing/2014/main" id="{4981F84C-A3B1-C36F-7CDE-206A9771BF8A}"/>
              </a:ext>
            </a:extLst>
          </p:cNvPr>
          <p:cNvSpPr>
            <a:spLocks noGrp="1"/>
          </p:cNvSpPr>
          <p:nvPr>
            <p:ph sz="quarter" idx="13"/>
          </p:nvPr>
        </p:nvSpPr>
        <p:spPr/>
        <p:txBody>
          <a:bodyPr/>
          <a:lstStyle/>
          <a:p>
            <a:pPr>
              <a:buNone/>
            </a:pPr>
            <a:r>
              <a:rPr lang="en-US" b="1" dirty="0"/>
              <a:t>Action Step: Commit to Prayer</a:t>
            </a:r>
          </a:p>
          <a:p>
            <a:pPr marL="0" indent="0">
              <a:buNone/>
            </a:pPr>
            <a:r>
              <a:rPr lang="en-US" b="1" dirty="0"/>
              <a:t>Goal:</a:t>
            </a:r>
            <a:r>
              <a:rPr lang="en-US" dirty="0"/>
              <a:t> Pray specifically for the launch of your future group.</a:t>
            </a:r>
          </a:p>
          <a:p>
            <a:pPr>
              <a:buFont typeface="Arial" panose="020B0604020202020204" pitchFamily="34" charset="0"/>
              <a:buChar char="•"/>
            </a:pPr>
            <a:r>
              <a:rPr lang="en-US" b="1" dirty="0"/>
              <a:t>Model:</a:t>
            </a:r>
            <a:r>
              <a:rPr lang="en-US" dirty="0"/>
              <a:t> </a:t>
            </a:r>
            <a:r>
              <a:rPr lang="en-US" b="1" dirty="0"/>
              <a:t>Acts 2:42-47</a:t>
            </a:r>
            <a:r>
              <a:rPr lang="en-US" dirty="0"/>
              <a:t> (The Early Church's DNA)</a:t>
            </a:r>
          </a:p>
          <a:p>
            <a:pPr>
              <a:buFont typeface="Arial" panose="020B0604020202020204" pitchFamily="34" charset="0"/>
              <a:buChar char="•"/>
            </a:pPr>
            <a:r>
              <a:rPr lang="en-US" b="1" dirty="0"/>
              <a:t>Pray that your group will be marked by:</a:t>
            </a:r>
            <a:endParaRPr lang="en-US" dirty="0"/>
          </a:p>
          <a:p>
            <a:pPr marL="742950" lvl="1" indent="-285750">
              <a:buFont typeface="Arial" panose="020B0604020202020204" pitchFamily="34" charset="0"/>
              <a:buChar char="•"/>
            </a:pPr>
            <a:r>
              <a:rPr lang="en-US" b="1" dirty="0"/>
              <a:t>Devotion:</a:t>
            </a:r>
            <a:r>
              <a:rPr lang="en-US" dirty="0"/>
              <a:t> To the Apostles' teaching (the Word) and the breaking of bread (Communion).</a:t>
            </a:r>
          </a:p>
          <a:p>
            <a:pPr marL="742950" lvl="1" indent="-285750">
              <a:buFont typeface="Arial" panose="020B0604020202020204" pitchFamily="34" charset="0"/>
              <a:buChar char="•"/>
            </a:pPr>
            <a:r>
              <a:rPr lang="en-US" b="1" dirty="0"/>
              <a:t>Fellowship:</a:t>
            </a:r>
            <a:r>
              <a:rPr lang="en-US" dirty="0"/>
              <a:t> Deep, meaningful connection and generosity.</a:t>
            </a:r>
          </a:p>
          <a:p>
            <a:pPr marL="742950" lvl="1" indent="-285750">
              <a:buFont typeface="Arial" panose="020B0604020202020204" pitchFamily="34" charset="0"/>
              <a:buChar char="•"/>
            </a:pPr>
            <a:r>
              <a:rPr lang="en-US" b="1" dirty="0"/>
              <a:t>Worship &amp; Awe:</a:t>
            </a:r>
            <a:r>
              <a:rPr lang="en-US" dirty="0"/>
              <a:t> A shared sense of wonder and reverence for God.</a:t>
            </a:r>
          </a:p>
          <a:p>
            <a:pPr marL="742950" lvl="1" indent="-285750">
              <a:buFont typeface="Arial" panose="020B0604020202020204" pitchFamily="34" charset="0"/>
              <a:buChar char="•"/>
            </a:pPr>
            <a:r>
              <a:rPr lang="en-US" b="1" dirty="0"/>
              <a:t>Joyful Hearts:</a:t>
            </a:r>
            <a:r>
              <a:rPr lang="en-US" dirty="0"/>
              <a:t> Daily praise and sincere enthusiasm.</a:t>
            </a:r>
          </a:p>
          <a:p>
            <a:pPr marL="742950" lvl="1" indent="-285750">
              <a:buFont typeface="Arial" panose="020B0604020202020204" pitchFamily="34" charset="0"/>
              <a:buChar char="•"/>
            </a:pPr>
            <a:r>
              <a:rPr lang="en-US" b="1" dirty="0"/>
              <a:t>Growth:</a:t>
            </a:r>
            <a:r>
              <a:rPr lang="en-US" dirty="0"/>
              <a:t> That the Lord would add to your numbers daily.</a:t>
            </a:r>
          </a:p>
          <a:p>
            <a:pPr>
              <a:buNone/>
            </a:pPr>
            <a:r>
              <a:rPr lang="en-US" b="1" dirty="0"/>
              <a:t>Challenge:</a:t>
            </a:r>
            <a:r>
              <a:rPr lang="en-US" dirty="0"/>
              <a:t> Pray this passage over your future members </a:t>
            </a:r>
            <a:r>
              <a:rPr lang="en-US" i="1" dirty="0"/>
              <a:t>every day</a:t>
            </a:r>
            <a:r>
              <a:rPr lang="en-US" dirty="0"/>
              <a:t> this week.</a:t>
            </a:r>
          </a:p>
          <a:p>
            <a:endParaRPr lang="en-US" dirty="0"/>
          </a:p>
        </p:txBody>
      </p:sp>
    </p:spTree>
    <p:extLst>
      <p:ext uri="{BB962C8B-B14F-4D97-AF65-F5344CB8AC3E}">
        <p14:creationId xmlns:p14="http://schemas.microsoft.com/office/powerpoint/2010/main" val="3211546403"/>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183</TotalTime>
  <Words>1532</Words>
  <Application>Microsoft Office PowerPoint</Application>
  <PresentationFormat>Widescreen</PresentationFormat>
  <Paragraphs>92</Paragraphs>
  <Slides>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Aptos Light</vt:lpstr>
      <vt:lpstr>Arial</vt:lpstr>
      <vt:lpstr>Google Sans</vt:lpstr>
      <vt:lpstr>Google Sans Text</vt:lpstr>
      <vt:lpstr>Segoe Sans</vt:lpstr>
      <vt:lpstr>Segoe UI</vt:lpstr>
      <vt:lpstr>Chroma</vt:lpstr>
      <vt:lpstr>Leadership Training</vt:lpstr>
      <vt:lpstr>Session 1:</vt:lpstr>
      <vt:lpstr>Welcome &amp; Icebreaker </vt:lpstr>
      <vt:lpstr>The Blueprint (Acts 2:42-47)</vt:lpstr>
      <vt:lpstr>The Mandate (Hebrews 10:24-25)</vt:lpstr>
      <vt:lpstr>The Leader's Vision</vt:lpstr>
      <vt:lpstr>Wrap-up &amp;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Blackburn</dc:creator>
  <cp:lastModifiedBy>Bill Blackburn</cp:lastModifiedBy>
  <cp:revision>2</cp:revision>
  <cp:lastPrinted>2025-12-09T16:36:23Z</cp:lastPrinted>
  <dcterms:created xsi:type="dcterms:W3CDTF">2025-12-08T21:04:11Z</dcterms:created>
  <dcterms:modified xsi:type="dcterms:W3CDTF">2025-12-09T17:56:24Z</dcterms:modified>
</cp:coreProperties>
</file>