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2" r:id="rId3"/>
    <p:sldId id="264" r:id="rId4"/>
    <p:sldId id="267" r:id="rId5"/>
    <p:sldId id="268" r:id="rId6"/>
    <p:sldId id="271" r:id="rId7"/>
    <p:sldId id="272" r:id="rId8"/>
    <p:sldId id="274" r:id="rId9"/>
    <p:sldId id="275" r:id="rId10"/>
    <p:sldId id="273" r:id="rId11"/>
    <p:sldId id="277" r:id="rId12"/>
    <p:sldId id="276" r:id="rId13"/>
    <p:sldId id="279" r:id="rId14"/>
    <p:sldId id="280" r:id="rId15"/>
    <p:sldId id="283" r:id="rId17"/>
    <p:sldId id="286" r:id="rId18"/>
    <p:sldId id="285" r:id="rId19"/>
    <p:sldId id="290" r:id="rId20"/>
    <p:sldId id="291" r:id="rId21"/>
    <p:sldId id="292" r:id="rId22"/>
    <p:sldId id="293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655"/>
    <a:srgbClr val="698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8"/>
    <p:restoredTop sz="94610"/>
  </p:normalViewPr>
  <p:slideViewPr>
    <p:cSldViewPr snapToGrid="0">
      <p:cViewPr varScale="1">
        <p:scale>
          <a:sx n="116" d="100"/>
          <a:sy n="116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E868-F2F0-4E4F-9714-8412F4D2511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4E70-E945-B449-AE21-05935E0335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9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9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865" y="4558665"/>
            <a:ext cx="3352165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Taman AUSTIN,johor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0.01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53510" y="420370"/>
            <a:ext cx="3669030" cy="6017895"/>
          </a:xfrm>
          <a:prstGeom prst="rect">
            <a:avLst/>
          </a:prstGeom>
        </p:spPr>
      </p:pic>
      <p:pic>
        <p:nvPicPr>
          <p:cNvPr id="6" name="Picture 5" descr="WhatsApp Image 2024-09-07 at 13.50.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0" y="421005"/>
            <a:ext cx="3668395" cy="60172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240" y="1141095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7499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SHOWROOM KUala kumpur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5.04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91285" y="76835"/>
            <a:ext cx="5027295" cy="67043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444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5.04 (1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2095" y="-4445"/>
            <a:ext cx="4689475" cy="3517265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7651839" y="457499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SHOWROOM KUala kumpur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WhatsApp Image 2024-09-07 at 13.55.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095" y="3336290"/>
            <a:ext cx="4688840" cy="35172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Herz KePong Kl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5.24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697230"/>
            <a:ext cx="3806190" cy="5509260"/>
          </a:xfrm>
          <a:prstGeom prst="rect">
            <a:avLst/>
          </a:prstGeom>
        </p:spPr>
      </p:pic>
      <p:pic>
        <p:nvPicPr>
          <p:cNvPr id="6" name="Picture 5" descr="WhatsApp Image 2024-09-07 at 13.55.25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190" y="697230"/>
            <a:ext cx="3805555" cy="55092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717879" y="431400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HERZ KEPONG kl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5.25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607060"/>
            <a:ext cx="3780155" cy="5324475"/>
          </a:xfrm>
          <a:prstGeom prst="rect">
            <a:avLst/>
          </a:prstGeom>
        </p:spPr>
      </p:pic>
      <p:pic>
        <p:nvPicPr>
          <p:cNvPr id="6" name="Picture 5" descr="WhatsApp Image 2024-09-07 at 13.55.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155" y="606425"/>
            <a:ext cx="3779520" cy="53251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2990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Kota  kemuning 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Content Placeholder 6" descr="WhatsApp Image 2025-02-05 at 14.45.53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4055" y="0"/>
            <a:ext cx="6229350" cy="3325495"/>
          </a:xfrm>
          <a:prstGeom prst="rect">
            <a:avLst/>
          </a:prstGeom>
        </p:spPr>
      </p:pic>
      <p:pic>
        <p:nvPicPr>
          <p:cNvPr id="8" name="Picture 7" descr="WhatsApp Image 2025-02-05 at 14.45.53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50" y="3325495"/>
            <a:ext cx="6184265" cy="34772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717879" y="464039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kotA kemuning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5.25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03505" y="890905"/>
            <a:ext cx="3780155" cy="5040630"/>
          </a:xfrm>
          <a:prstGeom prst="rect">
            <a:avLst/>
          </a:prstGeom>
        </p:spPr>
      </p:pic>
      <p:pic>
        <p:nvPicPr>
          <p:cNvPr id="6" name="Picture 5" descr="WhatsApp Image 2024-09-07 at 13.55.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155" y="890270"/>
            <a:ext cx="3779520" cy="50412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350849" y="471596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kota kemuning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14985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WhatsApp Image 2025-02-05 at 14.45.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" y="325120"/>
            <a:ext cx="6132830" cy="62903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350849" y="471596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Sierra Residency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14985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WhatsApp Image 2025-07-05 at 10.56.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5" y="310515"/>
            <a:ext cx="6226810" cy="60318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350849" y="471596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Sierra Residency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14985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WhatsApp Image 2025-07-05 at 10.56.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10" y="325120"/>
            <a:ext cx="5835015" cy="61804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350849" y="471596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Sierra Residency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14985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WhatsApp Image 2025-07-05 at 10.56.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5" y="339090"/>
            <a:ext cx="6010910" cy="61525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770920" y="4574994"/>
            <a:ext cx="3352375" cy="1621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TAMan aUSTIN JOHOR</a:t>
            </a:r>
            <a:b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0.01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85115" y="229870"/>
            <a:ext cx="6377305" cy="63988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350849" y="4715964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Sierra Residency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14985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WhatsApp Image 2025-07-05 at 10.56.57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271145"/>
            <a:ext cx="6198235" cy="61937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770920" y="4456884"/>
            <a:ext cx="3352375" cy="1621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SERI AUSTIN Johor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270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1.26 (1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010" y="227965"/>
            <a:ext cx="3287395" cy="6332220"/>
          </a:xfrm>
          <a:prstGeom prst="rect">
            <a:avLst/>
          </a:prstGeom>
        </p:spPr>
      </p:pic>
      <p:pic>
        <p:nvPicPr>
          <p:cNvPr id="7" name="Picture 6" descr="WhatsApp Image 2024-09-07 at 13.51.26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4080" y="227965"/>
            <a:ext cx="4124960" cy="3201670"/>
          </a:xfrm>
          <a:prstGeom prst="rect">
            <a:avLst/>
          </a:prstGeom>
        </p:spPr>
      </p:pic>
      <p:pic>
        <p:nvPicPr>
          <p:cNvPr id="8" name="Picture 7" descr="WhatsApp Image 2024-09-07 at 13.51.26 (4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080" y="3508375"/>
            <a:ext cx="4083685" cy="32537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655" y="4495619"/>
            <a:ext cx="3557052" cy="9437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Seri Austin Johor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1.26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920" y="168910"/>
            <a:ext cx="7240905" cy="64255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cheras baru kuala lumpur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3.56 (2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461010"/>
            <a:ext cx="3877945" cy="6059170"/>
          </a:xfrm>
          <a:prstGeom prst="rect">
            <a:avLst/>
          </a:prstGeom>
        </p:spPr>
      </p:pic>
      <p:pic>
        <p:nvPicPr>
          <p:cNvPr id="6" name="Picture 5" descr="WhatsApp Image 2024-09-07 at 13.53.56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615" y="461645"/>
            <a:ext cx="3877945" cy="60591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  <a:t>cheras baru kuala lumpur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 descr="WhatsApp Image 2024-09-07 at 13.53.56 (3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6700" y="475615"/>
            <a:ext cx="7028180" cy="59905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cherAS baru kuala lumpur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3.56 (4)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0660" y="1004570"/>
            <a:ext cx="7094220" cy="53206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cheras BARU KUALA LUMPUR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WhatsApp Image 2024-09-07 at 13.53.56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5895" y="495935"/>
            <a:ext cx="7118985" cy="60718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3" name="Picture 3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240" y="1036955"/>
            <a:ext cx="3352375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Past Project</a:t>
            </a:r>
            <a:br>
              <a:rPr lang="en-US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9954" y="4588329"/>
            <a:ext cx="4077245" cy="943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  <a:t>COCOFANS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</a:br>
            <a: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  <a:t>ARA DAMANSARA SELANGOR</a:t>
            </a:r>
            <a:br>
              <a:rPr lang="en-US" sz="1800" cap="all" dirty="0">
                <a:solidFill>
                  <a:schemeClr val="tx2">
                    <a:lumMod val="40000"/>
                    <a:lumOff val="60000"/>
                  </a:schemeClr>
                </a:solidFill>
                <a:sym typeface="+mn-ea"/>
              </a:rPr>
            </a:br>
            <a:endParaRPr lang="en-US" sz="18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Freeform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  <p:pic>
        <p:nvPicPr>
          <p:cNvPr id="9" name="Content Placeholder 8" descr="A store front with a sign&#10;&#10;Description automatically generated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0" y="118745"/>
            <a:ext cx="5156200" cy="66211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750</Words>
  <Application>WPS Presentation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Wingdings 3</vt:lpstr>
      <vt:lpstr>Arial</vt:lpstr>
      <vt:lpstr>Century Gothic</vt:lpstr>
      <vt:lpstr>苹方-简</vt:lpstr>
      <vt:lpstr>Microsoft YaHei</vt:lpstr>
      <vt:lpstr>汉仪旗黑</vt:lpstr>
      <vt:lpstr>Arial Unicode MS</vt:lpstr>
      <vt:lpstr>Aptos</vt:lpstr>
      <vt:lpstr>Ion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  <vt:lpstr>Past Project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OOI SOO HAN</dc:creator>
  <cp:lastModifiedBy>soohanooi</cp:lastModifiedBy>
  <cp:revision>22</cp:revision>
  <dcterms:created xsi:type="dcterms:W3CDTF">2025-08-19T12:45:46Z</dcterms:created>
  <dcterms:modified xsi:type="dcterms:W3CDTF">2025-08-19T12:45:46Z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1033-6.11.0.8615</vt:lpwstr>
  </property>
  <property fmtid="{D5CDD505-2E9C-101B-9397-08002B2CF9AE}" pid="3" name="ICV">
    <vt:lpwstr>E3DFBF9AADA152A39097686817CCFCBC_43</vt:lpwstr>
  </property>
</Properties>
</file>