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D448B-7139-64E2-3EEA-91D2EB371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5448D-1F14-F9D7-66B7-FD0718762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975C-0053-6E54-883B-2C92CEAD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62BD6-AC10-5A61-BA77-8D9499CF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7A31A-5FC9-CEBF-E01C-2BA655807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DFF3-32B7-0D7D-2230-CC31A851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C51241-F4BB-A1BC-BDD7-07EA1ADC7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1DE54-00C1-17C0-B6F7-CF32201B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67F1C-EED9-3326-4B70-D0C8A584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5E3EE-F24C-7292-5BD4-F2FEAB57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410A28-AE12-7679-EDCE-106288E8A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4300F-B05E-F398-20FF-FEB909D8B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A08BC-ECDA-54EE-3283-191E99E8D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2F218-42A0-C23F-5440-7B1D8352A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C1FBE-EB91-A6FF-87E1-28937A59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9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05F5A-AD54-A1CE-7320-63FEA3976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A0CF9-EDE4-64F8-C0FB-1A0FF7A15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4A70C-FC0B-DB91-95AC-91FD2357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99EC3-D466-1436-89E4-3DFCA3AE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1315E-F31C-9A87-8D37-D78F6163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7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D022-57F2-FEDC-8F0D-718BF4E5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14793-A7AB-CE0D-00C6-A28A97AA7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04A62-00BB-AF62-1790-011A53A5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A8026-B25A-53CB-E557-0D5AC924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E9581-DAAA-C80A-D873-6CED1DAE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7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32484-569E-2E25-6032-09908181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1DF2D-0845-9254-D324-2FA413948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12766-AB8D-F1A7-6340-DA64B67E6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28F72-16FF-7AD9-1BFB-7B1A7D19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7C334-790E-A595-7BDE-0D1B5B2E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EBDD-914B-AE00-EDDB-24E56F74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4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F9D5-6309-78C7-B412-B6CCE9CE9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0DEF1-8253-1D23-C3B8-4A7F420DC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E8AED-FEBC-6FA5-B0FC-C9D802ACA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6DA21-6DB9-B07E-95EF-2C0B752A9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15A2E2-1E56-8C7D-C356-FB4EA82972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0573D-DD67-1BEF-6463-4713CA36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CEAA7-F7B8-D6B0-8401-6C9B8748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CA155-F4EB-D359-16E8-539E530E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0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4239E-9223-BB85-AF00-B365AB6A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5CED68-D90E-B8FB-C75B-38148C1D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95759-C9AD-FE26-6349-31BC2B21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99C15-75E2-E55F-7804-3FAA75CF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9DEF1-8822-8451-C5F7-04D6CC71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C9025-533B-717E-E6B2-144BB738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FA68C-2443-6774-10F7-19E39F54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D2A-7D6C-A79D-961B-10FED520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7E907-42F3-ECFA-21CD-D5986FA9A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A50D7-9DE6-615C-78F8-DDC70069A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34286-2BA4-98F3-4E48-080814CD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7BA32-3BA8-8992-96FE-98C04446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B85D6-9F66-60B4-D8A2-6928AC93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1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0A68-11A3-2156-C673-F179B160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8C3576-866F-472C-67C9-639E86D02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5488B-E66F-E8FF-2C7A-B6EE21B29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E82C1-3760-525B-660F-8511F0AD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D1A10-D430-B435-C099-3A36CBAB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36337-2053-6BA2-A962-F515F1C4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0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65D529-D5BE-1244-443B-D97ABAEE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DF380-945C-9AD3-CE77-B99A13B67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4C5A4-982F-DDE2-EF04-A6DFD57BC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8F88A4-2454-4F7D-9F01-65F7C4142C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F8528-2134-A6EA-DFEA-B1D953145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95F30-6780-77FB-1C75-A054CEDEE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A4ECF-D633-4ED2-B628-9591B7CC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4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033C3F-C419-79EB-8410-9E5B1CA30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2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1CB86-14AA-2210-A9FC-770367427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207A3-A2F8-A941-1167-F78534EE3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4112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9E24D-F2A1-9A43-EAAB-F493C2933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83AD5-351B-1B3A-1DB8-99D959C01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985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53BD9-9703-15BE-FBE9-2FD22B28F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1ADB7-8C82-18AB-DE02-2F5D34412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417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371E1-0D4D-8A81-0505-3099A2CB6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8C60A8-0223-4E69-E5EC-AC1D5FE17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3530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58820-7730-6FE1-698A-697276FCD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BFD03-7094-D4E6-85D8-DC3DF038A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3225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451AC-30A2-0236-8047-6741D8172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35F5C-5065-FCED-B10A-839007214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98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848AB-8F6A-A820-C2BC-66780D509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D70C5-141A-CDAA-96E6-DE922A74B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594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CD1FF-BBEF-0701-7618-499B9BFCD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758D7-5146-464B-7A1D-53EC3A1BF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7030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9C8C9-582A-B83B-8BC0-E501292BE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ADE7B-CD30-2788-21F9-DC8A0C8C8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663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738FE-45A4-3B46-4FB4-01895AB4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114C9-B17C-DE7E-381C-68A942164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2308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544DF-DEBF-19CF-C6A6-14EBA42B9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8958B-7CB6-2B95-5319-F1B4DB888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9743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1CE4-ADD3-CF6B-348B-D996B7062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036F5-69E3-C0A5-7D94-24315F329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5141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B84A2-3225-F3BC-949B-E9FEB06AE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6BF1D-0385-E3F0-863E-15807B7F0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9108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3D247-A867-A304-076B-C0DD10F7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30375-C8E4-809E-46BB-DAF238C19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934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D7D3B-FD76-FCCD-89A8-DDC476157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9D087-4BA2-A065-E9A6-C2F17E5C8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621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FC8A-1059-497D-75ED-3FA6F018F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B2E7B-DE8F-B800-D225-26624DDE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5337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B348-5072-00D0-9086-2E8A77AC5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945B6-E47F-1711-683C-CF3D4707D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4948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A308E-420D-B887-4A20-053F0E4F6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B24DB-AD84-F703-2459-60B16A9F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2582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76A0D-3BA6-2202-4456-B0E280F5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011F8-FB1E-6B93-3429-D4C83F8DC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389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308F4-ADF9-1253-8D4F-4B9E40B6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3A106-0314-256A-C33B-FCE1A321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3290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2FA85-0F81-2FC4-EA10-938A924F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EA4C43-795E-693B-D276-41B974C06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7845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Reno, Dave</dc:creator>
  <cp:lastModifiedBy>Reno, Dave</cp:lastModifiedBy>
  <cp:revision>2</cp:revision>
  <dcterms:created xsi:type="dcterms:W3CDTF">2026-06-16T11:36:07Z</dcterms:created>
  <dcterms:modified xsi:type="dcterms:W3CDTF">2026-06-16T11:38:55Z</dcterms:modified>
</cp:coreProperties>
</file>