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152174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Professional Journey: UI/UX Designer &amp; Graphic Design Specialist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62319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comprehensive overview of my career path in UI/UX design, graphic design, and digital marketing across multiple companies in Canada and India.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676305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429F2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60927" y="5818942"/>
            <a:ext cx="10929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spc="-38" kern="0" dirty="0">
                <a:solidFill>
                  <a:srgbClr val="FFFFFF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HP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5658445"/>
            <a:ext cx="219587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spc="-38" kern="0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Honey Pandya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2179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Current Role: UI/UX Designer at Jobeyze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05800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4374" y="311598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058001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Intuitive Interface Design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3905488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Created visually appealing interfaces that enhanced user interaction and improved retention.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05800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78308" y="311598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3058001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Prototype Development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3905488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Developed functional prototypes and wireframes that reduced development time and costs.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594610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24374" y="600408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5946100"/>
            <a:ext cx="301918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User-Centered Approach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6441638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Ensured alignment with user needs and project goals throughout the design process.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761226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Educational Design Experience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Visual Branding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Created institutional identity elements for Queen's College that aligned with core values.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Learning Materials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Reconstructed engaging materials using color theory and typography principles.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Multimedia Content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Produced compelling presentations and videos that enhanced educational delivery.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92511"/>
            <a:ext cx="620494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Freelance Design Success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3055501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857268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Streamlined Workflows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4704755"/>
            <a:ext cx="22501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Reduced turnaround times by 15% through optimized design processes.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59" y="3055501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46859" y="3857268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Business Impact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46859" y="4352806"/>
            <a:ext cx="22501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Generated 25% increase in client leads through effective marketing materials.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95" y="3055501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5995" y="3857387"/>
            <a:ext cx="225028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Portfolio Development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5995" y="4704874"/>
            <a:ext cx="225028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Created diverse showcase of design projects across various industries.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75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162" y="3142298"/>
            <a:ext cx="5769412" cy="606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spc="-76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Digital Marketing Expertise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303770" y="4057412"/>
            <a:ext cx="22860" cy="3605808"/>
          </a:xfrm>
          <a:prstGeom prst="roundRect">
            <a:avLst>
              <a:gd name="adj" fmla="val 378591"/>
            </a:avLst>
          </a:prstGeom>
          <a:solidFill>
            <a:srgbClr val="D6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488073" y="4509611"/>
            <a:ext cx="618173" cy="22860"/>
          </a:xfrm>
          <a:prstGeom prst="roundRect">
            <a:avLst>
              <a:gd name="adj" fmla="val 378591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7083385" y="4289227"/>
            <a:ext cx="463629" cy="463629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169765" y="4339233"/>
            <a:ext cx="290870" cy="363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6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3860721" y="4263390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Campaign Leadership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21162" y="4689991"/>
            <a:ext cx="5563791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Led integrated digital marketing campaigns at Iris Cosmetics with measurable results.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524155" y="5539740"/>
            <a:ext cx="618173" cy="22860"/>
          </a:xfrm>
          <a:prstGeom prst="roundRect">
            <a:avLst>
              <a:gd name="adj" fmla="val 378591"/>
            </a:avLst>
          </a:prstGeom>
          <a:solidFill>
            <a:srgbClr val="D6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7083385" y="5319355"/>
            <a:ext cx="463629" cy="463629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69765" y="5369362"/>
            <a:ext cx="290870" cy="363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6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8345448" y="5293519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Engagement Growth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8345448" y="5720120"/>
            <a:ext cx="5563791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Achieved 20% increase in online engagement and 15% growth in conversion rates.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488073" y="6466880"/>
            <a:ext cx="618173" cy="22860"/>
          </a:xfrm>
          <a:prstGeom prst="roundRect">
            <a:avLst>
              <a:gd name="adj" fmla="val 378591"/>
            </a:avLst>
          </a:prstGeom>
          <a:solidFill>
            <a:srgbClr val="D6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7083385" y="6246495"/>
            <a:ext cx="463629" cy="463629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169765" y="6296501"/>
            <a:ext cx="290870" cy="363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6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3860721" y="6220658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Social Media Success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21162" y="6647259"/>
            <a:ext cx="5563791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Drove 25% increase in followers and 40% rise in user interaction metrics.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9233" y="738783"/>
            <a:ext cx="5322451" cy="640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spc="-81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UI/UX Leadership Roles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233" y="1706523"/>
            <a:ext cx="1089660" cy="15844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65720" y="1924407"/>
            <a:ext cx="3330654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Design Lifecycle Management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65720" y="2375654"/>
            <a:ext cx="6201847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Led UI/UX initiatives from concept to implementation at 3i Web Solutions.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33" y="3291007"/>
            <a:ext cx="1089660" cy="15844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65720" y="3508891"/>
            <a:ext cx="2564130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User Satisfaction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665720" y="3960138"/>
            <a:ext cx="6201847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Achieved 30% increase in satisfaction scores through user-centric design.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233" y="4875490"/>
            <a:ext cx="1089660" cy="130766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65720" y="5093375"/>
            <a:ext cx="2982278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Engagement Improvement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65720" y="5544622"/>
            <a:ext cx="6201847" cy="348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Created solutions that improved user engagement metrics by 15%.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233" y="6183154"/>
            <a:ext cx="1089660" cy="130766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65720" y="6401038"/>
            <a:ext cx="2621161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Accessibility Champion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665720" y="6852285"/>
            <a:ext cx="6201847" cy="348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Earned ADA compliance for all UI designs, expanding user reach by 20%.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774632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Technical Design Achievements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692831" y="4075390"/>
            <a:ext cx="287655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Responsive Web Design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928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Created fluid layouts across devices, increasing mobile conversions by 20%.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2720" y="420945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2852023"/>
            <a:ext cx="32692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Performance Optimization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Achieved 30% faster page load times through coding and optimization.</a:t>
            </a:r>
            <a:endParaRPr lang="en-US" sz="18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53995" y="326481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298638"/>
            <a:ext cx="35210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Cross-Browser Compatibility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Ensured consistent experience across all major browsers and devices.</a:t>
            </a:r>
            <a:endParaRPr lang="en-US" sz="18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81436" y="59725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8884" y="647581"/>
            <a:ext cx="6735247" cy="691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50" spc="-87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Education &amp; Skills Overview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08884" y="1691283"/>
            <a:ext cx="3632121" cy="3391853"/>
          </a:xfrm>
          <a:prstGeom prst="roundRect">
            <a:avLst>
              <a:gd name="adj" fmla="val 291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51414" y="1933813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Education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51414" y="2420303"/>
            <a:ext cx="3147060" cy="75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Postgraduate in Cyber Security (Lambton College)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551414" y="3254454"/>
            <a:ext cx="3147060" cy="75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Diploma in Graphic Design (Aartisaan Academy)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6551414" y="4088606"/>
            <a:ext cx="3147060" cy="75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Master in Computer Applications (GTU)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10175915" y="1691283"/>
            <a:ext cx="3632121" cy="3391853"/>
          </a:xfrm>
          <a:prstGeom prst="roundRect">
            <a:avLst>
              <a:gd name="adj" fmla="val 291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418445" y="1933813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Design Skills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10418445" y="2420303"/>
            <a:ext cx="3147060" cy="1127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Adobe Creative Suite (Photoshop, Illustrator, After Effects)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0418445" y="3630454"/>
            <a:ext cx="3147060" cy="75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UI/UX Design (Figma, Prototyping)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0418445" y="4464606"/>
            <a:ext cx="3147060" cy="375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Typography &amp; Color Theory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6308884" y="5318046"/>
            <a:ext cx="7499033" cy="2263854"/>
          </a:xfrm>
          <a:prstGeom prst="roundRect">
            <a:avLst>
              <a:gd name="adj" fmla="val 436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51414" y="5560576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Technical Skills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6551414" y="6047065"/>
            <a:ext cx="7013972" cy="375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HTML5, CSS3, JavaScript</a:t>
            </a:r>
            <a:endParaRPr lang="en-US" sz="1850" dirty="0"/>
          </a:p>
        </p:txBody>
      </p:sp>
      <p:sp>
        <p:nvSpPr>
          <p:cNvPr id="17" name="Text 14"/>
          <p:cNvSpPr/>
          <p:nvPr/>
        </p:nvSpPr>
        <p:spPr>
          <a:xfrm>
            <a:off x="6551414" y="6505218"/>
            <a:ext cx="7013972" cy="375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PHP, MySQL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6551414" y="6963370"/>
            <a:ext cx="7013972" cy="375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spc="-37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Responsive Web Design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2025-03-12T18:09:59Z</dcterms:created>
  <dcterms:modified xsi:type="dcterms:W3CDTF">2025-03-12T18:09:59Z</dcterms:modified>
</cp:coreProperties>
</file>