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56"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810" y="2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and child walking in a forest&#10;&#10;AI-generated content may be incorrect.">
            <a:extLst>
              <a:ext uri="{FF2B5EF4-FFF2-40B4-BE49-F238E27FC236}">
                <a16:creationId xmlns:a16="http://schemas.microsoft.com/office/drawing/2014/main" id="{64B36A06-3172-3A6A-0A2E-2FCC234996D0}"/>
              </a:ext>
            </a:extLst>
          </p:cNvPr>
          <p:cNvPicPr>
            <a:picLocks noGrp="1" noChangeAspect="1"/>
          </p:cNvPicPr>
          <p:nvPr>
            <p:ph idx="1"/>
          </p:nvPr>
        </p:nvPicPr>
        <p:blipFill>
          <a:blip r:embed="rId2"/>
          <a:stretch>
            <a:fillRect/>
          </a:stretch>
        </p:blipFill>
        <p:spPr>
          <a:xfrm>
            <a:off x="402217" y="481363"/>
            <a:ext cx="8339565" cy="5895274"/>
          </a:xfrm>
        </p:spPr>
      </p:pic>
    </p:spTree>
    <p:extLst>
      <p:ext uri="{BB962C8B-B14F-4D97-AF65-F5344CB8AC3E}">
        <p14:creationId xmlns:p14="http://schemas.microsoft.com/office/powerpoint/2010/main" val="274430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Regret</a:t>
            </a:r>
          </a:p>
        </p:txBody>
      </p:sp>
      <p:sp>
        <p:nvSpPr>
          <p:cNvPr id="3" name="Subtitle 2"/>
          <p:cNvSpPr>
            <a:spLocks noGrp="1"/>
          </p:cNvSpPr>
          <p:nvPr>
            <p:ph type="subTitle" idx="1"/>
          </p:nvPr>
        </p:nvSpPr>
        <p:spPr/>
        <p:txBody>
          <a:bodyPr/>
          <a:lstStyle/>
          <a:p>
            <a:r>
              <a:rPr dirty="0"/>
              <a:t>A Short Film by Yvonne Coughlan</a:t>
            </a:r>
            <a:endParaRPr lang="en-IE" dirty="0"/>
          </a:p>
          <a:p>
            <a:r>
              <a:rPr lang="en-IE" dirty="0"/>
              <a:t>RT 10 mins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Logline</a:t>
            </a:r>
          </a:p>
        </p:txBody>
      </p:sp>
      <p:sp>
        <p:nvSpPr>
          <p:cNvPr id="3" name="Content Placeholder 2"/>
          <p:cNvSpPr>
            <a:spLocks noGrp="1"/>
          </p:cNvSpPr>
          <p:nvPr>
            <p:ph idx="1"/>
          </p:nvPr>
        </p:nvSpPr>
        <p:spPr/>
        <p:txBody>
          <a:bodyPr/>
          <a:lstStyle/>
          <a:p>
            <a:pPr marL="0" indent="0">
              <a:buNone/>
            </a:pPr>
            <a:r>
              <a:rPr dirty="0"/>
              <a:t>In the wake of his battle with alcoholism, Tom seeks redemption in the eyes of his estranged </a:t>
            </a:r>
            <a:r>
              <a:rPr lang="en-IE" dirty="0"/>
              <a:t>adult </a:t>
            </a:r>
            <a:r>
              <a:rPr dirty="0"/>
              <a:t>son Caleb. As past wounds resurface, Regret explores the turbulent road to forgiveness</a:t>
            </a:r>
            <a:r>
              <a:rPr lang="en-IE" dirty="0"/>
              <a:t>, </a:t>
            </a:r>
            <a:r>
              <a:rPr dirty="0"/>
              <a:t>and the haunting finality of missed chances.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Synopsis</a:t>
            </a:r>
          </a:p>
        </p:txBody>
      </p:sp>
      <p:sp>
        <p:nvSpPr>
          <p:cNvPr id="3" name="Content Placeholder 2"/>
          <p:cNvSpPr>
            <a:spLocks noGrp="1"/>
          </p:cNvSpPr>
          <p:nvPr>
            <p:ph idx="1"/>
          </p:nvPr>
        </p:nvSpPr>
        <p:spPr/>
        <p:txBody>
          <a:bodyPr>
            <a:normAutofit/>
          </a:bodyPr>
          <a:lstStyle/>
          <a:p>
            <a:pPr marL="0" indent="0">
              <a:buNone/>
            </a:pPr>
            <a:r>
              <a:rPr lang="en-IE" sz="2800" dirty="0"/>
              <a:t>T</a:t>
            </a:r>
            <a:r>
              <a:rPr sz="2800" dirty="0"/>
              <a:t>om’s history of alcoholism has left deep scars on his relationship with his son Caleb. Years of pain and disappointment have distanced them, and now, even as Tom reclaims sobriety and seeks reconciliation, Caleb struggles to forgive. </a:t>
            </a:r>
            <a:r>
              <a:rPr lang="en-IE" sz="2800" dirty="0"/>
              <a:t>Even w</a:t>
            </a:r>
            <a:r>
              <a:rPr sz="2800" dirty="0" err="1"/>
              <a:t>ith</a:t>
            </a:r>
            <a:r>
              <a:rPr sz="2800" dirty="0"/>
              <a:t> Sarah</a:t>
            </a:r>
            <a:r>
              <a:rPr lang="en-IE" sz="2800" dirty="0"/>
              <a:t> (Caleb’s Mum)</a:t>
            </a:r>
            <a:r>
              <a:rPr sz="2800" dirty="0"/>
              <a:t> and Karen</a:t>
            </a:r>
            <a:r>
              <a:rPr lang="en-IE" sz="2800" dirty="0"/>
              <a:t> (Caleb’s PA)</a:t>
            </a:r>
            <a:r>
              <a:rPr sz="2800" dirty="0"/>
              <a:t> as peacekeepers, the emotional tension </a:t>
            </a:r>
            <a:r>
              <a:rPr lang="en-IE" sz="2800" dirty="0"/>
              <a:t>still </a:t>
            </a:r>
            <a:r>
              <a:rPr sz="2800" dirty="0"/>
              <a:t>remains unresolved. Regret is a poignant exploration of life’s emotional highs and lows, where healing is possible, but not guaranteed. In the end, death closes the door on what could have been.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Awards &amp; Recognition</a:t>
            </a:r>
          </a:p>
        </p:txBody>
      </p:sp>
      <p:sp>
        <p:nvSpPr>
          <p:cNvPr id="3" name="Content Placeholder 2"/>
          <p:cNvSpPr>
            <a:spLocks noGrp="1"/>
          </p:cNvSpPr>
          <p:nvPr>
            <p:ph idx="1"/>
          </p:nvPr>
        </p:nvSpPr>
        <p:spPr/>
        <p:txBody>
          <a:bodyPr>
            <a:normAutofit fontScale="85000" lnSpcReduction="10000"/>
          </a:bodyPr>
          <a:lstStyle/>
          <a:p>
            <a:pPr marL="0" indent="0">
              <a:buNone/>
            </a:pPr>
            <a:r>
              <a:rPr dirty="0"/>
              <a:t>• Best Unproduced Short Script</a:t>
            </a:r>
            <a:r>
              <a:rPr lang="en-IE" dirty="0"/>
              <a:t>-</a:t>
            </a:r>
            <a:r>
              <a:rPr dirty="0"/>
              <a:t> Golden Sparrow Int</a:t>
            </a:r>
            <a:r>
              <a:rPr lang="en-IE" dirty="0"/>
              <a:t>. FF</a:t>
            </a:r>
            <a:endParaRPr dirty="0"/>
          </a:p>
          <a:p>
            <a:pPr marL="0" indent="0">
              <a:buNone/>
            </a:pPr>
            <a:r>
              <a:rPr dirty="0"/>
              <a:t>• Best Unproduced Short Script</a:t>
            </a:r>
            <a:r>
              <a:rPr lang="en-IE" dirty="0"/>
              <a:t>- </a:t>
            </a:r>
            <a:r>
              <a:rPr dirty="0"/>
              <a:t>Crown Wood </a:t>
            </a:r>
            <a:r>
              <a:rPr lang="en-IE" dirty="0"/>
              <a:t>Int. FF </a:t>
            </a:r>
          </a:p>
          <a:p>
            <a:pPr marL="0" indent="0">
              <a:buNone/>
            </a:pPr>
            <a:r>
              <a:rPr dirty="0"/>
              <a:t>• Best Short Script</a:t>
            </a:r>
            <a:r>
              <a:rPr lang="en-IE" dirty="0"/>
              <a:t>-</a:t>
            </a:r>
            <a:r>
              <a:rPr dirty="0"/>
              <a:t> Hong Kong Indie </a:t>
            </a:r>
            <a:r>
              <a:rPr lang="en-IE" dirty="0"/>
              <a:t>FF</a:t>
            </a:r>
            <a:endParaRPr dirty="0"/>
          </a:p>
          <a:p>
            <a:pPr marL="0" indent="0">
              <a:buNone/>
            </a:pPr>
            <a:r>
              <a:rPr dirty="0"/>
              <a:t>• Best Short Script</a:t>
            </a:r>
            <a:r>
              <a:rPr lang="en-IE" dirty="0"/>
              <a:t>-</a:t>
            </a:r>
            <a:r>
              <a:rPr dirty="0"/>
              <a:t> Sydney Indie </a:t>
            </a:r>
            <a:r>
              <a:rPr lang="en-IE" dirty="0"/>
              <a:t>FF</a:t>
            </a:r>
            <a:endParaRPr dirty="0"/>
          </a:p>
          <a:p>
            <a:pPr marL="0" indent="0">
              <a:buNone/>
            </a:pPr>
            <a:r>
              <a:rPr dirty="0"/>
              <a:t>• Special Jury Award</a:t>
            </a:r>
            <a:r>
              <a:rPr lang="en-IE" dirty="0"/>
              <a:t>-</a:t>
            </a:r>
            <a:r>
              <a:rPr dirty="0"/>
              <a:t> Indo French International F</a:t>
            </a:r>
            <a:r>
              <a:rPr lang="en-IE" dirty="0"/>
              <a:t>F</a:t>
            </a:r>
            <a:endParaRPr dirty="0"/>
          </a:p>
          <a:p>
            <a:pPr marL="0" indent="0">
              <a:buNone/>
            </a:pPr>
            <a:r>
              <a:rPr dirty="0"/>
              <a:t>• Special Jury Award</a:t>
            </a:r>
            <a:r>
              <a:rPr lang="en-IE" dirty="0"/>
              <a:t>- </a:t>
            </a:r>
            <a:r>
              <a:rPr dirty="0"/>
              <a:t>Gona Film Awards</a:t>
            </a:r>
          </a:p>
          <a:p>
            <a:pPr marL="0" indent="0">
              <a:buNone/>
            </a:pPr>
            <a:r>
              <a:rPr dirty="0"/>
              <a:t>• Finalist</a:t>
            </a:r>
            <a:r>
              <a:rPr lang="en-IE" dirty="0"/>
              <a:t>- </a:t>
            </a:r>
            <a:r>
              <a:rPr dirty="0"/>
              <a:t>Rome Independent Prisma Awards</a:t>
            </a:r>
          </a:p>
          <a:p>
            <a:pPr marL="0" indent="0">
              <a:buNone/>
            </a:pPr>
            <a:r>
              <a:rPr dirty="0"/>
              <a:t>• Finalist</a:t>
            </a:r>
            <a:r>
              <a:rPr lang="en-IE" dirty="0"/>
              <a:t>- </a:t>
            </a:r>
            <a:r>
              <a:rPr dirty="0"/>
              <a:t>Best Script Awards, London</a:t>
            </a:r>
          </a:p>
          <a:p>
            <a:pPr marL="0" indent="0">
              <a:buNone/>
            </a:pPr>
            <a:r>
              <a:rPr dirty="0"/>
              <a:t>• Official Selections</a:t>
            </a:r>
            <a:r>
              <a:rPr lang="en-IE" dirty="0"/>
              <a:t>- </a:t>
            </a:r>
            <a:r>
              <a:rPr dirty="0"/>
              <a:t>Berlin, Paris, Los Angeles, Toronto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Writer’s Statement</a:t>
            </a:r>
          </a:p>
        </p:txBody>
      </p:sp>
      <p:sp>
        <p:nvSpPr>
          <p:cNvPr id="3" name="Content Placeholder 2"/>
          <p:cNvSpPr>
            <a:spLocks noGrp="1"/>
          </p:cNvSpPr>
          <p:nvPr>
            <p:ph idx="1"/>
          </p:nvPr>
        </p:nvSpPr>
        <p:spPr/>
        <p:txBody>
          <a:bodyPr/>
          <a:lstStyle/>
          <a:p>
            <a:r>
              <a:rPr dirty="0"/>
              <a:t>Regret was born from grief and love. Writing it helped me process my relationship with my father and reconcile with my mother before her sudden death. This is not a story of blame but of fragile love and the healing power of forgiveness. My hope is that this story inspires someone to reconnect, to reach out, and to forgive</a:t>
            </a:r>
            <a:r>
              <a:rPr lang="en-IE" dirty="0"/>
              <a:t>, </a:t>
            </a:r>
            <a:r>
              <a:rPr dirty="0"/>
              <a:t>before it's too late.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Producer’s Statement</a:t>
            </a:r>
          </a:p>
        </p:txBody>
      </p:sp>
      <p:sp>
        <p:nvSpPr>
          <p:cNvPr id="3" name="Content Placeholder 2"/>
          <p:cNvSpPr>
            <a:spLocks noGrp="1"/>
          </p:cNvSpPr>
          <p:nvPr>
            <p:ph idx="1"/>
          </p:nvPr>
        </p:nvSpPr>
        <p:spPr/>
        <p:txBody>
          <a:bodyPr/>
          <a:lstStyle/>
          <a:p>
            <a:r>
              <a:t>This is a story that resonates. Born from real emotion and experience, Regret is about flawed relationships, healing, and human connection. We’re seeking producing partners who understand the potential of emotionally driven storytelling. The script is ready. The time is now.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Why This Film, Why Now?</a:t>
            </a:r>
          </a:p>
        </p:txBody>
      </p:sp>
      <p:sp>
        <p:nvSpPr>
          <p:cNvPr id="3" name="Content Placeholder 2"/>
          <p:cNvSpPr>
            <a:spLocks noGrp="1"/>
          </p:cNvSpPr>
          <p:nvPr>
            <p:ph idx="1"/>
          </p:nvPr>
        </p:nvSpPr>
        <p:spPr/>
        <p:txBody>
          <a:bodyPr/>
          <a:lstStyle/>
          <a:p>
            <a:pPr marL="0" indent="0">
              <a:buNone/>
            </a:pPr>
            <a:r>
              <a:rPr lang="en-IE" dirty="0"/>
              <a:t>  </a:t>
            </a:r>
            <a:r>
              <a:rPr dirty="0"/>
              <a:t>•</a:t>
            </a:r>
            <a:r>
              <a:rPr lang="en-IE" dirty="0"/>
              <a:t> </a:t>
            </a:r>
            <a:r>
              <a:rPr dirty="0"/>
              <a:t>Universal Themes: </a:t>
            </a:r>
            <a:r>
              <a:rPr lang="en-IE" dirty="0"/>
              <a:t>                                                      </a:t>
            </a:r>
            <a:r>
              <a:rPr dirty="0"/>
              <a:t>Forgiveness, addiction, parent-child</a:t>
            </a:r>
            <a:r>
              <a:rPr lang="en-IE" dirty="0"/>
              <a:t> bonds</a:t>
            </a:r>
            <a:endParaRPr dirty="0"/>
          </a:p>
          <a:p>
            <a:pPr marL="0" indent="0">
              <a:buNone/>
            </a:pPr>
            <a:r>
              <a:rPr lang="en-IE" dirty="0"/>
              <a:t>  </a:t>
            </a:r>
            <a:r>
              <a:rPr dirty="0"/>
              <a:t>• Award-Winning Script: </a:t>
            </a:r>
            <a:r>
              <a:rPr lang="en-IE" dirty="0"/>
              <a:t>                                           </a:t>
            </a:r>
            <a:r>
              <a:rPr dirty="0" err="1"/>
              <a:t>Recogni</a:t>
            </a:r>
            <a:r>
              <a:rPr lang="en-IE" dirty="0"/>
              <a:t>s</a:t>
            </a:r>
            <a:r>
              <a:rPr dirty="0"/>
              <a:t>ed internationally</a:t>
            </a:r>
          </a:p>
          <a:p>
            <a:pPr marL="0" indent="0">
              <a:buNone/>
            </a:pPr>
            <a:r>
              <a:rPr lang="en-IE" dirty="0"/>
              <a:t>  </a:t>
            </a:r>
            <a:r>
              <a:rPr dirty="0"/>
              <a:t>• Festival Appeal</a:t>
            </a:r>
            <a:r>
              <a:rPr lang="en-IE" dirty="0"/>
              <a:t>: 10 mins, Drama</a:t>
            </a:r>
            <a:endParaRPr dirty="0"/>
          </a:p>
          <a:p>
            <a:pPr marL="0" indent="0">
              <a:buNone/>
            </a:pPr>
            <a:r>
              <a:rPr lang="en-IE" dirty="0"/>
              <a:t>  </a:t>
            </a:r>
            <a:r>
              <a:rPr dirty="0"/>
              <a:t>• Commercial Potential: </a:t>
            </a:r>
            <a:r>
              <a:rPr lang="en-IE" dirty="0"/>
              <a:t>                                                       </a:t>
            </a:r>
            <a:r>
              <a:rPr dirty="0"/>
              <a:t>Cast-driven, platform-ready short film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Contact &amp; Credits</a:t>
            </a:r>
          </a:p>
        </p:txBody>
      </p:sp>
      <p:sp>
        <p:nvSpPr>
          <p:cNvPr id="3" name="Content Placeholder 2"/>
          <p:cNvSpPr>
            <a:spLocks noGrp="1"/>
          </p:cNvSpPr>
          <p:nvPr>
            <p:ph idx="1"/>
          </p:nvPr>
        </p:nvSpPr>
        <p:spPr/>
        <p:txBody>
          <a:bodyPr/>
          <a:lstStyle/>
          <a:p>
            <a:r>
              <a:rPr dirty="0"/>
              <a:t>Written by: Yvonne Coughlan</a:t>
            </a:r>
          </a:p>
          <a:p>
            <a:r>
              <a:rPr dirty="0"/>
              <a:t>Story by: Yvonne Coughlan &amp; Maurice Supple</a:t>
            </a:r>
          </a:p>
          <a:p>
            <a:endParaRPr dirty="0"/>
          </a:p>
          <a:p>
            <a:r>
              <a:rPr dirty="0"/>
              <a:t>Contact: </a:t>
            </a:r>
            <a:r>
              <a:rPr lang="en-IE" dirty="0"/>
              <a:t>rsvpireland@gmail.com</a:t>
            </a:r>
            <a:endParaRPr dirty="0"/>
          </a:p>
          <a:p>
            <a:r>
              <a:rPr dirty="0"/>
              <a:t>Website: www.</a:t>
            </a:r>
            <a:r>
              <a:rPr lang="en-IE" dirty="0" err="1"/>
              <a:t>yvonnecoughlan</a:t>
            </a:r>
            <a:r>
              <a:rPr dirty="0"/>
              <a:t>.com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TotalTime>
  <Words>443</Words>
  <Application>Microsoft Office PowerPoint</Application>
  <PresentationFormat>On-screen Show (4:3)</PresentationFormat>
  <Paragraphs>32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Regret</vt:lpstr>
      <vt:lpstr>Logline</vt:lpstr>
      <vt:lpstr>Synopsis</vt:lpstr>
      <vt:lpstr>Awards &amp; Recognition</vt:lpstr>
      <vt:lpstr>Writer’s Statement</vt:lpstr>
      <vt:lpstr>Producer’s Statement</vt:lpstr>
      <vt:lpstr>Why This Film, Why Now?</vt:lpstr>
      <vt:lpstr>Contact &amp;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Yvonne Coughlan</cp:lastModifiedBy>
  <cp:revision>4</cp:revision>
  <dcterms:created xsi:type="dcterms:W3CDTF">2013-01-27T09:14:16Z</dcterms:created>
  <dcterms:modified xsi:type="dcterms:W3CDTF">2025-05-18T09:31:08Z</dcterms:modified>
  <cp:category/>
</cp:coreProperties>
</file>