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8" r:id="rId5"/>
  </p:sldIdLst>
  <p:sldSz cx="7556500" cy="106934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6" userDrawn="1">
          <p15:clr>
            <a:srgbClr val="A4A3A4"/>
          </p15:clr>
        </p15:guide>
        <p15:guide id="2" pos="23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3366"/>
        <p:guide pos="23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Arial</vt:lpstr>
      <vt:lpstr>SimSun</vt:lpstr>
      <vt:lpstr>Wingdings</vt:lpstr>
      <vt:lpstr>Calibri Light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conta</dc:creator>
  <cp:lastModifiedBy>centrodenegocios goldgreen</cp:lastModifiedBy>
  <cp:revision>4</cp:revision>
  <dcterms:created xsi:type="dcterms:W3CDTF">2025-07-23T00:59:00Z</dcterms:created>
  <dcterms:modified xsi:type="dcterms:W3CDTF">2025-10-18T20:04:25Z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2058-12.2.0.23131</vt:lpwstr>
  </property>
  <property fmtid="{D5CDD505-2E9C-101B-9397-08002B2CF9AE}" pid="3" name="ICV">
    <vt:lpwstr>32F32590183548158DAE19FA42D16036_11</vt:lpwstr>
  </property>
</Properties>
</file>