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48" r:id="rId5"/>
    <p:sldMasterId id="2147483703" r:id="rId6"/>
    <p:sldMasterId id="2147483803" r:id="rId7"/>
    <p:sldMasterId id="2147483816" r:id="rId8"/>
    <p:sldMasterId id="2147483829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57" r:id="rId11"/>
    <p:sldId id="428" r:id="rId12"/>
    <p:sldId id="259" r:id="rId13"/>
    <p:sldId id="653" r:id="rId14"/>
    <p:sldId id="269" r:id="rId15"/>
    <p:sldId id="655" r:id="rId16"/>
    <p:sldId id="654" r:id="rId17"/>
    <p:sldId id="652" r:id="rId18"/>
    <p:sldId id="65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D5B29-E63C-409F-AEF2-07ABE1369F50}" v="132" dt="2024-06-03T12:38:16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97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MILLET" userId="fa9b8cf9-3593-40a4-8a2a-61a074ebcb64" providerId="ADAL" clId="{22DD5B29-E63C-409F-AEF2-07ABE1369F50}"/>
    <pc:docChg chg="undo custSel addSld delSld modSld sldOrd">
      <pc:chgData name="Kevin MILLET" userId="fa9b8cf9-3593-40a4-8a2a-61a074ebcb64" providerId="ADAL" clId="{22DD5B29-E63C-409F-AEF2-07ABE1369F50}" dt="2024-06-03T15:11:15.099" v="885" actId="478"/>
      <pc:docMkLst>
        <pc:docMk/>
      </pc:docMkLst>
      <pc:sldChg chg="modSp mod modTransition modAnim">
        <pc:chgData name="Kevin MILLET" userId="fa9b8cf9-3593-40a4-8a2a-61a074ebcb64" providerId="ADAL" clId="{22DD5B29-E63C-409F-AEF2-07ABE1369F50}" dt="2024-06-03T12:38:16.215" v="881" actId="20577"/>
        <pc:sldMkLst>
          <pc:docMk/>
          <pc:sldMk cId="911156053" sldId="256"/>
        </pc:sldMkLst>
        <pc:spChg chg="mod">
          <ac:chgData name="Kevin MILLET" userId="fa9b8cf9-3593-40a4-8a2a-61a074ebcb64" providerId="ADAL" clId="{22DD5B29-E63C-409F-AEF2-07ABE1369F50}" dt="2024-06-03T12:38:16.215" v="881" actId="20577"/>
          <ac:spMkLst>
            <pc:docMk/>
            <pc:sldMk cId="911156053" sldId="256"/>
            <ac:spMk id="5" creationId="{9CA762D9-4B43-0D93-3BD8-0EE7B545E35A}"/>
          </ac:spMkLst>
        </pc:spChg>
      </pc:sldChg>
      <pc:sldChg chg="modSp new mod modTransition modAnim">
        <pc:chgData name="Kevin MILLET" userId="fa9b8cf9-3593-40a4-8a2a-61a074ebcb64" providerId="ADAL" clId="{22DD5B29-E63C-409F-AEF2-07ABE1369F50}" dt="2024-06-03T12:37:41.865" v="876" actId="27636"/>
        <pc:sldMkLst>
          <pc:docMk/>
          <pc:sldMk cId="3140443088" sldId="257"/>
        </pc:sldMkLst>
        <pc:spChg chg="mod">
          <ac:chgData name="Kevin MILLET" userId="fa9b8cf9-3593-40a4-8a2a-61a074ebcb64" providerId="ADAL" clId="{22DD5B29-E63C-409F-AEF2-07ABE1369F50}" dt="2024-06-03T12:37:41.865" v="876" actId="27636"/>
          <ac:spMkLst>
            <pc:docMk/>
            <pc:sldMk cId="3140443088" sldId="257"/>
            <ac:spMk id="2" creationId="{1279781E-2595-C907-61A0-A5A267F805D1}"/>
          </ac:spMkLst>
        </pc:spChg>
        <pc:spChg chg="mod">
          <ac:chgData name="Kevin MILLET" userId="fa9b8cf9-3593-40a4-8a2a-61a074ebcb64" providerId="ADAL" clId="{22DD5B29-E63C-409F-AEF2-07ABE1369F50}" dt="2024-06-03T08:34:27.403" v="203" actId="20577"/>
          <ac:spMkLst>
            <pc:docMk/>
            <pc:sldMk cId="3140443088" sldId="257"/>
            <ac:spMk id="3" creationId="{D718685F-9003-71EC-095A-12BF84B3581B}"/>
          </ac:spMkLst>
        </pc:spChg>
      </pc:sldChg>
      <pc:sldChg chg="modTransition">
        <pc:chgData name="Kevin MILLET" userId="fa9b8cf9-3593-40a4-8a2a-61a074ebcb64" providerId="ADAL" clId="{22DD5B29-E63C-409F-AEF2-07ABE1369F50}" dt="2024-06-03T12:29:10.751" v="690"/>
        <pc:sldMkLst>
          <pc:docMk/>
          <pc:sldMk cId="532236618" sldId="259"/>
        </pc:sldMkLst>
      </pc:sldChg>
      <pc:sldChg chg="delSp modSp mod modTransition modAnim">
        <pc:chgData name="Kevin MILLET" userId="fa9b8cf9-3593-40a4-8a2a-61a074ebcb64" providerId="ADAL" clId="{22DD5B29-E63C-409F-AEF2-07ABE1369F50}" dt="2024-06-03T15:11:15.099" v="885" actId="478"/>
        <pc:sldMkLst>
          <pc:docMk/>
          <pc:sldMk cId="3912801034" sldId="269"/>
        </pc:sldMkLst>
        <pc:spChg chg="mod">
          <ac:chgData name="Kevin MILLET" userId="fa9b8cf9-3593-40a4-8a2a-61a074ebcb64" providerId="ADAL" clId="{22DD5B29-E63C-409F-AEF2-07ABE1369F50}" dt="2024-06-03T12:22:21.383" v="605" actId="20577"/>
          <ac:spMkLst>
            <pc:docMk/>
            <pc:sldMk cId="3912801034" sldId="269"/>
            <ac:spMk id="3" creationId="{C6A09066-6259-ACA5-E96B-06271F83A1B8}"/>
          </ac:spMkLst>
        </pc:spChg>
        <pc:spChg chg="del">
          <ac:chgData name="Kevin MILLET" userId="fa9b8cf9-3593-40a4-8a2a-61a074ebcb64" providerId="ADAL" clId="{22DD5B29-E63C-409F-AEF2-07ABE1369F50}" dt="2024-06-03T15:11:15.099" v="885" actId="478"/>
          <ac:spMkLst>
            <pc:docMk/>
            <pc:sldMk cId="3912801034" sldId="269"/>
            <ac:spMk id="9" creationId="{3F7B76C0-8A1F-D3CA-68D9-85D3E837A03B}"/>
          </ac:spMkLst>
        </pc:spChg>
        <pc:picChg chg="mod modCrop">
          <ac:chgData name="Kevin MILLET" userId="fa9b8cf9-3593-40a4-8a2a-61a074ebcb64" providerId="ADAL" clId="{22DD5B29-E63C-409F-AEF2-07ABE1369F50}" dt="2024-06-03T15:11:12.778" v="884" actId="732"/>
          <ac:picMkLst>
            <pc:docMk/>
            <pc:sldMk cId="3912801034" sldId="269"/>
            <ac:picMk id="8" creationId="{81901965-AD12-68D9-7CEF-9FADC29E16EA}"/>
          </ac:picMkLst>
        </pc:picChg>
      </pc:sldChg>
      <pc:sldChg chg="modSp mod modTransition modAnim">
        <pc:chgData name="Kevin MILLET" userId="fa9b8cf9-3593-40a4-8a2a-61a074ebcb64" providerId="ADAL" clId="{22DD5B29-E63C-409F-AEF2-07ABE1369F50}" dt="2024-06-03T12:31:20.233" v="716"/>
        <pc:sldMkLst>
          <pc:docMk/>
          <pc:sldMk cId="3461018030" sldId="428"/>
        </pc:sldMkLst>
        <pc:spChg chg="mod">
          <ac:chgData name="Kevin MILLET" userId="fa9b8cf9-3593-40a4-8a2a-61a074ebcb64" providerId="ADAL" clId="{22DD5B29-E63C-409F-AEF2-07ABE1369F50}" dt="2024-06-03T08:31:15.562" v="191" actId="20577"/>
          <ac:spMkLst>
            <pc:docMk/>
            <pc:sldMk cId="3461018030" sldId="428"/>
            <ac:spMk id="2" creationId="{A3BCFDBA-987E-863E-C626-72833E586913}"/>
          </ac:spMkLst>
        </pc:spChg>
      </pc:sldChg>
      <pc:sldChg chg="modSp new del mod">
        <pc:chgData name="Kevin MILLET" userId="fa9b8cf9-3593-40a4-8a2a-61a074ebcb64" providerId="ADAL" clId="{22DD5B29-E63C-409F-AEF2-07ABE1369F50}" dt="2024-06-03T08:42:41.955" v="275" actId="47"/>
        <pc:sldMkLst>
          <pc:docMk/>
          <pc:sldMk cId="1545932199" sldId="429"/>
        </pc:sldMkLst>
        <pc:spChg chg="mod">
          <ac:chgData name="Kevin MILLET" userId="fa9b8cf9-3593-40a4-8a2a-61a074ebcb64" providerId="ADAL" clId="{22DD5B29-E63C-409F-AEF2-07ABE1369F50}" dt="2024-06-03T08:37:04.955" v="274" actId="20577"/>
          <ac:spMkLst>
            <pc:docMk/>
            <pc:sldMk cId="1545932199" sldId="429"/>
            <ac:spMk id="3" creationId="{0580E256-6844-75CC-49E2-9D8C8AC06D49}"/>
          </ac:spMkLst>
        </pc:spChg>
      </pc:sldChg>
      <pc:sldChg chg="addSp delSp modSp mod ord modTransition modAnim">
        <pc:chgData name="Kevin MILLET" userId="fa9b8cf9-3593-40a4-8a2a-61a074ebcb64" providerId="ADAL" clId="{22DD5B29-E63C-409F-AEF2-07ABE1369F50}" dt="2024-06-03T15:10:51.603" v="883"/>
        <pc:sldMkLst>
          <pc:docMk/>
          <pc:sldMk cId="2683237006" sldId="652"/>
        </pc:sldMkLst>
        <pc:spChg chg="mod">
          <ac:chgData name="Kevin MILLET" userId="fa9b8cf9-3593-40a4-8a2a-61a074ebcb64" providerId="ADAL" clId="{22DD5B29-E63C-409F-AEF2-07ABE1369F50}" dt="2024-06-03T08:46:17.017" v="298" actId="20577"/>
          <ac:spMkLst>
            <pc:docMk/>
            <pc:sldMk cId="2683237006" sldId="652"/>
            <ac:spMk id="2" creationId="{DE48F67B-3CA9-3EE8-D9E2-44798BBCC493}"/>
          </ac:spMkLst>
        </pc:spChg>
        <pc:spChg chg="mod">
          <ac:chgData name="Kevin MILLET" userId="fa9b8cf9-3593-40a4-8a2a-61a074ebcb64" providerId="ADAL" clId="{22DD5B29-E63C-409F-AEF2-07ABE1369F50}" dt="2024-06-03T12:28:14.035" v="681" actId="1076"/>
          <ac:spMkLst>
            <pc:docMk/>
            <pc:sldMk cId="2683237006" sldId="652"/>
            <ac:spMk id="14" creationId="{873EF0DA-24B0-5A95-2468-1F1FC57A2D37}"/>
          </ac:spMkLst>
        </pc:spChg>
        <pc:spChg chg="mod">
          <ac:chgData name="Kevin MILLET" userId="fa9b8cf9-3593-40a4-8a2a-61a074ebcb64" providerId="ADAL" clId="{22DD5B29-E63C-409F-AEF2-07ABE1369F50}" dt="2024-06-03T12:28:23.853" v="683" actId="1076"/>
          <ac:spMkLst>
            <pc:docMk/>
            <pc:sldMk cId="2683237006" sldId="652"/>
            <ac:spMk id="15" creationId="{98843EE1-E998-2045-3041-293ED23875BD}"/>
          </ac:spMkLst>
        </pc:spChg>
        <pc:picChg chg="add mod">
          <ac:chgData name="Kevin MILLET" userId="fa9b8cf9-3593-40a4-8a2a-61a074ebcb64" providerId="ADAL" clId="{22DD5B29-E63C-409F-AEF2-07ABE1369F50}" dt="2024-06-03T12:27:50.680" v="674" actId="1076"/>
          <ac:picMkLst>
            <pc:docMk/>
            <pc:sldMk cId="2683237006" sldId="652"/>
            <ac:picMk id="3" creationId="{AB3926F8-A8C6-6542-3DEF-281C84014E96}"/>
          </ac:picMkLst>
        </pc:picChg>
        <pc:picChg chg="add mod">
          <ac:chgData name="Kevin MILLET" userId="fa9b8cf9-3593-40a4-8a2a-61a074ebcb64" providerId="ADAL" clId="{22DD5B29-E63C-409F-AEF2-07ABE1369F50}" dt="2024-06-03T12:28:51.733" v="688" actId="1076"/>
          <ac:picMkLst>
            <pc:docMk/>
            <pc:sldMk cId="2683237006" sldId="652"/>
            <ac:picMk id="4" creationId="{8AE242AA-189E-8F19-5CE4-61543CAFD01B}"/>
          </ac:picMkLst>
        </pc:picChg>
        <pc:picChg chg="add mod modCrop">
          <ac:chgData name="Kevin MILLET" userId="fa9b8cf9-3593-40a4-8a2a-61a074ebcb64" providerId="ADAL" clId="{22DD5B29-E63C-409F-AEF2-07ABE1369F50}" dt="2024-06-03T12:28:43.118" v="687" actId="1076"/>
          <ac:picMkLst>
            <pc:docMk/>
            <pc:sldMk cId="2683237006" sldId="652"/>
            <ac:picMk id="5" creationId="{F8ACCCBB-58AA-2D8D-502A-6B44F182E2DE}"/>
          </ac:picMkLst>
        </pc:picChg>
        <pc:picChg chg="del">
          <ac:chgData name="Kevin MILLET" userId="fa9b8cf9-3593-40a4-8a2a-61a074ebcb64" providerId="ADAL" clId="{22DD5B29-E63C-409F-AEF2-07ABE1369F50}" dt="2024-06-03T12:27:35.414" v="669" actId="478"/>
          <ac:picMkLst>
            <pc:docMk/>
            <pc:sldMk cId="2683237006" sldId="652"/>
            <ac:picMk id="7" creationId="{621A89DF-1E35-6389-1411-351C893A1EF8}"/>
          </ac:picMkLst>
        </pc:picChg>
        <pc:picChg chg="del">
          <ac:chgData name="Kevin MILLET" userId="fa9b8cf9-3593-40a4-8a2a-61a074ebcb64" providerId="ADAL" clId="{22DD5B29-E63C-409F-AEF2-07ABE1369F50}" dt="2024-06-03T12:27:36.501" v="670" actId="478"/>
          <ac:picMkLst>
            <pc:docMk/>
            <pc:sldMk cId="2683237006" sldId="652"/>
            <ac:picMk id="9" creationId="{0565C7E6-1AFB-E66E-6377-32FFDFFB4136}"/>
          </ac:picMkLst>
        </pc:picChg>
        <pc:picChg chg="del">
          <ac:chgData name="Kevin MILLET" userId="fa9b8cf9-3593-40a4-8a2a-61a074ebcb64" providerId="ADAL" clId="{22DD5B29-E63C-409F-AEF2-07ABE1369F50}" dt="2024-06-03T12:27:38.709" v="671" actId="478"/>
          <ac:picMkLst>
            <pc:docMk/>
            <pc:sldMk cId="2683237006" sldId="652"/>
            <ac:picMk id="10" creationId="{07D9047D-C4A6-290D-8C93-E699BA706D3B}"/>
          </ac:picMkLst>
        </pc:picChg>
      </pc:sldChg>
      <pc:sldChg chg="addSp modSp new mod modTransition modAnim">
        <pc:chgData name="Kevin MILLET" userId="fa9b8cf9-3593-40a4-8a2a-61a074ebcb64" providerId="ADAL" clId="{22DD5B29-E63C-409F-AEF2-07ABE1369F50}" dt="2024-06-03T12:32:29.814" v="735"/>
        <pc:sldMkLst>
          <pc:docMk/>
          <pc:sldMk cId="3006331328" sldId="653"/>
        </pc:sldMkLst>
        <pc:spChg chg="mod">
          <ac:chgData name="Kevin MILLET" userId="fa9b8cf9-3593-40a4-8a2a-61a074ebcb64" providerId="ADAL" clId="{22DD5B29-E63C-409F-AEF2-07ABE1369F50}" dt="2024-06-03T08:54:30.250" v="470" actId="1076"/>
          <ac:spMkLst>
            <pc:docMk/>
            <pc:sldMk cId="3006331328" sldId="653"/>
            <ac:spMk id="2" creationId="{BB3866B5-376E-CACE-FC57-97E57EDA5392}"/>
          </ac:spMkLst>
        </pc:spChg>
        <pc:spChg chg="mod">
          <ac:chgData name="Kevin MILLET" userId="fa9b8cf9-3593-40a4-8a2a-61a074ebcb64" providerId="ADAL" clId="{22DD5B29-E63C-409F-AEF2-07ABE1369F50}" dt="2024-06-03T08:49:20.456" v="312" actId="20577"/>
          <ac:spMkLst>
            <pc:docMk/>
            <pc:sldMk cId="3006331328" sldId="653"/>
            <ac:spMk id="3" creationId="{44213842-3B72-87FB-E8EB-23E89CC3A64D}"/>
          </ac:spMkLst>
        </pc:spChg>
        <pc:spChg chg="add mod">
          <ac:chgData name="Kevin MILLET" userId="fa9b8cf9-3593-40a4-8a2a-61a074ebcb64" providerId="ADAL" clId="{22DD5B29-E63C-409F-AEF2-07ABE1369F50}" dt="2024-06-03T08:52:58.225" v="460" actId="14100"/>
          <ac:spMkLst>
            <pc:docMk/>
            <pc:sldMk cId="3006331328" sldId="653"/>
            <ac:spMk id="7" creationId="{B5C674D9-5941-660D-3AD7-A4231FA98055}"/>
          </ac:spMkLst>
        </pc:spChg>
        <pc:picChg chg="add mod">
          <ac:chgData name="Kevin MILLET" userId="fa9b8cf9-3593-40a4-8a2a-61a074ebcb64" providerId="ADAL" clId="{22DD5B29-E63C-409F-AEF2-07ABE1369F50}" dt="2024-06-03T08:54:19.465" v="464" actId="1076"/>
          <ac:picMkLst>
            <pc:docMk/>
            <pc:sldMk cId="3006331328" sldId="653"/>
            <ac:picMk id="9" creationId="{9050317F-8C3C-8383-4B14-8484BE9C6539}"/>
          </ac:picMkLst>
        </pc:picChg>
        <pc:picChg chg="add mod modCrop">
          <ac:chgData name="Kevin MILLET" userId="fa9b8cf9-3593-40a4-8a2a-61a074ebcb64" providerId="ADAL" clId="{22DD5B29-E63C-409F-AEF2-07ABE1369F50}" dt="2024-06-03T08:56:14.329" v="476" actId="14100"/>
          <ac:picMkLst>
            <pc:docMk/>
            <pc:sldMk cId="3006331328" sldId="653"/>
            <ac:picMk id="11" creationId="{4DC9574A-B5EF-5A25-E401-D332EC1329D8}"/>
          </ac:picMkLst>
        </pc:picChg>
      </pc:sldChg>
      <pc:sldChg chg="addSp delSp modSp new mod modTransition modAnim">
        <pc:chgData name="Kevin MILLET" userId="fa9b8cf9-3593-40a4-8a2a-61a074ebcb64" providerId="ADAL" clId="{22DD5B29-E63C-409F-AEF2-07ABE1369F50}" dt="2024-06-03T12:34:22.168" v="754"/>
        <pc:sldMkLst>
          <pc:docMk/>
          <pc:sldMk cId="2105933333" sldId="654"/>
        </pc:sldMkLst>
        <pc:spChg chg="del">
          <ac:chgData name="Kevin MILLET" userId="fa9b8cf9-3593-40a4-8a2a-61a074ebcb64" providerId="ADAL" clId="{22DD5B29-E63C-409F-AEF2-07ABE1369F50}" dt="2024-06-03T12:27:05.208" v="663" actId="478"/>
          <ac:spMkLst>
            <pc:docMk/>
            <pc:sldMk cId="2105933333" sldId="654"/>
            <ac:spMk id="2" creationId="{B9A62EED-BE1B-6239-17B4-CAA65B9425AE}"/>
          </ac:spMkLst>
        </pc:spChg>
        <pc:spChg chg="mod">
          <ac:chgData name="Kevin MILLET" userId="fa9b8cf9-3593-40a4-8a2a-61a074ebcb64" providerId="ADAL" clId="{22DD5B29-E63C-409F-AEF2-07ABE1369F50}" dt="2024-06-03T12:22:49.768" v="620" actId="20577"/>
          <ac:spMkLst>
            <pc:docMk/>
            <pc:sldMk cId="2105933333" sldId="654"/>
            <ac:spMk id="3" creationId="{ECEB52DB-1B9C-6869-03FE-122B19D12075}"/>
          </ac:spMkLst>
        </pc:spChg>
        <pc:picChg chg="add mod">
          <ac:chgData name="Kevin MILLET" userId="fa9b8cf9-3593-40a4-8a2a-61a074ebcb64" providerId="ADAL" clId="{22DD5B29-E63C-409F-AEF2-07ABE1369F50}" dt="2024-06-03T12:27:13.965" v="668" actId="14100"/>
          <ac:picMkLst>
            <pc:docMk/>
            <pc:sldMk cId="2105933333" sldId="654"/>
            <ac:picMk id="8" creationId="{F533B30A-E9A6-9288-9B1A-4A11029EB81B}"/>
          </ac:picMkLst>
        </pc:picChg>
      </pc:sldChg>
      <pc:sldChg chg="modSp new del mod">
        <pc:chgData name="Kevin MILLET" userId="fa9b8cf9-3593-40a4-8a2a-61a074ebcb64" providerId="ADAL" clId="{22DD5B29-E63C-409F-AEF2-07ABE1369F50}" dt="2024-06-03T08:52:11.946" v="412" actId="2696"/>
        <pc:sldMkLst>
          <pc:docMk/>
          <pc:sldMk cId="2117475118" sldId="654"/>
        </pc:sldMkLst>
        <pc:spChg chg="mod">
          <ac:chgData name="Kevin MILLET" userId="fa9b8cf9-3593-40a4-8a2a-61a074ebcb64" providerId="ADAL" clId="{22DD5B29-E63C-409F-AEF2-07ABE1369F50}" dt="2024-06-03T08:52:08.976" v="411" actId="20577"/>
          <ac:spMkLst>
            <pc:docMk/>
            <pc:sldMk cId="2117475118" sldId="654"/>
            <ac:spMk id="3" creationId="{AD2E8AD0-C444-1476-16EB-EE981C224BA9}"/>
          </ac:spMkLst>
        </pc:spChg>
      </pc:sldChg>
      <pc:sldChg chg="addSp delSp modSp new mod modTransition modAnim">
        <pc:chgData name="Kevin MILLET" userId="fa9b8cf9-3593-40a4-8a2a-61a074ebcb64" providerId="ADAL" clId="{22DD5B29-E63C-409F-AEF2-07ABE1369F50}" dt="2024-06-03T12:34:07.242" v="748"/>
        <pc:sldMkLst>
          <pc:docMk/>
          <pc:sldMk cId="3391920771" sldId="655"/>
        </pc:sldMkLst>
        <pc:spChg chg="del">
          <ac:chgData name="Kevin MILLET" userId="fa9b8cf9-3593-40a4-8a2a-61a074ebcb64" providerId="ADAL" clId="{22DD5B29-E63C-409F-AEF2-07ABE1369F50}" dt="2024-06-03T12:25:16.837" v="656" actId="478"/>
          <ac:spMkLst>
            <pc:docMk/>
            <pc:sldMk cId="3391920771" sldId="655"/>
            <ac:spMk id="2" creationId="{42386155-BA45-5471-1948-3E04B275D863}"/>
          </ac:spMkLst>
        </pc:spChg>
        <pc:spChg chg="mod">
          <ac:chgData name="Kevin MILLET" userId="fa9b8cf9-3593-40a4-8a2a-61a074ebcb64" providerId="ADAL" clId="{22DD5B29-E63C-409F-AEF2-07ABE1369F50}" dt="2024-06-03T12:25:12.535" v="655" actId="20577"/>
          <ac:spMkLst>
            <pc:docMk/>
            <pc:sldMk cId="3391920771" sldId="655"/>
            <ac:spMk id="3" creationId="{B807D3A7-C3D5-8A98-FD8F-35FFC6FEE7B3}"/>
          </ac:spMkLst>
        </pc:spChg>
        <pc:picChg chg="add mod">
          <ac:chgData name="Kevin MILLET" userId="fa9b8cf9-3593-40a4-8a2a-61a074ebcb64" providerId="ADAL" clId="{22DD5B29-E63C-409F-AEF2-07ABE1369F50}" dt="2024-06-03T12:25:30.397" v="662" actId="14100"/>
          <ac:picMkLst>
            <pc:docMk/>
            <pc:sldMk cId="3391920771" sldId="655"/>
            <ac:picMk id="8" creationId="{A9F22390-FAE8-D92E-E334-C377A4A25654}"/>
          </ac:picMkLst>
        </pc:picChg>
      </pc:sldChg>
      <pc:sldChg chg="addSp delSp modSp new mod">
        <pc:chgData name="Kevin MILLET" userId="fa9b8cf9-3593-40a4-8a2a-61a074ebcb64" providerId="ADAL" clId="{22DD5B29-E63C-409F-AEF2-07ABE1369F50}" dt="2024-06-03T12:37:28.325" v="868" actId="20577"/>
        <pc:sldMkLst>
          <pc:docMk/>
          <pc:sldMk cId="520961785" sldId="656"/>
        </pc:sldMkLst>
        <pc:spChg chg="del">
          <ac:chgData name="Kevin MILLET" userId="fa9b8cf9-3593-40a4-8a2a-61a074ebcb64" providerId="ADAL" clId="{22DD5B29-E63C-409F-AEF2-07ABE1369F50}" dt="2024-06-03T12:36:24.341" v="837" actId="478"/>
          <ac:spMkLst>
            <pc:docMk/>
            <pc:sldMk cId="520961785" sldId="656"/>
            <ac:spMk id="2" creationId="{B4AFB1C7-4DB1-DB34-9018-EA35605E61C2}"/>
          </ac:spMkLst>
        </pc:spChg>
        <pc:spChg chg="mod">
          <ac:chgData name="Kevin MILLET" userId="fa9b8cf9-3593-40a4-8a2a-61a074ebcb64" providerId="ADAL" clId="{22DD5B29-E63C-409F-AEF2-07ABE1369F50}" dt="2024-06-03T12:37:28.325" v="868" actId="20577"/>
          <ac:spMkLst>
            <pc:docMk/>
            <pc:sldMk cId="520961785" sldId="656"/>
            <ac:spMk id="3" creationId="{04380EA1-D3B9-988D-2519-027BF889282D}"/>
          </ac:spMkLst>
        </pc:spChg>
        <pc:picChg chg="add mod">
          <ac:chgData name="Kevin MILLET" userId="fa9b8cf9-3593-40a4-8a2a-61a074ebcb64" providerId="ADAL" clId="{22DD5B29-E63C-409F-AEF2-07ABE1369F50}" dt="2024-06-03T12:37:21.149" v="841" actId="1076"/>
          <ac:picMkLst>
            <pc:docMk/>
            <pc:sldMk cId="520961785" sldId="656"/>
            <ac:picMk id="8" creationId="{24E9A033-67A4-5FEA-3D1E-54D1144450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23F951C-49DB-46FC-9C8B-F7F76DD48A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C40F2B-23A6-4982-8D99-22FA105AB7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5869-F471-4C21-A5DE-689506F46F52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88ABC3-35A5-486A-975F-760AFCEB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F451EF-5876-4A98-B694-1A6467F3E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250C-3533-442B-94A3-B827A7DD3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0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A819-3DB0-4112-9C35-74F06957AF5A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42BB2-43B5-4664-97E1-4AA6DE8706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65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Ces prestations couvrent-elles bien le service vendu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42BB2-43B5-4664-97E1-4AA6DE8706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42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1">
            <a:extLst>
              <a:ext uri="{FF2B5EF4-FFF2-40B4-BE49-F238E27FC236}">
                <a16:creationId xmlns:a16="http://schemas.microsoft.com/office/drawing/2014/main" id="{F9E8960F-EC34-7B4C-AA08-A04E564F9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00" y="1774316"/>
            <a:ext cx="712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4800" b="0" noProof="0" dirty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0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1" i="0" u="none" strike="noStrike" kern="0" cap="none" spc="-2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Titre</a:t>
            </a:r>
            <a:b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kumimoji="0" lang="fr-FR" sz="5200" b="1" i="0" u="none" strike="noStrike" kern="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5200" b="1" i="0" u="none" strike="noStrike" kern="0" cap="none" spc="-45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85073E-7EB7-4FCA-BBB7-8A512DCE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18649"/>
            <a:ext cx="8319600" cy="34265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4738-6D7F-4872-9684-B6413E837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3485" y="1774316"/>
            <a:ext cx="1523636" cy="1325563"/>
          </a:xfrm>
          <a:prstGeom prst="rect">
            <a:avLst/>
          </a:prstGeom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5070EBEC-BE44-4500-AE91-58E835FD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69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7561156-2460-4612-634B-5B741577E0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2B02A8-3489-926B-8050-C8C4F9C1E1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9C900F-66EC-92F9-FAE6-A128E538E0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526147-92F7-4FA8-D9F5-5EFB5A1ECD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2EC016-04A2-7024-ACC1-3F5E4072D0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1FB5B60-5FEB-C425-5AE2-AF1DFFEB2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616260-F9DF-EB5B-566A-694F05844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5570" y="937373"/>
            <a:ext cx="6088575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25734A-C9B6-2621-8D4F-4729A98D99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3CE63E-EF68-DD8E-2BBB-73ABD9D647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627FC2-52DA-481F-2238-8D7EAB5EF6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53989A-8070-0182-E060-574D462457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1520687" y="4219498"/>
            <a:ext cx="10671313" cy="194563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6AEF86-DF1D-47D6-9DD7-1C2359318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5959" y="2203641"/>
            <a:ext cx="1623466" cy="14124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1543" y="1051151"/>
            <a:ext cx="4470400" cy="54904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</a:t>
            </a:r>
            <a:r>
              <a:rPr lang="fr-FR" spc="-30" dirty="0"/>
              <a:t> </a:t>
            </a:r>
            <a:r>
              <a:rPr lang="fr-FR" dirty="0"/>
              <a:t>pour</a:t>
            </a:r>
            <a:r>
              <a:rPr lang="fr-FR" spc="-30" dirty="0"/>
              <a:t> </a:t>
            </a:r>
            <a:r>
              <a:rPr lang="fr-FR" spc="-5" dirty="0"/>
              <a:t>votre</a:t>
            </a:r>
            <a:r>
              <a:rPr lang="fr-FR" spc="-35" dirty="0"/>
              <a:t> </a:t>
            </a:r>
            <a:r>
              <a:rPr lang="fr-FR" spc="-5" dirty="0"/>
              <a:t>attention</a:t>
            </a:r>
            <a:endParaRPr lang="fr-FR" dirty="0"/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3830" y="5102060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4881957" y="5013383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8A177D8C-03FD-274E-9FBF-DFD9EAC1B5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4371574"/>
            <a:ext cx="2250345" cy="28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VOS CONTACTS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7F558E03-B274-EE4B-8D15-4D1CBB088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8963" y="4737488"/>
            <a:ext cx="2250345" cy="1426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C74AE26B-1A11-C7D3-BA27-7528253A0B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19918"/>
            <a:ext cx="1483057" cy="194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CD92A6-16BE-AE47-719A-086E811415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4E4EB30-08B3-C301-B9A6-1165F5148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FD5D36-84EF-4B08-62D8-FCAEFA5245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927C85-E4B0-813C-26E4-E8B3A7CCD3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1">
            <a:extLst>
              <a:ext uri="{FF2B5EF4-FFF2-40B4-BE49-F238E27FC236}">
                <a16:creationId xmlns:a16="http://schemas.microsoft.com/office/drawing/2014/main" id="{F9E8960F-EC34-7B4C-AA08-A04E564F9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00" y="1774316"/>
            <a:ext cx="712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4800" b="0" noProof="0" dirty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0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1" i="0" u="none" strike="noStrike" kern="0" cap="none" spc="-2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Titre</a:t>
            </a:r>
            <a:b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kumimoji="0" lang="fr-FR" sz="5200" b="1" i="0" u="none" strike="noStrike" kern="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5200" b="1" i="0" u="none" strike="noStrike" kern="0" cap="none" spc="-45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85073E-7EB7-4FCA-BBB7-8A512DCE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18649"/>
            <a:ext cx="8319600" cy="34265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4738-6D7F-4872-9684-B6413E837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3485" y="1774316"/>
            <a:ext cx="1523636" cy="1325563"/>
          </a:xfrm>
          <a:prstGeom prst="rect">
            <a:avLst/>
          </a:prstGeom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5070EBEC-BE44-4500-AE91-58E835FD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/>
              <a:t>© VFLIT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14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3pPr>
            <a:lvl4pPr marL="1072800" indent="-228600">
              <a:buFont typeface="Police système Courant"/>
              <a:buChar char="−"/>
              <a:defRPr sz="1400" baseline="0"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9E34B664-892B-4869-96DE-D4540B8CEC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5901" y="6577982"/>
            <a:ext cx="1816099" cy="2630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2432A-6637-4E80-A245-3589C36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71733"/>
            <a:ext cx="1405469" cy="186267"/>
          </a:xfrm>
        </p:spPr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5ADCB-612E-491E-804F-D4D0524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6CB88-0E83-4418-81AA-D60813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0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3pPr>
            <a:lvl4pPr marL="1072800" indent="-228600">
              <a:buFont typeface="Police système Courant"/>
              <a:buChar char="−"/>
              <a:defRPr sz="1400" baseline="0"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9E34B664-892B-4869-96DE-D4540B8CEC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5901" y="6574911"/>
            <a:ext cx="1816099" cy="2630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2432A-6637-4E80-A245-3589C36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5754" y="6651728"/>
            <a:ext cx="1405469" cy="186267"/>
          </a:xfrm>
        </p:spPr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5ADCB-612E-491E-804F-D4D0524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6CB88-0E83-4418-81AA-D60813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8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9E34B664-892B-4869-96DE-D4540B8CE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5901" y="6594916"/>
            <a:ext cx="1816099" cy="2630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2432A-6637-4E80-A245-3589C36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73529"/>
            <a:ext cx="1405469" cy="186267"/>
          </a:xfrm>
        </p:spPr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5ADCB-612E-491E-804F-D4D0524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6CB88-0E83-4418-81AA-D60813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C98C113F-CFB1-4F0D-9C46-5D75E230E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5901" y="6569056"/>
            <a:ext cx="1816099" cy="263084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23F62835-D616-40D5-95E5-FA38188765C2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4590A950-8EF2-4865-A3BF-813B650C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2FBB7CA6-2CEA-4A5D-9D66-77100725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73529"/>
            <a:ext cx="1405469" cy="186267"/>
          </a:xfrm>
        </p:spPr>
        <p:txBody>
          <a:bodyPr/>
          <a:lstStyle/>
          <a:p>
            <a:fld id="{EAD9531F-C7B1-4C40-A7D4-3EAD1BF3FB78}" type="datetime1">
              <a:rPr lang="fr-FR" smtClean="0"/>
              <a:t>03/06/2024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0217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120" y="914383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3pPr>
            <a:lvl4pPr marL="1072800" indent="-228600">
              <a:buFont typeface="Police système Courant"/>
              <a:buChar char="−"/>
              <a:defRPr sz="1400" baseline="0"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84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3pPr>
            <a:lvl4pPr marL="1072800" indent="-228600">
              <a:buFont typeface="Police système Courant"/>
              <a:buChar char="−"/>
              <a:defRPr sz="1400" baseline="0"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3BB1066A-97A1-4490-ABA6-7ADEC6DE1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5901" y="6596712"/>
            <a:ext cx="1816099" cy="26308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32D1CFC-DDCF-4DC5-A6B6-E03DA3A1E963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A9CB6BB-B8B8-461F-B694-4A032A373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FD474B6E-1C74-4BE1-BF0B-1CA02FB7D0C3}"/>
              </a:ext>
            </a:extLst>
          </p:cNvPr>
          <p:cNvSpPr txBox="1">
            <a:spLocks/>
          </p:cNvSpPr>
          <p:nvPr userDrawn="1"/>
        </p:nvSpPr>
        <p:spPr>
          <a:xfrm>
            <a:off x="0" y="6652347"/>
            <a:ext cx="1405469" cy="1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A0CADA-BD38-4352-9D2C-7DF0B6586CBA}" type="datetime1">
              <a:rPr lang="fr-FR" smtClean="0"/>
              <a:pPr/>
              <a:t>03/06/2024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39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G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120" y="914383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3pPr>
            <a:lvl4pPr marL="1072800" indent="-228600">
              <a:buFont typeface="Police système Courant"/>
              <a:buChar char="−"/>
              <a:defRPr sz="1400" baseline="0"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3BB1066A-97A1-4490-ABA6-7ADEC6DE1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5901" y="6594916"/>
            <a:ext cx="1816099" cy="26308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32D1CFC-DDCF-4DC5-A6B6-E03DA3A1E963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A9CB6BB-B8B8-461F-B694-4A032A373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FD474B6E-1C74-4BE1-BF0B-1CA02FB7D0C3}"/>
              </a:ext>
            </a:extLst>
          </p:cNvPr>
          <p:cNvSpPr txBox="1">
            <a:spLocks/>
          </p:cNvSpPr>
          <p:nvPr userDrawn="1"/>
        </p:nvSpPr>
        <p:spPr>
          <a:xfrm>
            <a:off x="0" y="6658168"/>
            <a:ext cx="1405469" cy="1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A0CADA-BD38-4352-9D2C-7DF0B6586CBA}" type="datetime1">
              <a:rPr lang="fr-FR" smtClean="0"/>
              <a:pPr/>
              <a:t>03/06/2024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81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9E34B664-892B-4869-96DE-D4540B8CEC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0160" y="6585920"/>
            <a:ext cx="1816099" cy="2630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2432A-6637-4E80-A245-3589C36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176097"/>
            <a:ext cx="1405469" cy="186267"/>
          </a:xfrm>
        </p:spPr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5ADCB-612E-491E-804F-D4D0524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6CB88-0E83-4418-81AA-D60813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E0A0B1D-5138-DEF4-9B42-D2F2D5401F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31A1F9-549C-D032-BFDB-DE44FCCDC8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141038D-B0DC-4677-E4DD-1D361F46C3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EE45BD6-E771-6671-4E50-37CE4A7ECB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4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D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84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3pPr>
            <a:lvl4pPr marL="1072800" indent="-228600">
              <a:buFont typeface="Police système Courant"/>
              <a:buChar char="−"/>
              <a:defRPr sz="1400" baseline="0"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3BB1066A-97A1-4490-ABA6-7ADEC6DE1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5901" y="6594916"/>
            <a:ext cx="1816099" cy="26308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32D1CFC-DDCF-4DC5-A6B6-E03DA3A1E963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A9CB6BB-B8B8-461F-B694-4A032A373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FD474B6E-1C74-4BE1-BF0B-1CA02FB7D0C3}"/>
              </a:ext>
            </a:extLst>
          </p:cNvPr>
          <p:cNvSpPr txBox="1">
            <a:spLocks/>
          </p:cNvSpPr>
          <p:nvPr userDrawn="1"/>
        </p:nvSpPr>
        <p:spPr>
          <a:xfrm>
            <a:off x="0" y="6651728"/>
            <a:ext cx="1405469" cy="1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A0CADA-BD38-4352-9D2C-7DF0B6586CBA}" type="datetime1">
              <a:rPr lang="fr-FR" smtClean="0"/>
              <a:pPr/>
              <a:t>03/06/2024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07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81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pic>
        <p:nvPicPr>
          <p:cNvPr id="15" name="Image 14" descr="vous-facilitez-l-IT.png">
            <a:extLst>
              <a:ext uri="{FF2B5EF4-FFF2-40B4-BE49-F238E27FC236}">
                <a16:creationId xmlns:a16="http://schemas.microsoft.com/office/drawing/2014/main" id="{CE24CC1F-BA29-4BDF-2241-B9910F18E4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4461" y="6155182"/>
            <a:ext cx="1816099" cy="263084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57144CB-FFD2-CA74-E65C-C7F8397BC8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812" y="2077183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5"/>
              </a:buBlip>
              <a:defRPr sz="28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5D6BAFEF-458F-C65F-8063-6514F5BBCD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945582"/>
            <a:ext cx="5884872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76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pic>
        <p:nvPicPr>
          <p:cNvPr id="13" name="Image 12" descr="vous-facilitez-l-IT.png">
            <a:extLst>
              <a:ext uri="{FF2B5EF4-FFF2-40B4-BE49-F238E27FC236}">
                <a16:creationId xmlns:a16="http://schemas.microsoft.com/office/drawing/2014/main" id="{FEC9CA9C-8CDA-EFDE-9287-95020C74CB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84461" y="6155182"/>
            <a:ext cx="1816099" cy="263084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ACD61A8-4F02-8E8F-4DDC-29435218EF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5"/>
              </a:buBlip>
              <a:defRPr sz="28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</p:spTree>
    <p:extLst>
      <p:ext uri="{BB962C8B-B14F-4D97-AF65-F5344CB8AC3E}">
        <p14:creationId xmlns:p14="http://schemas.microsoft.com/office/powerpoint/2010/main" val="7306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1FB5B60-5FEB-C425-5AE2-AF1DFFEB2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  <a:latin typeface="Roboto" pitchFamily="2" charset="0"/>
                <a:ea typeface="Roboto" pitchFamily="2" charset="0"/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  <a:latin typeface="Roboto" pitchFamily="2" charset="0"/>
                <a:ea typeface="Roboto" pitchFamily="2" charset="0"/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616260-F9DF-EB5B-566A-694F05844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5570" y="937373"/>
            <a:ext cx="6088575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  <p:pic>
        <p:nvPicPr>
          <p:cNvPr id="3" name="Image 2" descr="vous-facilitez-l-IT.png">
            <a:extLst>
              <a:ext uri="{FF2B5EF4-FFF2-40B4-BE49-F238E27FC236}">
                <a16:creationId xmlns:a16="http://schemas.microsoft.com/office/drawing/2014/main" id="{99A3F5FD-4087-F20B-20B5-84FF8C5BC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84461" y="6155182"/>
            <a:ext cx="1816099" cy="2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2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1520687" y="4219498"/>
            <a:ext cx="10671313" cy="194563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6AEF86-DF1D-47D6-9DD7-1C2359318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5959" y="2203641"/>
            <a:ext cx="1623466" cy="14124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1543" y="1051151"/>
            <a:ext cx="4470400" cy="54904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>
                <a:solidFill>
                  <a:srgbClr val="00447C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</a:t>
            </a:r>
            <a:r>
              <a:rPr lang="fr-FR" spc="-30" dirty="0"/>
              <a:t> </a:t>
            </a:r>
            <a:r>
              <a:rPr lang="fr-FR" dirty="0"/>
              <a:t>pour</a:t>
            </a:r>
            <a:r>
              <a:rPr lang="fr-FR" spc="-30" dirty="0"/>
              <a:t> </a:t>
            </a:r>
            <a:r>
              <a:rPr lang="fr-FR" spc="-5" dirty="0"/>
              <a:t>votre</a:t>
            </a:r>
            <a:r>
              <a:rPr lang="fr-FR" spc="-35" dirty="0"/>
              <a:t> </a:t>
            </a:r>
            <a:r>
              <a:rPr lang="fr-FR" spc="-5" dirty="0"/>
              <a:t>attention</a:t>
            </a:r>
            <a:endParaRPr lang="fr-FR" dirty="0"/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3830" y="5102060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4881957" y="5013383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8A177D8C-03FD-274E-9FBF-DFD9EAC1B5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4371574"/>
            <a:ext cx="2250345" cy="28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kern="0" spc="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VOS CONTACTS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7F558E03-B274-EE4B-8D15-4D1CBB088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8963" y="4737488"/>
            <a:ext cx="2250345" cy="1426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pic>
        <p:nvPicPr>
          <p:cNvPr id="13" name="Image 12" descr="vous-facilitez-l-IT.png">
            <a:extLst>
              <a:ext uri="{FF2B5EF4-FFF2-40B4-BE49-F238E27FC236}">
                <a16:creationId xmlns:a16="http://schemas.microsoft.com/office/drawing/2014/main" id="{B2AF0A30-774A-2E74-A143-E68508BB3C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84461" y="6155182"/>
            <a:ext cx="1816099" cy="263084"/>
          </a:xfrm>
          <a:prstGeom prst="rect">
            <a:avLst/>
          </a:prstGeom>
        </p:spPr>
      </p:pic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1E901E4F-57AB-A44E-60CF-94AF3160CA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19918"/>
            <a:ext cx="1483057" cy="194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822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1">
            <a:extLst>
              <a:ext uri="{FF2B5EF4-FFF2-40B4-BE49-F238E27FC236}">
                <a16:creationId xmlns:a16="http://schemas.microsoft.com/office/drawing/2014/main" id="{F9E8960F-EC34-7B4C-AA08-A04E564F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" y="1774316"/>
            <a:ext cx="712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 baseline="0">
                <a:solidFill>
                  <a:srgbClr val="00447C"/>
                </a:solidFill>
                <a:latin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0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1" i="0" u="none" strike="noStrike" kern="0" cap="none" spc="-2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Titre</a:t>
            </a:r>
            <a:b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kumimoji="0" lang="fr-FR" sz="5200" b="1" i="0" u="none" strike="noStrike" kern="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5200" b="1" i="0" u="none" strike="noStrike" kern="0" cap="none" spc="-45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85073E-7EB7-4FCA-BBB7-8A512DCE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18649"/>
            <a:ext cx="8319600" cy="3426502"/>
          </a:xfrm>
          <a:prstGeom prst="rect">
            <a:avLst/>
          </a:prstGeom>
        </p:spPr>
      </p:pic>
      <p:pic>
        <p:nvPicPr>
          <p:cNvPr id="5" name="Image 4" descr="Une image contenant texte, Police, Graphique, affiche&#10;&#10;Description générée automatiquement">
            <a:extLst>
              <a:ext uri="{FF2B5EF4-FFF2-40B4-BE49-F238E27FC236}">
                <a16:creationId xmlns:a16="http://schemas.microsoft.com/office/drawing/2014/main" id="{D0AE9BFB-5A3C-B695-3D6B-63ED5FC425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9600" y="187821"/>
            <a:ext cx="1800000" cy="19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3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404113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341102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530447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1368914E-6916-42DD-B84F-7B110FAE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C06223-A953-4EA9-8FE3-F16B0D47C6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BDF658-F6F9-4A5B-B8B1-787184780F24}" type="datetime1">
              <a:rPr lang="fr-FR" smtClean="0"/>
              <a:t>03/06/2024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7C149E-C30B-45FF-9E93-899B9EF43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15171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9E34B664-892B-4869-96DE-D4540B8CEC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316" y="6598378"/>
            <a:ext cx="1816099" cy="2630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2432A-6637-4E80-A245-3589C36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176097"/>
            <a:ext cx="1405469" cy="186267"/>
          </a:xfrm>
        </p:spPr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5ADCB-612E-491E-804F-D4D0524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6CB88-0E83-4418-81AA-D60813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1B51AC-7FA5-A995-70C7-B3FA80E432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9D790B-8788-770A-D54C-0937702198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D344FE8-F6BF-5F78-8FF2-29D81A199A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C01694-128F-3E18-6EF4-52FB04ADAC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BFBD13-0EF3-4DC1-9259-46C245A45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0560" y="6060297"/>
            <a:ext cx="1440000" cy="791016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479504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G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463741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D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81581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81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065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4C109A-BE7A-167A-57C9-E7ABD4C95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812" y="2077183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B805141A-3A12-659D-FDC7-623294F41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945582"/>
            <a:ext cx="5884872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277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196241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3EF2A3D-8AF1-CBA3-4224-6184C9EA1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</p:spTree>
    <p:extLst>
      <p:ext uri="{BB962C8B-B14F-4D97-AF65-F5344CB8AC3E}">
        <p14:creationId xmlns:p14="http://schemas.microsoft.com/office/powerpoint/2010/main" val="658821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202385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1FB5B60-5FEB-C425-5AE2-AF1DFFEB2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616260-F9DF-EB5B-566A-694F05844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5570" y="937373"/>
            <a:ext cx="6088575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690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1520687" y="4219498"/>
            <a:ext cx="10671313" cy="194563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1543" y="1051151"/>
            <a:ext cx="4470400" cy="54904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</a:t>
            </a:r>
            <a:r>
              <a:rPr lang="fr-FR" spc="-30" dirty="0"/>
              <a:t> </a:t>
            </a:r>
            <a:r>
              <a:rPr lang="fr-FR" dirty="0"/>
              <a:t>pour</a:t>
            </a:r>
            <a:r>
              <a:rPr lang="fr-FR" spc="-30" dirty="0"/>
              <a:t> </a:t>
            </a:r>
            <a:r>
              <a:rPr lang="fr-FR" spc="-5" dirty="0"/>
              <a:t>votre</a:t>
            </a:r>
            <a:r>
              <a:rPr lang="fr-FR" spc="-35" dirty="0"/>
              <a:t> </a:t>
            </a:r>
            <a:r>
              <a:rPr lang="fr-FR" spc="-5" dirty="0"/>
              <a:t>attention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8F48C23-E04B-9A44-9E2F-E9D1F122F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19918"/>
            <a:ext cx="1520687" cy="194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fr-FR" dirty="0"/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830" y="5102060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4881957" y="5013383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8A177D8C-03FD-274E-9FBF-DFD9EAC1B5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4371574"/>
            <a:ext cx="2250345" cy="28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VOS CONTACTS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7F558E03-B274-EE4B-8D15-4D1CBB088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8963" y="4737488"/>
            <a:ext cx="2250345" cy="1426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7935" y="5204849"/>
            <a:ext cx="6288505" cy="968896"/>
          </a:xfrm>
          <a:prstGeom prst="rect">
            <a:avLst/>
          </a:prstGeom>
        </p:spPr>
      </p:pic>
      <p:pic>
        <p:nvPicPr>
          <p:cNvPr id="3" name="Image 2" descr="Une image contenant texte, Police, Graphique, affiche&#10;&#10;Description générée automatiquement">
            <a:extLst>
              <a:ext uri="{FF2B5EF4-FFF2-40B4-BE49-F238E27FC236}">
                <a16:creationId xmlns:a16="http://schemas.microsoft.com/office/drawing/2014/main" id="{0A7A90E0-11EF-CDDD-F2FE-13D8E8C560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6000" y="2010490"/>
            <a:ext cx="1800000" cy="19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3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1">
            <a:extLst>
              <a:ext uri="{FF2B5EF4-FFF2-40B4-BE49-F238E27FC236}">
                <a16:creationId xmlns:a16="http://schemas.microsoft.com/office/drawing/2014/main" id="{F9E8960F-EC34-7B4C-AA08-A04E564F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" y="1774316"/>
            <a:ext cx="712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 baseline="0">
                <a:solidFill>
                  <a:srgbClr val="00447C"/>
                </a:solidFill>
                <a:latin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0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1" i="0" u="none" strike="noStrike" kern="0" cap="none" spc="-2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Titre</a:t>
            </a:r>
            <a:b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kumimoji="0" lang="fr-FR" sz="5200" b="1" i="0" u="none" strike="noStrike" kern="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5200" b="1" i="0" u="none" strike="noStrike" kern="0" cap="none" spc="-45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85073E-7EB7-4FCA-BBB7-8A512DCE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18649"/>
            <a:ext cx="8319600" cy="3426502"/>
          </a:xfrm>
          <a:prstGeom prst="rect">
            <a:avLst/>
          </a:prstGeom>
        </p:spPr>
      </p:pic>
      <p:pic>
        <p:nvPicPr>
          <p:cNvPr id="3" name="Image 2" descr="Une image contenant texte, Police, Graphique, affiche&#10;&#10;Description générée automatiquement">
            <a:extLst>
              <a:ext uri="{FF2B5EF4-FFF2-40B4-BE49-F238E27FC236}">
                <a16:creationId xmlns:a16="http://schemas.microsoft.com/office/drawing/2014/main" id="{2DE3865A-08C4-2FF1-2F14-B0E3522B1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9600" y="147117"/>
            <a:ext cx="1800000" cy="19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39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68731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371401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9E34B664-892B-4869-96DE-D4540B8CE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5316" y="6613320"/>
            <a:ext cx="1816099" cy="26308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2432A-6637-4E80-A245-3589C36D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176097"/>
            <a:ext cx="1405469" cy="186267"/>
          </a:xfrm>
        </p:spPr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D5ADCB-612E-491E-804F-D4D0524F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6CB88-0E83-4418-81AA-D60813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B9C945-02E7-3E04-EEE6-097369F27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F723C5-3D16-8281-65B6-20E3B62933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13FD15-218D-65A1-87B2-6853F479BE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D91789-0484-DD98-553E-BF3CA419A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5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1034307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1368914E-6916-42DD-B84F-7B110FAE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C06223-A953-4EA9-8FE3-F16B0D47C6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BDF658-F6F9-4A5B-B8B1-787184780F24}" type="datetime1">
              <a:rPr lang="fr-FR" smtClean="0"/>
              <a:t>03/06/2024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7C149E-C30B-45FF-9E93-899B9EF43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4002483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BFBD13-0EF3-4DC1-9259-46C245A45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0560" y="6060297"/>
            <a:ext cx="1440000" cy="791016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812328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G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4034737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D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1291186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81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065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4C109A-BE7A-167A-57C9-E7ABD4C95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812" y="2077183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B805141A-3A12-659D-FDC7-623294F41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945582"/>
            <a:ext cx="5884872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776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196241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3EF2A3D-8AF1-CBA3-4224-6184C9EA1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</p:spTree>
    <p:extLst>
      <p:ext uri="{BB962C8B-B14F-4D97-AF65-F5344CB8AC3E}">
        <p14:creationId xmlns:p14="http://schemas.microsoft.com/office/powerpoint/2010/main" val="1778851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202385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1FB5B60-5FEB-C425-5AE2-AF1DFFEB2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616260-F9DF-EB5B-566A-694F05844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5570" y="937373"/>
            <a:ext cx="6088575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11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1520687" y="4219498"/>
            <a:ext cx="10671313" cy="194563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1543" y="1051151"/>
            <a:ext cx="4470400" cy="54904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</a:t>
            </a:r>
            <a:r>
              <a:rPr lang="fr-FR" spc="-30" dirty="0"/>
              <a:t> </a:t>
            </a:r>
            <a:r>
              <a:rPr lang="fr-FR" dirty="0"/>
              <a:t>pour</a:t>
            </a:r>
            <a:r>
              <a:rPr lang="fr-FR" spc="-30" dirty="0"/>
              <a:t> </a:t>
            </a:r>
            <a:r>
              <a:rPr lang="fr-FR" spc="-5" dirty="0"/>
              <a:t>votre</a:t>
            </a:r>
            <a:r>
              <a:rPr lang="fr-FR" spc="-35" dirty="0"/>
              <a:t> </a:t>
            </a:r>
            <a:r>
              <a:rPr lang="fr-FR" spc="-5" dirty="0"/>
              <a:t>attention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8F48C23-E04B-9A44-9E2F-E9D1F122F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19918"/>
            <a:ext cx="1520687" cy="194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fr-FR" dirty="0"/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830" y="5102060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4881957" y="5013383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8A177D8C-03FD-274E-9FBF-DFD9EAC1B5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4371574"/>
            <a:ext cx="2250345" cy="28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VOS CONTACTS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7F558E03-B274-EE4B-8D15-4D1CBB088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8963" y="4737488"/>
            <a:ext cx="2250345" cy="1426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7935" y="5204849"/>
            <a:ext cx="6288505" cy="968896"/>
          </a:xfrm>
          <a:prstGeom prst="rect">
            <a:avLst/>
          </a:prstGeom>
        </p:spPr>
      </p:pic>
      <p:pic>
        <p:nvPicPr>
          <p:cNvPr id="4" name="Image 3" descr="Une image contenant texte, Police, Graphique, affiche&#10;&#10;Description générée automatiquement">
            <a:extLst>
              <a:ext uri="{FF2B5EF4-FFF2-40B4-BE49-F238E27FC236}">
                <a16:creationId xmlns:a16="http://schemas.microsoft.com/office/drawing/2014/main" id="{023FDF6B-D012-004B-D79C-0785E34869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6985" y="1900444"/>
            <a:ext cx="1800000" cy="19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0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1">
            <a:extLst>
              <a:ext uri="{FF2B5EF4-FFF2-40B4-BE49-F238E27FC236}">
                <a16:creationId xmlns:a16="http://schemas.microsoft.com/office/drawing/2014/main" id="{F9E8960F-EC34-7B4C-AA08-A04E564F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" y="1774316"/>
            <a:ext cx="712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 baseline="0">
                <a:solidFill>
                  <a:srgbClr val="00447C"/>
                </a:solidFill>
                <a:latin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0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1" i="0" u="none" strike="noStrike" kern="0" cap="none" spc="-2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Titre</a:t>
            </a:r>
            <a:b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kumimoji="0" lang="fr-FR" sz="5200" b="1" i="0" u="none" strike="noStrike" kern="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5200" b="1" i="0" u="none" strike="noStrike" kern="0" cap="none" spc="-45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85073E-7EB7-4FCA-BBB7-8A512DCE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18649"/>
            <a:ext cx="8319600" cy="3426502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CD36A6B-6980-E2ED-184E-61E446772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9600" y="179286"/>
            <a:ext cx="1800000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C98C113F-CFB1-4F0D-9C46-5D75E230E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5316" y="6596712"/>
            <a:ext cx="1816099" cy="263084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23F62835-D616-40D5-95E5-FA38188765C2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4590A950-8EF2-4865-A3BF-813B650C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2FBB7CA6-2CEA-4A5D-9D66-77100725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176097"/>
            <a:ext cx="1405469" cy="186267"/>
          </a:xfrm>
        </p:spPr>
        <p:txBody>
          <a:bodyPr/>
          <a:lstStyle/>
          <a:p>
            <a:fld id="{EAD9531F-C7B1-4C40-A7D4-3EAD1BF3FB78}" type="datetime1">
              <a:rPr lang="fr-FR" smtClean="0"/>
              <a:t>03/06/2024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4E3194-8348-AC09-F048-58E82E9AC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3C91CE-B932-C9A3-E353-9A89738E51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63D40B-FBB2-EEF7-7B96-41DDDD84B9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54A1E5-4237-1285-28B9-56E6B5972A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7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3590465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586368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012198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1368914E-6916-42DD-B84F-7B110FAE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C06223-A953-4EA9-8FE3-F16B0D47C6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BDF658-F6F9-4A5B-B8B1-787184780F24}" type="datetime1">
              <a:rPr lang="fr-FR" smtClean="0"/>
              <a:t>03/06/2024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7C149E-C30B-45FF-9E93-899B9EF43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3220125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BFBD13-0EF3-4DC1-9259-46C245A45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0560" y="6060297"/>
            <a:ext cx="1440000" cy="791016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735148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G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1462656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D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983301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81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065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4C109A-BE7A-167A-57C9-E7ABD4C95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812" y="2077183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B805141A-3A12-659D-FDC7-623294F41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945582"/>
            <a:ext cx="5884872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877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196241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3EF2A3D-8AF1-CBA3-4224-6184C9EA1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</p:spTree>
    <p:extLst>
      <p:ext uri="{BB962C8B-B14F-4D97-AF65-F5344CB8AC3E}">
        <p14:creationId xmlns:p14="http://schemas.microsoft.com/office/powerpoint/2010/main" val="3973457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202385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1FB5B60-5FEB-C425-5AE2-AF1DFFEB2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616260-F9DF-EB5B-566A-694F05844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5570" y="937373"/>
            <a:ext cx="6088575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6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120" y="914383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84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3BB1066A-97A1-4490-ABA6-7ADEC6DE1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5889" y="6594916"/>
            <a:ext cx="1816099" cy="26308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32D1CFC-DDCF-4DC5-A6B6-E03DA3A1E963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A9CB6BB-B8B8-461F-B694-4A032A373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FD474B6E-1C74-4BE1-BF0B-1CA02FB7D0C3}"/>
              </a:ext>
            </a:extLst>
          </p:cNvPr>
          <p:cNvSpPr txBox="1">
            <a:spLocks/>
          </p:cNvSpPr>
          <p:nvPr userDrawn="1"/>
        </p:nvSpPr>
        <p:spPr>
          <a:xfrm>
            <a:off x="0" y="6176097"/>
            <a:ext cx="1405469" cy="1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A0CADA-BD38-4352-9D2C-7DF0B6586CBA}" type="datetime1">
              <a:rPr lang="fr-FR" smtClean="0"/>
              <a:pPr/>
              <a:t>03/06/2024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FA13BDF-F054-ACD0-64F3-88C609CB4D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EA03C6-1D56-A1A7-4ECD-89CE3C3850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9BAD77-2EE9-A508-121A-495C6DFC7C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8DEBE7-23A9-FA04-8877-92F94C7256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75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1520687" y="4219498"/>
            <a:ext cx="10671313" cy="194563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1543" y="1051151"/>
            <a:ext cx="4470400" cy="54904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</a:t>
            </a:r>
            <a:r>
              <a:rPr lang="fr-FR" spc="-30" dirty="0"/>
              <a:t> </a:t>
            </a:r>
            <a:r>
              <a:rPr lang="fr-FR" dirty="0"/>
              <a:t>pour</a:t>
            </a:r>
            <a:r>
              <a:rPr lang="fr-FR" spc="-30" dirty="0"/>
              <a:t> </a:t>
            </a:r>
            <a:r>
              <a:rPr lang="fr-FR" spc="-5" dirty="0"/>
              <a:t>votre</a:t>
            </a:r>
            <a:r>
              <a:rPr lang="fr-FR" spc="-35" dirty="0"/>
              <a:t> </a:t>
            </a:r>
            <a:r>
              <a:rPr lang="fr-FR" spc="-5" dirty="0"/>
              <a:t>attention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8F48C23-E04B-9A44-9E2F-E9D1F122F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19918"/>
            <a:ext cx="1520687" cy="194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fr-FR" dirty="0"/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830" y="5102060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4881957" y="5013383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8A177D8C-03FD-274E-9FBF-DFD9EAC1B5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4371574"/>
            <a:ext cx="2250345" cy="28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VOS CONTACTS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7F558E03-B274-EE4B-8D15-4D1CBB088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8963" y="4737488"/>
            <a:ext cx="2250345" cy="1426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7935" y="5204849"/>
            <a:ext cx="6288505" cy="968896"/>
          </a:xfrm>
          <a:prstGeom prst="rect">
            <a:avLst/>
          </a:prstGeom>
        </p:spPr>
      </p:pic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E2CF81D-6C24-A286-44E4-5B57A66CF6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7935" y="1936842"/>
            <a:ext cx="1800000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9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1">
            <a:extLst>
              <a:ext uri="{FF2B5EF4-FFF2-40B4-BE49-F238E27FC236}">
                <a16:creationId xmlns:a16="http://schemas.microsoft.com/office/drawing/2014/main" id="{F9E8960F-EC34-7B4C-AA08-A04E564F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" y="1774316"/>
            <a:ext cx="7125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b="0" baseline="0">
                <a:solidFill>
                  <a:srgbClr val="00447C"/>
                </a:solidFill>
                <a:latin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60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1" i="0" u="none" strike="noStrike" kern="0" cap="none" spc="-2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Titre</a:t>
            </a:r>
            <a:b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kumimoji="0" lang="fr-FR" sz="5200" b="1" i="0" u="none" strike="noStrike" kern="0" cap="none" spc="-5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kumimoji="0" lang="fr-FR" sz="5200" b="1" i="0" u="none" strike="noStrike" kern="0" cap="none" spc="-45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fr-FR" sz="5200" b="1" i="0" u="none" strike="noStrike" kern="0" cap="none" spc="0" normalizeH="0" baseline="0" noProof="0" dirty="0">
                <a:ln>
                  <a:noFill/>
                </a:ln>
                <a:solidFill>
                  <a:srgbClr val="00447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85073E-7EB7-4FCA-BBB7-8A512DCEF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18649"/>
            <a:ext cx="8319600" cy="3426502"/>
          </a:xfrm>
          <a:prstGeom prst="rect">
            <a:avLst/>
          </a:prstGeom>
        </p:spPr>
      </p:pic>
      <p:pic>
        <p:nvPicPr>
          <p:cNvPr id="3" name="Image 2" descr="Une image contenant texte, Police, Graphique, affiche&#10;&#10;Description générée automatiquement">
            <a:extLst>
              <a:ext uri="{FF2B5EF4-FFF2-40B4-BE49-F238E27FC236}">
                <a16:creationId xmlns:a16="http://schemas.microsoft.com/office/drawing/2014/main" id="{99C8F946-36D5-B2EE-B819-D15CD65328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9600" y="162886"/>
            <a:ext cx="1800000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2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4243645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981" y="931649"/>
            <a:ext cx="11453579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3326640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134F094A-9819-4F30-BDF5-BC3CBFAB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54138-0B5B-48C5-A304-C5E6D1B949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66AD71-ECA7-42C6-A10B-B2B67090CE35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2AECF-ECE7-41F8-B646-A6DB740EB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564638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1368914E-6916-42DD-B84F-7B110FAE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C06223-A953-4EA9-8FE3-F16B0D47C6C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BDF658-F6F9-4A5B-B8B1-787184780F24}" type="datetime1">
              <a:rPr lang="fr-FR" smtClean="0"/>
              <a:t>03/06/2024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7C149E-C30B-45FF-9E93-899B9EF43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1089981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BFBD13-0EF3-4DC1-9259-46C245A45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0560" y="6060297"/>
            <a:ext cx="1440000" cy="791016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2863834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G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7559" y="915335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1921013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D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92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DDFFAE-855C-4408-8FD9-8B389AA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0" y="5760059"/>
            <a:ext cx="389378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C7D881-34DF-480E-AF4E-00A82B0B57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857DC3C-4175-4757-AE1D-82270B7E73CB}" type="datetime1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99B715-E319-4B09-9C6D-4A6DABE027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VFLIT</a:t>
            </a:r>
          </a:p>
        </p:txBody>
      </p:sp>
    </p:spTree>
    <p:extLst>
      <p:ext uri="{BB962C8B-B14F-4D97-AF65-F5344CB8AC3E}">
        <p14:creationId xmlns:p14="http://schemas.microsoft.com/office/powerpoint/2010/main" val="3445377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81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065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4C109A-BE7A-167A-57C9-E7ABD4C95F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812" y="2077183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B805141A-3A12-659D-FDC7-623294F41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945582"/>
            <a:ext cx="5884872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93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G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C1BDB-0070-6E48-BFAD-AA2A7FD573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120" y="914383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3BB1066A-97A1-4490-ABA6-7ADEC6DE1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316" y="6594916"/>
            <a:ext cx="1816099" cy="26308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32D1CFC-DDCF-4DC5-A6B6-E03DA3A1E963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A9CB6BB-B8B8-461F-B694-4A032A373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FD474B6E-1C74-4BE1-BF0B-1CA02FB7D0C3}"/>
              </a:ext>
            </a:extLst>
          </p:cNvPr>
          <p:cNvSpPr txBox="1">
            <a:spLocks/>
          </p:cNvSpPr>
          <p:nvPr userDrawn="1"/>
        </p:nvSpPr>
        <p:spPr>
          <a:xfrm>
            <a:off x="0" y="6176097"/>
            <a:ext cx="1405469" cy="1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A0CADA-BD38-4352-9D2C-7DF0B6586CBA}" type="datetime1">
              <a:rPr lang="fr-FR" smtClean="0"/>
              <a:pPr/>
              <a:t>03/06/2024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E86BD4-5DEB-4308-B892-18D5326E8F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5C2593-BA53-C5E1-0940-20F023BCA9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2EFBED-4F69-7096-44BC-C7AC9D1E61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A99A70-3E93-29CB-008B-A5522A3ACB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3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196241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3EF2A3D-8AF1-CBA3-4224-6184C9EA1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</p:spTree>
    <p:extLst>
      <p:ext uri="{BB962C8B-B14F-4D97-AF65-F5344CB8AC3E}">
        <p14:creationId xmlns:p14="http://schemas.microsoft.com/office/powerpoint/2010/main" val="33024111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69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495" y="5202385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1FB5B60-5FEB-C425-5AE2-AF1DFFEB21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2691" y="206897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616260-F9DF-EB5B-566A-694F05844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5570" y="937373"/>
            <a:ext cx="6088575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520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O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1520687" y="4219498"/>
            <a:ext cx="10671313" cy="194563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1543" y="1051151"/>
            <a:ext cx="4470400" cy="54904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5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</a:t>
            </a:r>
            <a:r>
              <a:rPr lang="fr-FR" spc="-30" dirty="0"/>
              <a:t> </a:t>
            </a:r>
            <a:r>
              <a:rPr lang="fr-FR" dirty="0"/>
              <a:t>pour</a:t>
            </a:r>
            <a:r>
              <a:rPr lang="fr-FR" spc="-30" dirty="0"/>
              <a:t> </a:t>
            </a:r>
            <a:r>
              <a:rPr lang="fr-FR" spc="-5" dirty="0"/>
              <a:t>votre</a:t>
            </a:r>
            <a:r>
              <a:rPr lang="fr-FR" spc="-35" dirty="0"/>
              <a:t> </a:t>
            </a:r>
            <a:r>
              <a:rPr lang="fr-FR" spc="-5" dirty="0"/>
              <a:t>attention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8F48C23-E04B-9A44-9E2F-E9D1F122F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19918"/>
            <a:ext cx="1520687" cy="194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fr-FR" dirty="0"/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830" y="5102060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4881957" y="5013383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8A177D8C-03FD-274E-9FBF-DFD9EAC1B5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4371574"/>
            <a:ext cx="2250345" cy="28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VOS CONTACTS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7F558E03-B274-EE4B-8D15-4D1CBB088F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8963" y="4737488"/>
            <a:ext cx="2250345" cy="1426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0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Nom Prénom</a:t>
            </a:r>
          </a:p>
          <a:p>
            <a:pPr lvl="0"/>
            <a:r>
              <a:rPr lang="fr-FR" dirty="0"/>
              <a:t>Fonction de la personne</a:t>
            </a:r>
          </a:p>
          <a:p>
            <a:pPr lvl="0"/>
            <a:r>
              <a:rPr lang="fr-FR" dirty="0"/>
              <a:t>0000000000000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7935" y="5204849"/>
            <a:ext cx="6288505" cy="968896"/>
          </a:xfrm>
          <a:prstGeom prst="rect">
            <a:avLst/>
          </a:prstGeom>
        </p:spPr>
      </p:pic>
      <p:pic>
        <p:nvPicPr>
          <p:cNvPr id="4" name="Image 3" descr="Une image contenant texte, Police, Graphique, affiche&#10;&#10;Description générée automatiquement">
            <a:extLst>
              <a:ext uri="{FF2B5EF4-FFF2-40B4-BE49-F238E27FC236}">
                <a16:creationId xmlns:a16="http://schemas.microsoft.com/office/drawing/2014/main" id="{F8EBC25F-DF86-190A-DF3D-6C4E67C4B1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6000" y="1966992"/>
            <a:ext cx="1800000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s D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DB7CD5-5F45-EC45-87F0-B0DB8EE94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81" y="91338"/>
            <a:ext cx="11453579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34F3-47EA-4F2E-84AF-3A2B05C86F82}"/>
              </a:ext>
            </a:extLst>
          </p:cNvPr>
          <p:cNvSpPr/>
          <p:nvPr userDrawn="1"/>
        </p:nvSpPr>
        <p:spPr>
          <a:xfrm rot="5400000">
            <a:off x="-2411897" y="3348727"/>
            <a:ext cx="5223532" cy="389377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5CE9A0-9D4E-48D7-949E-4CCA5FBA31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40560" y="914384"/>
            <a:ext cx="5760000" cy="5163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 baseline="0">
                <a:solidFill>
                  <a:srgbClr val="00447C"/>
                </a:solidFill>
              </a:defRPr>
            </a:lvl1pPr>
            <a:lvl2pPr marL="541800" indent="-228600">
              <a:buFontTx/>
              <a:buBlip>
                <a:blip r:embed="rId3"/>
              </a:buBlip>
              <a:defRPr sz="18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4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4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  <a:p>
            <a:pPr lvl="2"/>
            <a:r>
              <a:rPr lang="fr-FR" dirty="0"/>
              <a:t>Titre 3</a:t>
            </a:r>
          </a:p>
          <a:p>
            <a:pPr lvl="3"/>
            <a:r>
              <a:rPr lang="fr-FR" dirty="0"/>
              <a:t>Titre 4         </a:t>
            </a:r>
          </a:p>
        </p:txBody>
      </p:sp>
      <p:pic>
        <p:nvPicPr>
          <p:cNvPr id="9" name="Image 8" descr="vous-facilitez-l-IT.png">
            <a:extLst>
              <a:ext uri="{FF2B5EF4-FFF2-40B4-BE49-F238E27FC236}">
                <a16:creationId xmlns:a16="http://schemas.microsoft.com/office/drawing/2014/main" id="{3BB1066A-97A1-4490-ABA6-7ADEC6DE1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316" y="6598378"/>
            <a:ext cx="1816099" cy="26308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732D1CFC-DDCF-4DC5-A6B6-E03DA3A1E963}"/>
              </a:ext>
            </a:extLst>
          </p:cNvPr>
          <p:cNvSpPr txBox="1">
            <a:spLocks/>
          </p:cNvSpPr>
          <p:nvPr userDrawn="1"/>
        </p:nvSpPr>
        <p:spPr>
          <a:xfrm>
            <a:off x="5180" y="5760059"/>
            <a:ext cx="389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A9CB6BB-B8B8-461F-B694-4A032A373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FD474B6E-1C74-4BE1-BF0B-1CA02FB7D0C3}"/>
              </a:ext>
            </a:extLst>
          </p:cNvPr>
          <p:cNvSpPr txBox="1">
            <a:spLocks/>
          </p:cNvSpPr>
          <p:nvPr userDrawn="1"/>
        </p:nvSpPr>
        <p:spPr>
          <a:xfrm>
            <a:off x="0" y="6176097"/>
            <a:ext cx="1405469" cy="1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A0CADA-BD38-4352-9D2C-7DF0B6586CBA}" type="datetime1">
              <a:rPr lang="fr-FR" smtClean="0"/>
              <a:pPr/>
              <a:t>03/06/2024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E2D692-A63A-925A-9AE1-1CC6C314E9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99D39E-FAFE-02BA-03FF-85AB50B489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ED8016-CD28-2149-7D75-124EC69FBD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39D3EEE-D5B1-CD2C-77AA-4572D54041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VF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ADE532-919B-4CFF-A994-F7D8589F381A}"/>
              </a:ext>
            </a:extLst>
          </p:cNvPr>
          <p:cNvSpPr/>
          <p:nvPr userDrawn="1"/>
        </p:nvSpPr>
        <p:spPr>
          <a:xfrm>
            <a:off x="-503" y="5196241"/>
            <a:ext cx="12192504" cy="968896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2AB027-8180-DE41-B5C9-2F3B62C6A3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8811" y="940477"/>
            <a:ext cx="5534872" cy="96889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7034151-BC3E-DF45-B1F4-381B1B0A7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0" y="5625914"/>
            <a:ext cx="208127" cy="178989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B99EB40-AF3B-4040-87BC-B8A4EE69954D}"/>
              </a:ext>
            </a:extLst>
          </p:cNvPr>
          <p:cNvSpPr txBox="1">
            <a:spLocks/>
          </p:cNvSpPr>
          <p:nvPr userDrawn="1"/>
        </p:nvSpPr>
        <p:spPr>
          <a:xfrm>
            <a:off x="309957" y="5537237"/>
            <a:ext cx="2090057" cy="357069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rgbClr val="0044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400" baseline="0" dirty="0">
                <a:solidFill>
                  <a:schemeClr val="bg1"/>
                </a:solidFill>
              </a:rPr>
              <a:t>VFLIT.fr</a:t>
            </a:r>
            <a:endParaRPr lang="fr-FR" sz="1200" b="0" i="0" baseline="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B57726-E908-4724-8CCA-EF116E1C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20F02BE7-5495-41EA-95DE-475A3FABD0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230899" y="6629929"/>
            <a:ext cx="1346200" cy="229867"/>
          </a:xfrm>
        </p:spPr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348D800-F42F-4D55-9E84-A3D36F9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811" y="1993954"/>
            <a:ext cx="5534872" cy="287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800" baseline="0">
                <a:solidFill>
                  <a:srgbClr val="E6007E"/>
                </a:solidFill>
              </a:defRPr>
            </a:lvl1pPr>
            <a:lvl2pPr marL="541800" indent="-228600">
              <a:buFontTx/>
              <a:buBlip>
                <a:blip r:embed="rId2"/>
              </a:buBlip>
              <a:defRPr sz="2400" baseline="0">
                <a:solidFill>
                  <a:srgbClr val="00447C"/>
                </a:solidFill>
              </a:defRPr>
            </a:lvl2pPr>
            <a:lvl3pPr marL="799200">
              <a:buClr>
                <a:srgbClr val="00447C"/>
              </a:buClr>
              <a:buSzPct val="122000"/>
              <a:defRPr sz="1800" baseline="0">
                <a:solidFill>
                  <a:srgbClr val="E6007E"/>
                </a:solidFill>
              </a:defRPr>
            </a:lvl3pPr>
            <a:lvl4pPr marL="1072800" indent="-228600">
              <a:buFont typeface="Police système Courant"/>
              <a:buChar char="−"/>
              <a:defRPr sz="1800" baseline="0"/>
            </a:lvl4pPr>
          </a:lstStyle>
          <a:p>
            <a:pPr lvl="0"/>
            <a:r>
              <a:rPr lang="fr-FR" dirty="0"/>
              <a:t>Titre 1</a:t>
            </a:r>
          </a:p>
          <a:p>
            <a:pPr lvl="1"/>
            <a:r>
              <a:rPr lang="fr-FR" dirty="0"/>
              <a:t>Titre 2</a:t>
            </a:r>
          </a:p>
        </p:txBody>
      </p:sp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4CEDC080-E79B-0C27-B6B0-A3BDB1A1E4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945582"/>
            <a:ext cx="5884872" cy="40030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B13BD7-97A7-579E-41D6-6BFFDCC3E5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451095-3EA3-F8F3-6ED5-2831B9A3F7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8615CE-E7F0-7B62-2599-E853B83154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2829D2-2694-42BE-9A72-292996B3DF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3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786-6FBD-3C4A-94C7-D28EAE1BE6CB}"/>
              </a:ext>
            </a:extLst>
          </p:cNvPr>
          <p:cNvSpPr/>
          <p:nvPr userDrawn="1"/>
        </p:nvSpPr>
        <p:spPr>
          <a:xfrm>
            <a:off x="504" y="6165137"/>
            <a:ext cx="12192000" cy="6928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FD0820-3FAD-6C4B-9621-1EDBFD3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8"/>
            <a:ext cx="11100758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spc="-10" dirty="0">
                <a:solidFill>
                  <a:srgbClr val="EC008C"/>
                </a:solidFill>
              </a:rPr>
              <a:t>Titre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la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diapositive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EC5C-97FF-9E4B-8DB4-D4D3E40EA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BEAB48-0041-4FB1-8C8A-9EF961F43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75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DB5C760-D829-4673-8066-187A44BB8FEE}" type="datetime1">
              <a:rPr lang="fr-FR" smtClean="0"/>
              <a:pPr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55B53-93FE-4255-897D-0CBCBB764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0899" y="6490121"/>
            <a:ext cx="134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D8268-2C37-42DB-9688-CE17454AD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8550" y="6490122"/>
            <a:ext cx="932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88750D-48FF-D9D9-7C9E-57E9103B356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B4C74D-5AC7-5316-B1F4-079D513AFCC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B15D23-5027-600E-44DE-83835B3B43E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D237CE-F4FD-DDC7-57AF-3BC2F0F199E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45" r:id="rId2"/>
    <p:sldLayoutId id="2147483698" r:id="rId3"/>
    <p:sldLayoutId id="2147483744" r:id="rId4"/>
    <p:sldLayoutId id="2147483702" r:id="rId5"/>
    <p:sldLayoutId id="2147483701" r:id="rId6"/>
    <p:sldLayoutId id="2147483746" r:id="rId7"/>
    <p:sldLayoutId id="2147483747" r:id="rId8"/>
    <p:sldLayoutId id="2147483700" r:id="rId9"/>
    <p:sldLayoutId id="2147483781" r:id="rId10"/>
    <p:sldLayoutId id="2147483802" r:id="rId11"/>
    <p:sldLayoutId id="214748378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786-6FBD-3C4A-94C7-D28EAE1BE6CB}"/>
              </a:ext>
            </a:extLst>
          </p:cNvPr>
          <p:cNvSpPr/>
          <p:nvPr userDrawn="1"/>
        </p:nvSpPr>
        <p:spPr>
          <a:xfrm>
            <a:off x="0" y="6165137"/>
            <a:ext cx="12192000" cy="6928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FD0820-3FAD-6C4B-9621-1EDBFD3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8"/>
            <a:ext cx="11100758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spc="-10" dirty="0">
                <a:solidFill>
                  <a:srgbClr val="EC008C"/>
                </a:solidFill>
              </a:rPr>
              <a:t>Titre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la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diapositive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EC5C-97FF-9E4B-8DB4-D4D3E40EA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BEAB48-0041-4FB1-8C8A-9EF961F43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DB5C760-D829-4673-8066-187A44BB8FEE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55B53-93FE-4255-897D-0CBCBB764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0899" y="6476999"/>
            <a:ext cx="134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D8268-2C37-42DB-9688-CE17454AD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896EDB1-CB84-4D1F-8E8F-284C52C93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1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6" r:id="rId5"/>
    <p:sldLayoutId id="2147483753" r:id="rId6"/>
    <p:sldLayoutId id="2147483754" r:id="rId7"/>
    <p:sldLayoutId id="2147483755" r:id="rId8"/>
    <p:sldLayoutId id="2147483782" r:id="rId9"/>
    <p:sldLayoutId id="2147483783" r:id="rId10"/>
    <p:sldLayoutId id="2147483801" r:id="rId11"/>
    <p:sldLayoutId id="214748375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786-6FBD-3C4A-94C7-D28EAE1BE6CB}"/>
              </a:ext>
            </a:extLst>
          </p:cNvPr>
          <p:cNvSpPr/>
          <p:nvPr userDrawn="1"/>
        </p:nvSpPr>
        <p:spPr>
          <a:xfrm>
            <a:off x="504" y="6165405"/>
            <a:ext cx="12192000" cy="6928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FD0820-3FAD-6C4B-9621-1EDBFD3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8"/>
            <a:ext cx="11100758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spc="-10" dirty="0">
                <a:solidFill>
                  <a:srgbClr val="EC008C"/>
                </a:solidFill>
              </a:rPr>
              <a:t>Titre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la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diapositive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EC5C-97FF-9E4B-8DB4-D4D3E40EA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984FD2-DED2-47F7-ABDA-B3954CCC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B067CF-349E-406B-B2C2-B8467E9A8662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89F72-4E2F-4E0C-9C27-7145EFFB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3449" y="6502400"/>
            <a:ext cx="11811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© VFLIT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ACC75-F1F7-4258-A3A7-566CB8B7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5724" y="6487302"/>
            <a:ext cx="676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E3DCF52-360A-49DD-803F-271BD005E7E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8FFDF2-6E0C-0040-ED84-B57E3367CEB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8086355" y="6441920"/>
            <a:ext cx="156077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58" r:id="rId3"/>
    <p:sldLayoutId id="2147483759" r:id="rId4"/>
    <p:sldLayoutId id="2147483707" r:id="rId5"/>
    <p:sldLayoutId id="2147483706" r:id="rId6"/>
    <p:sldLayoutId id="2147483760" r:id="rId7"/>
    <p:sldLayoutId id="2147483761" r:id="rId8"/>
    <p:sldLayoutId id="2147483784" r:id="rId9"/>
    <p:sldLayoutId id="2147483785" r:id="rId10"/>
    <p:sldLayoutId id="2147483800" r:id="rId11"/>
    <p:sldLayoutId id="214748370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786-6FBD-3C4A-94C7-D28EAE1BE6CB}"/>
              </a:ext>
            </a:extLst>
          </p:cNvPr>
          <p:cNvSpPr/>
          <p:nvPr userDrawn="1"/>
        </p:nvSpPr>
        <p:spPr>
          <a:xfrm>
            <a:off x="504" y="6165405"/>
            <a:ext cx="12192000" cy="6928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FD0820-3FAD-6C4B-9621-1EDBFD3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8"/>
            <a:ext cx="11100758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spc="-10" dirty="0">
                <a:solidFill>
                  <a:srgbClr val="EC008C"/>
                </a:solidFill>
              </a:rPr>
              <a:t>Titre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la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diapositive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EC5C-97FF-9E4B-8DB4-D4D3E40EA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984FD2-DED2-47F7-ABDA-B3954CCC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B067CF-349E-406B-B2C2-B8467E9A8662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89F72-4E2F-4E0C-9C27-7145EFFB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3449" y="6502400"/>
            <a:ext cx="11811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© VFLIT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ACC75-F1F7-4258-A3A7-566CB8B7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5724" y="6487302"/>
            <a:ext cx="676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E3DCF52-360A-49DD-803F-271BD005E7E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A150A8-4828-18E7-9C32-E36E2EC3B6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7426743" y="5966604"/>
            <a:ext cx="131922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786-6FBD-3C4A-94C7-D28EAE1BE6CB}"/>
              </a:ext>
            </a:extLst>
          </p:cNvPr>
          <p:cNvSpPr/>
          <p:nvPr userDrawn="1"/>
        </p:nvSpPr>
        <p:spPr>
          <a:xfrm>
            <a:off x="504" y="6165405"/>
            <a:ext cx="12192000" cy="6928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FD0820-3FAD-6C4B-9621-1EDBFD3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8"/>
            <a:ext cx="11100758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spc="-10" dirty="0">
                <a:solidFill>
                  <a:srgbClr val="EC008C"/>
                </a:solidFill>
              </a:rPr>
              <a:t>Titre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la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diapositive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EC5C-97FF-9E4B-8DB4-D4D3E40EA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984FD2-DED2-47F7-ABDA-B3954CCC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B067CF-349E-406B-B2C2-B8467E9A8662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89F72-4E2F-4E0C-9C27-7145EFFB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3449" y="6502400"/>
            <a:ext cx="11811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© VFLIT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ACC75-F1F7-4258-A3A7-566CB8B7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5724" y="6487302"/>
            <a:ext cx="676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E3DCF52-360A-49DD-803F-271BD005E7E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6B95ED-592F-B132-9AC6-389804112C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0196403" y="6362364"/>
            <a:ext cx="12096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786-6FBD-3C4A-94C7-D28EAE1BE6CB}"/>
              </a:ext>
            </a:extLst>
          </p:cNvPr>
          <p:cNvSpPr/>
          <p:nvPr userDrawn="1"/>
        </p:nvSpPr>
        <p:spPr>
          <a:xfrm>
            <a:off x="504" y="6165405"/>
            <a:ext cx="12192000" cy="69286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FD0820-3FAD-6C4B-9621-1EDBFD3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88"/>
            <a:ext cx="11100758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spc="-10" dirty="0">
                <a:solidFill>
                  <a:srgbClr val="EC008C"/>
                </a:solidFill>
              </a:rPr>
              <a:t>Titre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de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la</a:t>
            </a:r>
            <a:r>
              <a:rPr lang="fr-FR" sz="4400" spc="-30" dirty="0">
                <a:solidFill>
                  <a:srgbClr val="EC008C"/>
                </a:solidFill>
              </a:rPr>
              <a:t> </a:t>
            </a:r>
            <a:r>
              <a:rPr lang="fr-FR" sz="4400" dirty="0">
                <a:solidFill>
                  <a:srgbClr val="EC008C"/>
                </a:solidFill>
              </a:rPr>
              <a:t>diapositive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EC5C-97FF-9E4B-8DB4-D4D3E40EA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17070" r="17070"/>
          <a:stretch/>
        </p:blipFill>
        <p:spPr>
          <a:xfrm>
            <a:off x="5903999" y="5282743"/>
            <a:ext cx="6288505" cy="96889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984FD2-DED2-47F7-ABDA-B3954CCC0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B067CF-349E-406B-B2C2-B8467E9A8662}" type="datetime1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89F72-4E2F-4E0C-9C27-7145EFFB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3449" y="6502400"/>
            <a:ext cx="11811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/>
              <a:t>© VFLIT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ACC75-F1F7-4258-A3A7-566CB8B7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5724" y="6487302"/>
            <a:ext cx="676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E3DCF52-360A-49DD-803F-271BD005E7E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0BE92B-677D-0C11-5C0B-DF3B8B3BA6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9531790" y="5837185"/>
            <a:ext cx="11712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0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CA762D9-4B43-0D93-3BD8-0EE7B545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Partenaire</a:t>
            </a:r>
            <a:br>
              <a:rPr lang="fr-FR" dirty="0"/>
            </a:br>
            <a:r>
              <a:rPr lang="fr-FR" sz="4000" dirty="0"/>
              <a:t>Suivi Préventif (iQ)</a:t>
            </a:r>
            <a:br>
              <a:rPr lang="fr-FR" dirty="0"/>
            </a:br>
            <a:r>
              <a:rPr lang="fr-FR" sz="3200" dirty="0"/>
              <a:t>07 Juin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408AB9-E788-4AA5-B13D-0D90475B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15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4380EA1-D3B9-988D-2519-027BF889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Taux de réalisation VFLIT iQ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00071-6A9D-0FD7-0767-94F05D54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6B738-486D-27F6-68D6-54707922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0A291-50D9-5335-0D49-A4845F0F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E9A033-67A4-5FEA-3D1E-54D11444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42" y="2370432"/>
            <a:ext cx="6047514" cy="9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79781E-2595-C907-61A0-A5A267F8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 Une DJP</a:t>
            </a:r>
          </a:p>
          <a:p>
            <a:endParaRPr lang="fr-FR" dirty="0"/>
          </a:p>
          <a:p>
            <a:r>
              <a:rPr lang="fr-FR" dirty="0"/>
              <a:t> Objectifs</a:t>
            </a:r>
          </a:p>
          <a:p>
            <a:endParaRPr lang="fr-FR" dirty="0"/>
          </a:p>
          <a:p>
            <a:r>
              <a:rPr lang="fr-FR" dirty="0"/>
              <a:t> Planification</a:t>
            </a:r>
          </a:p>
          <a:p>
            <a:endParaRPr lang="fr-FR" dirty="0"/>
          </a:p>
          <a:p>
            <a:r>
              <a:rPr lang="fr-FR" dirty="0"/>
              <a:t> CRIT</a:t>
            </a:r>
          </a:p>
          <a:p>
            <a:endParaRPr lang="fr-FR" dirty="0"/>
          </a:p>
          <a:p>
            <a:r>
              <a:rPr lang="fr-FR" dirty="0"/>
              <a:t> Historiques des IT/ Synthèse</a:t>
            </a:r>
          </a:p>
          <a:p>
            <a:endParaRPr lang="fr-FR" dirty="0"/>
          </a:p>
          <a:p>
            <a:r>
              <a:rPr lang="fr-FR" dirty="0"/>
              <a:t> Taux de réalisation VFLIT iQ</a:t>
            </a:r>
          </a:p>
          <a:p>
            <a:endParaRPr lang="fr-FR" dirty="0"/>
          </a:p>
          <a:p>
            <a:r>
              <a:rPr lang="fr-FR" dirty="0"/>
              <a:t> Conclusion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18685F-9003-71EC-095A-12BF84B3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74870E-E6D9-0840-5BE4-0A66B9B9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04495-E4F8-8999-6D57-3EFED14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0A0D3-5A76-31E5-1B85-FA684B7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44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3BCFDBA-987E-863E-C626-72833E586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fr-FR" dirty="0"/>
              <a:t> Vérifications</a:t>
            </a:r>
          </a:p>
          <a:p>
            <a:pPr marL="541655" lvl="1"/>
            <a:r>
              <a:rPr lang="fr-FR" dirty="0"/>
              <a:t>Physique</a:t>
            </a:r>
            <a:endParaRPr lang="fr-FR" dirty="0">
              <a:cs typeface="Arial" panose="020B0604020202020204"/>
            </a:endParaRPr>
          </a:p>
          <a:p>
            <a:pPr marL="798830" lvl="2"/>
            <a:r>
              <a:rPr lang="fr-FR" dirty="0"/>
              <a:t>Voyant allumée / Redondance / Onduleur / …</a:t>
            </a:r>
            <a:endParaRPr lang="fr-FR" dirty="0">
              <a:cs typeface="Arial" panose="020B0604020202020204"/>
            </a:endParaRPr>
          </a:p>
          <a:p>
            <a:pPr marL="541655" lvl="1"/>
            <a:r>
              <a:rPr lang="fr-FR" dirty="0"/>
              <a:t>Sauvegarde</a:t>
            </a:r>
            <a:endParaRPr lang="fr-FR" dirty="0">
              <a:cs typeface="Arial" panose="020B0604020202020204"/>
            </a:endParaRPr>
          </a:p>
          <a:p>
            <a:pPr marL="798830" lvl="2"/>
            <a:r>
              <a:rPr lang="fr-FR" dirty="0"/>
              <a:t>Erreurs / Espace disque sur les destinations / Cohérence des sauvegardes / …</a:t>
            </a:r>
            <a:endParaRPr lang="fr-FR" dirty="0">
              <a:cs typeface="Arial" panose="020B0604020202020204"/>
            </a:endParaRPr>
          </a:p>
          <a:p>
            <a:pPr marL="541655" lvl="1"/>
            <a:r>
              <a:rPr lang="fr-FR" dirty="0"/>
              <a:t>Serveurs et/ou Autocom</a:t>
            </a:r>
            <a:endParaRPr lang="fr-FR" dirty="0">
              <a:cs typeface="Arial" panose="020B0604020202020204"/>
            </a:endParaRPr>
          </a:p>
          <a:p>
            <a:pPr marL="798830" lvl="2"/>
            <a:r>
              <a:rPr lang="fr-FR" dirty="0"/>
              <a:t>Supervision / Mises à jour / Antivirus / …</a:t>
            </a:r>
            <a:endParaRPr lang="fr-FR" dirty="0">
              <a:cs typeface="Arial"/>
            </a:endParaRPr>
          </a:p>
          <a:p>
            <a:pPr marL="541655" lvl="1"/>
            <a:r>
              <a:rPr lang="fr-FR" dirty="0"/>
              <a:t>Pare-feu</a:t>
            </a:r>
            <a:endParaRPr lang="fr-FR" dirty="0">
              <a:cs typeface="Arial" panose="020B0604020202020204"/>
            </a:endParaRPr>
          </a:p>
          <a:p>
            <a:pPr marL="798830" lvl="2"/>
            <a:r>
              <a:rPr lang="fr-FR" dirty="0"/>
              <a:t>Licences / Mise à jour / Règle de sécurité / …</a:t>
            </a:r>
            <a:endParaRPr lang="fr-FR" dirty="0">
              <a:cs typeface="Arial" panose="020B0604020202020204"/>
            </a:endParaRPr>
          </a:p>
          <a:p>
            <a:pPr marL="541655" lvl="1"/>
            <a:r>
              <a:rPr lang="fr-FR" dirty="0"/>
              <a:t>Do’comm</a:t>
            </a:r>
            <a:endParaRPr lang="fr-FR" dirty="0">
              <a:cs typeface="Arial" panose="020B0604020202020204"/>
            </a:endParaRPr>
          </a:p>
          <a:p>
            <a:pPr marL="798830" lvl="2"/>
            <a:r>
              <a:rPr lang="fr-FR" dirty="0"/>
              <a:t>Schémas / Photos / Procédures / Mise à jour du parc / …</a:t>
            </a:r>
          </a:p>
          <a:p>
            <a:pPr marL="541430" lvl="1"/>
            <a:r>
              <a:rPr lang="fr-FR" dirty="0">
                <a:cs typeface="Arial" panose="020B0604020202020204"/>
              </a:rPr>
              <a:t>Do’supervision</a:t>
            </a:r>
          </a:p>
          <a:p>
            <a:pPr marL="798830" lvl="2"/>
            <a:r>
              <a:rPr lang="fr-FR" dirty="0">
                <a:cs typeface="Arial" panose="020B0604020202020204"/>
              </a:rPr>
              <a:t>Vérification des alertes</a:t>
            </a:r>
          </a:p>
          <a:p>
            <a:pPr marL="798830" lvl="2"/>
            <a:r>
              <a:rPr lang="fr-FR" dirty="0">
                <a:cs typeface="Arial" panose="020B0604020202020204"/>
              </a:rPr>
              <a:t>Vérification des équipements à superviser</a:t>
            </a:r>
          </a:p>
          <a:p>
            <a:pPr marL="541430" lvl="1"/>
            <a:r>
              <a:rPr lang="fr-FR" dirty="0">
                <a:cs typeface="Arial" panose="020B0604020202020204"/>
              </a:rPr>
              <a:t>Do4safe</a:t>
            </a:r>
          </a:p>
          <a:p>
            <a:pPr marL="798830" lvl="2"/>
            <a:r>
              <a:rPr lang="fr-FR" dirty="0">
                <a:cs typeface="Arial" panose="020B0604020202020204"/>
              </a:rPr>
              <a:t>Mise à jour </a:t>
            </a:r>
          </a:p>
          <a:p>
            <a:pPr marL="798830" lvl="2"/>
            <a:endParaRPr lang="fr-FR" dirty="0">
              <a:cs typeface="Arial" panose="020B0604020202020204"/>
            </a:endParaRPr>
          </a:p>
          <a:p>
            <a:pPr marL="798830" lvl="2"/>
            <a:endParaRPr lang="fr-FR" dirty="0">
              <a:cs typeface="Arial" panose="020B0604020202020204"/>
            </a:endParaRPr>
          </a:p>
          <a:p>
            <a:pPr marL="798830" lvl="2"/>
            <a:endParaRPr lang="fr-FR" dirty="0">
              <a:cs typeface="Arial" panose="020B0604020202020204"/>
            </a:endParaRPr>
          </a:p>
          <a:p>
            <a:pPr marL="798830" lvl="2"/>
            <a:endParaRPr lang="fr-FR" dirty="0">
              <a:cs typeface="Arial" panose="020B0604020202020204"/>
            </a:endParaRPr>
          </a:p>
          <a:p>
            <a:pPr marL="798830" lvl="2"/>
            <a:endParaRPr lang="fr-FR" dirty="0">
              <a:cs typeface="Arial" panose="020B0604020202020204"/>
            </a:endParaRPr>
          </a:p>
          <a:p>
            <a:pPr marL="798830" lvl="2"/>
            <a:endParaRPr lang="fr-FR" dirty="0">
              <a:cs typeface="Arial" panose="020B0604020202020204"/>
            </a:endParaRP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9650EC-646C-C988-9758-59D22F73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oboto"/>
                <a:ea typeface="Roboto"/>
                <a:cs typeface="Roboto"/>
              </a:rPr>
              <a:t>Une DJP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1A09B-DF7F-507E-7ED5-483BC144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E2A8CF-39D9-6A37-F6CD-C35D96C4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56E93-D612-3919-3D77-B0AA19D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01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60380D1-CA2A-7219-2F20-9D559FCC5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Harmoniser / Standardiser les prestations d’infogérance</a:t>
            </a:r>
          </a:p>
          <a:p>
            <a:endParaRPr lang="fr-FR" dirty="0"/>
          </a:p>
          <a:p>
            <a:r>
              <a:rPr lang="fr-FR" dirty="0"/>
              <a:t> Accompagner les techniciens</a:t>
            </a:r>
          </a:p>
          <a:p>
            <a:endParaRPr lang="fr-FR" dirty="0"/>
          </a:p>
          <a:p>
            <a:r>
              <a:rPr lang="fr-FR" dirty="0"/>
              <a:t> Tracer la qualité</a:t>
            </a:r>
          </a:p>
          <a:p>
            <a:endParaRPr lang="fr-FR" dirty="0"/>
          </a:p>
          <a:p>
            <a:r>
              <a:rPr lang="fr-FR" dirty="0"/>
              <a:t> Engager le client</a:t>
            </a:r>
          </a:p>
          <a:p>
            <a:endParaRPr lang="fr-FR" dirty="0"/>
          </a:p>
          <a:p>
            <a:r>
              <a:rPr lang="fr-FR" dirty="0"/>
              <a:t> Accompagner les commerciaux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4E321E-FAB8-1A69-A87E-EA0CF4D6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7AE7C-45FD-851A-3BDE-9C545803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3AFCC-45D8-637D-E66A-8A6ABF9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1D7C4-604D-54A6-B6EC-E6DBAE6D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23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B3866B5-376E-CACE-FC57-97E57EDA5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384" y="212615"/>
            <a:ext cx="5803276" cy="40544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2- Choisir les tâches à effectuer pendant les DJP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213842-3B72-87FB-E8EB-23E89CC3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Planification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A86526-92CE-9919-C786-4DF12F06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CAFF6-6C3A-DF14-6404-2EDC3D3C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F9D955-D18D-0390-EB32-ADDF1180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B5C674D9-5941-660D-3AD7-A4231FA98055}"/>
              </a:ext>
            </a:extLst>
          </p:cNvPr>
          <p:cNvSpPr txBox="1">
            <a:spLocks/>
          </p:cNvSpPr>
          <p:nvPr/>
        </p:nvSpPr>
        <p:spPr>
          <a:xfrm>
            <a:off x="702735" y="796001"/>
            <a:ext cx="3783001" cy="405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 baseline="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1pPr>
            <a:lvl2pPr marL="54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 baseline="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lvl2pPr>
            <a:lvl3pPr marL="799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7C"/>
              </a:buClr>
              <a:buSzPct val="122000"/>
              <a:buFont typeface="Arial" panose="020B0604020202020204" pitchFamily="34" charset="0"/>
              <a:buChar char="•"/>
              <a:defRPr sz="1400" kern="1200" baseline="0">
                <a:solidFill>
                  <a:srgbClr val="E6007E"/>
                </a:solidFill>
                <a:latin typeface="+mn-lt"/>
                <a:ea typeface="+mn-ea"/>
                <a:cs typeface="+mn-cs"/>
              </a:defRPr>
            </a:lvl3pPr>
            <a:lvl4pPr marL="1072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1- Choisir le contrat en question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50317F-8C3C-8383-4B14-8484BE9C6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5" y="1201446"/>
            <a:ext cx="3229426" cy="4563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C9574A-B5EF-5A25-E401-D332EC1329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886"/>
          <a:stretch/>
        </p:blipFill>
        <p:spPr>
          <a:xfrm>
            <a:off x="5964383" y="618060"/>
            <a:ext cx="6008455" cy="52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6A09066-6259-ACA5-E96B-06271F83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9C9D-4D70-315D-B005-AA851664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A8243-A511-4008-9010-23DD35ED584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F6D48-42E1-184F-F0AC-2F9C0E11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VFLIT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851049-CD20-6C53-0BE1-DD2BE240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6EDB1-CB84-4D1F-8E8F-284C52C93C5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901965-AD12-68D9-7CEF-9FADC29E1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/>
          <a:stretch/>
        </p:blipFill>
        <p:spPr>
          <a:xfrm>
            <a:off x="519953" y="1274467"/>
            <a:ext cx="10694894" cy="47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0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807D3A7-C3D5-8A98-FD8F-35FFC6FE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 des comptes-rendus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AC82A-6C84-0149-F01E-3ED5AF3D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BF5A8-ADF2-E351-1272-F7C5B2E9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0F50C8-A411-A2EB-8C3D-3AC7FEB1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F22390-FAE8-D92E-E334-C377A4A2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8" y="918775"/>
            <a:ext cx="11527375" cy="46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CEB52DB-1B9C-6869-03FE-122B19D1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E6E209-C69B-A63F-45C5-9779FFCF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243-A511-4008-9010-23DD35ED5842}" type="datetime1">
              <a:rPr lang="fr-FR" smtClean="0"/>
              <a:t>03/06/2024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D29D4-4B0D-9EEB-8EAE-B53F347D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VFLIT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ABFE7-ADC5-BBBC-736A-1E4CA2FE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EDB1-CB84-4D1F-8E8F-284C52C93C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33B30A-E9A6-9288-9B1A-4A11029E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6" y="931366"/>
            <a:ext cx="11608712" cy="39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3461-EFF0-4A67-0BC8-84F99092A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82E63-16BF-300E-FA41-2E65CE1F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D5F1-1E27-0945-89C6-7C732CA5378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8F67B-3CA9-3EE8-D9E2-44798BBCC4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149" y="169309"/>
            <a:ext cx="11452225" cy="6477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6007E"/>
                </a:solidFill>
              </a:rPr>
              <a:t>Conclusion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FC84B2-1434-BC98-EBA7-4882A41AEC0D}"/>
              </a:ext>
            </a:extLst>
          </p:cNvPr>
          <p:cNvSpPr txBox="1"/>
          <p:nvPr/>
        </p:nvSpPr>
        <p:spPr>
          <a:xfrm>
            <a:off x="1112207" y="841203"/>
            <a:ext cx="387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DD017F"/>
                </a:solidFill>
              </a:rPr>
              <a:t>1</a:t>
            </a:r>
            <a:r>
              <a:rPr lang="fr-FR" sz="1400" i="1" u="sng" dirty="0">
                <a:solidFill>
                  <a:srgbClr val="00437A"/>
                </a:solidFill>
              </a:rPr>
              <a:t> Je détermine les actions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73EF0DA-24B0-5A95-2468-1F1FC57A2D37}"/>
              </a:ext>
            </a:extLst>
          </p:cNvPr>
          <p:cNvSpPr txBox="1"/>
          <p:nvPr/>
        </p:nvSpPr>
        <p:spPr>
          <a:xfrm>
            <a:off x="2818209" y="5185371"/>
            <a:ext cx="290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DD017F"/>
                </a:solidFill>
              </a:rPr>
              <a:t>2</a:t>
            </a:r>
            <a:r>
              <a:rPr lang="fr-FR" sz="1400" i="1" u="sng" dirty="0">
                <a:solidFill>
                  <a:srgbClr val="00437A"/>
                </a:solidFill>
              </a:rPr>
              <a:t> Je réalise les actions décidées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843EE1-E998-2045-3041-293ED23875BD}"/>
              </a:ext>
            </a:extLst>
          </p:cNvPr>
          <p:cNvSpPr txBox="1"/>
          <p:nvPr/>
        </p:nvSpPr>
        <p:spPr>
          <a:xfrm>
            <a:off x="4273074" y="145115"/>
            <a:ext cx="507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rgbClr val="DD017F"/>
                </a:solidFill>
              </a:rPr>
              <a:t>3 </a:t>
            </a:r>
            <a:r>
              <a:rPr lang="fr-FR" sz="1400" i="1" u="sng" dirty="0">
                <a:solidFill>
                  <a:srgbClr val="00437A"/>
                </a:solidFill>
              </a:rPr>
              <a:t>Le compte rendu avec l’indice qualité : engagement tenu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3926F8-A8C6-6542-3DEF-281C8401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86"/>
          <a:stretch/>
        </p:blipFill>
        <p:spPr>
          <a:xfrm>
            <a:off x="1112207" y="1210535"/>
            <a:ext cx="3964621" cy="34457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E242AA-189E-8F19-5CE4-61543CAF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65" y="3359163"/>
            <a:ext cx="5811835" cy="29012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ACCCBB-58AA-2D8D-502A-6B44F182E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22"/>
          <a:stretch/>
        </p:blipFill>
        <p:spPr>
          <a:xfrm>
            <a:off x="6096000" y="514447"/>
            <a:ext cx="5741176" cy="26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VFLIT avec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WT_2024 -VFLIT - V3" id="{87DD93F1-3CEA-4E39-8399-DA67E29EF050}" vid="{DB9DFDD4-AF89-4271-ADD7-A81DF154A90C}"/>
    </a:ext>
  </a:extLst>
</a:theme>
</file>

<file path=ppt/theme/theme2.xml><?xml version="1.0" encoding="utf-8"?>
<a:theme xmlns:a="http://schemas.openxmlformats.org/drawingml/2006/main" name="2_VFLIT sans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WT_2024 -VFLIT - V3" id="{87DD93F1-3CEA-4E39-8399-DA67E29EF050}" vid="{D0186075-263D-4ECC-8D64-D891E72C3ED8}"/>
    </a:ext>
  </a:extLst>
</a:theme>
</file>

<file path=ppt/theme/theme3.xml><?xml version="1.0" encoding="utf-8"?>
<a:theme xmlns:a="http://schemas.openxmlformats.org/drawingml/2006/main" name="3_VFLIT Infogér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WT_2024 -VFLIT - V3" id="{87DD93F1-3CEA-4E39-8399-DA67E29EF050}" vid="{AAD773F5-4D27-47FD-AEE4-B05D8BCEB0C4}"/>
    </a:ext>
  </a:extLst>
</a:theme>
</file>

<file path=ppt/theme/theme4.xml><?xml version="1.0" encoding="utf-8"?>
<a:theme xmlns:a="http://schemas.openxmlformats.org/drawingml/2006/main" name="4_VFLIT Téléco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WT_2024 -VFLIT - V3" id="{87DD93F1-3CEA-4E39-8399-DA67E29EF050}" vid="{63F05C44-A299-426B-B569-0087A89DA4B3}"/>
    </a:ext>
  </a:extLst>
</a:theme>
</file>

<file path=ppt/theme/theme5.xml><?xml version="1.0" encoding="utf-8"?>
<a:theme xmlns:a="http://schemas.openxmlformats.org/drawingml/2006/main" name="5_VFLIT Sûret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WT_2024 -VFLIT - V3" id="{87DD93F1-3CEA-4E39-8399-DA67E29EF050}" vid="{C3D6C13D-CB8E-4F35-96E4-A9977794A848}"/>
    </a:ext>
  </a:extLst>
</a:theme>
</file>

<file path=ppt/theme/theme6.xml><?xml version="1.0" encoding="utf-8"?>
<a:theme xmlns:a="http://schemas.openxmlformats.org/drawingml/2006/main" name="6_VFLIT Ges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WT_2024 -VFLIT - V3" id="{87DD93F1-3CEA-4E39-8399-DA67E29EF050}" vid="{9A755D33-B60F-4143-87A3-46621AF11885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aires xmlns="0d3859c1-2929-4726-b0d1-3b757734cb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B674AC6DFCA4DB5ABC7B5C8D23DF6" ma:contentTypeVersion="8" ma:contentTypeDescription="Crée un document." ma:contentTypeScope="" ma:versionID="c94296b402084a2be245542b5f0711cb">
  <xsd:schema xmlns:xsd="http://www.w3.org/2001/XMLSchema" xmlns:xs="http://www.w3.org/2001/XMLSchema" xmlns:p="http://schemas.microsoft.com/office/2006/metadata/properties" xmlns:ns2="0d3859c1-2929-4726-b0d1-3b757734cb0e" targetNamespace="http://schemas.microsoft.com/office/2006/metadata/properties" ma:root="true" ma:fieldsID="fc94fb9df382a5cb4f96dec506900df4" ns2:_="">
    <xsd:import namespace="0d3859c1-2929-4726-b0d1-3b757734c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Commentai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859c1-2929-4726-b0d1-3b757734c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aires" ma:index="15" nillable="true" ma:displayName="Commentaires" ma:format="Dropdown" ma:internalName="Commentair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69071-0F6F-453A-9562-70F6E0F44F07}">
  <ds:schemaRefs>
    <ds:schemaRef ds:uri="http://schemas.microsoft.com/office/2006/metadata/properties"/>
    <ds:schemaRef ds:uri="http://schemas.microsoft.com/office/infopath/2007/PartnerControls"/>
    <ds:schemaRef ds:uri="0d3859c1-2929-4726-b0d1-3b757734cb0e"/>
  </ds:schemaRefs>
</ds:datastoreItem>
</file>

<file path=customXml/itemProps2.xml><?xml version="1.0" encoding="utf-8"?>
<ds:datastoreItem xmlns:ds="http://schemas.openxmlformats.org/officeDocument/2006/customXml" ds:itemID="{F0984113-F715-4266-81FF-664AA18663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F9308-FED4-4B8B-A236-BC47DB1E7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859c1-2929-4726-b0d1-3b757734c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PWT_2024 -VFLIT - V3</Template>
  <TotalTime>475</TotalTime>
  <Words>233</Words>
  <Application>Microsoft Office PowerPoint</Application>
  <PresentationFormat>Grand écran</PresentationFormat>
  <Paragraphs>88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Police système Courant</vt:lpstr>
      <vt:lpstr>Roboto</vt:lpstr>
      <vt:lpstr>1_VFLIT avec logos</vt:lpstr>
      <vt:lpstr>2_VFLIT sans logos</vt:lpstr>
      <vt:lpstr>3_VFLIT Infogérance</vt:lpstr>
      <vt:lpstr>4_VFLIT Télécoms</vt:lpstr>
      <vt:lpstr>5_VFLIT Sûreté</vt:lpstr>
      <vt:lpstr>6_VFLIT Gestion</vt:lpstr>
      <vt:lpstr>Réunion Partenaire Suivi Préventif (iQ) 07 Juin 2024</vt:lpstr>
      <vt:lpstr>SOMMAIRE</vt:lpstr>
      <vt:lpstr>Une DJP</vt:lpstr>
      <vt:lpstr>Objectifs</vt:lpstr>
      <vt:lpstr>Planification</vt:lpstr>
      <vt:lpstr>CRIT</vt:lpstr>
      <vt:lpstr>Historique des comptes-rendus</vt:lpstr>
      <vt:lpstr>Synthèse</vt:lpstr>
      <vt:lpstr>Conclusion</vt:lpstr>
      <vt:lpstr>Taux de réalisation VFLIT iQ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MILLET</dc:creator>
  <cp:lastModifiedBy>Kevin MILLET</cp:lastModifiedBy>
  <cp:revision>1</cp:revision>
  <dcterms:created xsi:type="dcterms:W3CDTF">2024-06-03T07:15:21Z</dcterms:created>
  <dcterms:modified xsi:type="dcterms:W3CDTF">2024-06-03T15:11:18Z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0x0101002CAB674AC6DFCA4DB5ABC7B5C8D23DF6</vt:lpwstr>
  </property>
</Properties>
</file>