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7772400" cy="10058400"/>
  <p:notesSz cx="6854825" cy="9240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29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EB02-4E00-43F3-ACD0-1904B1753AD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6CC8-0E53-404E-85CD-635465B6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55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EB02-4E00-43F3-ACD0-1904B1753AD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6CC8-0E53-404E-85CD-635465B6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700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EB02-4E00-43F3-ACD0-1904B1753AD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6CC8-0E53-404E-85CD-635465B6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872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EB02-4E00-43F3-ACD0-1904B1753AD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6CC8-0E53-404E-85CD-635465B6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9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EB02-4E00-43F3-ACD0-1904B1753AD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6CC8-0E53-404E-85CD-635465B6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2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EB02-4E00-43F3-ACD0-1904B1753AD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6CC8-0E53-404E-85CD-635465B6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2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EB02-4E00-43F3-ACD0-1904B1753AD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6CC8-0E53-404E-85CD-635465B6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6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EB02-4E00-43F3-ACD0-1904B1753AD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6CC8-0E53-404E-85CD-635465B6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6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EB02-4E00-43F3-ACD0-1904B1753AD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6CC8-0E53-404E-85CD-635465B6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2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EB02-4E00-43F3-ACD0-1904B1753AD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6CC8-0E53-404E-85CD-635465B6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8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EB02-4E00-43F3-ACD0-1904B1753AD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6CC8-0E53-404E-85CD-635465B6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37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CEB02-4E00-43F3-ACD0-1904B1753AD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B6CC8-0E53-404E-85CD-635465B6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5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64D56E-3F03-4CEE-A495-0C4B1EE3FBA5}"/>
              </a:ext>
            </a:extLst>
          </p:cNvPr>
          <p:cNvSpPr txBox="1"/>
          <p:nvPr/>
        </p:nvSpPr>
        <p:spPr>
          <a:xfrm>
            <a:off x="765110" y="867563"/>
            <a:ext cx="630749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i="1" dirty="0">
              <a:solidFill>
                <a:srgbClr val="7030A0"/>
              </a:solidFill>
              <a:latin typeface="Times New Roman" panose="02020603050405020304" pitchFamily="18" charset="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Invites you to their SPRING Luncheon</a:t>
            </a:r>
          </a:p>
          <a:p>
            <a:pPr algn="ctr"/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With floral design presentation by</a:t>
            </a:r>
          </a:p>
          <a:p>
            <a:pPr algn="ctr"/>
            <a:endParaRPr lang="en-US" sz="2000" b="1" i="1" dirty="0">
              <a:solidFill>
                <a:srgbClr val="7030A0"/>
              </a:solidFill>
              <a:latin typeface="Times New Roman" panose="02020603050405020304" pitchFamily="18" charset="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ANDREW PASCOE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“Spring- A Celebration </a:t>
            </a:r>
            <a:r>
              <a:rPr lang="en-US" sz="20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Flowers” </a:t>
            </a:r>
            <a:endParaRPr lang="en-US" sz="2000" b="1" i="1" dirty="0">
              <a:solidFill>
                <a:srgbClr val="7030A0"/>
              </a:solidFill>
              <a:latin typeface="Times New Roman" panose="02020603050405020304" pitchFamily="18" charset="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endParaRPr lang="en-US" sz="2000" b="1" i="1" dirty="0">
              <a:solidFill>
                <a:srgbClr val="7030A0"/>
              </a:solidFill>
              <a:latin typeface="Times New Roman" panose="02020603050405020304" pitchFamily="18" charset="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5EEBEC-2985-4404-B22B-2303E6AD82AC}"/>
              </a:ext>
            </a:extLst>
          </p:cNvPr>
          <p:cNvSpPr txBox="1"/>
          <p:nvPr/>
        </p:nvSpPr>
        <p:spPr>
          <a:xfrm>
            <a:off x="692133" y="2651564"/>
            <a:ext cx="65484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Wednesday, May 20, 2026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Doors Open at </a:t>
            </a:r>
            <a:r>
              <a:rPr lang="fr-FR" sz="2000" b="1" i="0" u="none" strike="noStrike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10:00am for </a:t>
            </a:r>
          </a:p>
          <a:p>
            <a:pPr algn="ctr"/>
            <a:r>
              <a:rPr lang="fr-FR" sz="2000" b="1" i="0" u="none" strike="noStrike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Boutique Tables/Raffles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begins promptly at 11:00am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Luncheon at 1:00pm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41A43C-3067-42DB-A8C0-6FE1B30CBB8C}"/>
              </a:ext>
            </a:extLst>
          </p:cNvPr>
          <p:cNvSpPr txBox="1"/>
          <p:nvPr/>
        </p:nvSpPr>
        <p:spPr>
          <a:xfrm>
            <a:off x="1255777" y="4712170"/>
            <a:ext cx="55486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Manhasset Bay Yacht Club</a:t>
            </a:r>
          </a:p>
          <a:p>
            <a:pPr algn="ctr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455 Main Street</a:t>
            </a:r>
          </a:p>
          <a:p>
            <a:pPr algn="ctr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 Washington, NY</a:t>
            </a:r>
          </a:p>
          <a:p>
            <a:pPr algn="ctr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(516) 767 2167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2BBCB1-EA8A-4E1F-BFCC-DAC365BCD831}"/>
              </a:ext>
            </a:extLst>
          </p:cNvPr>
          <p:cNvSpPr txBox="1"/>
          <p:nvPr/>
        </p:nvSpPr>
        <p:spPr>
          <a:xfrm>
            <a:off x="673295" y="6094420"/>
            <a:ext cx="657341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$75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For Reservations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Contact Laura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Gazzo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(516) 671 8890 or </a:t>
            </a:r>
          </a:p>
          <a:p>
            <a:pPr algn="ctr"/>
            <a:r>
              <a:rPr lang="en-US" sz="2000" b="1">
                <a:solidFill>
                  <a:srgbClr val="7030A0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lauragazzo14@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gmail.com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F4F91D-87EE-4D01-AF56-DBCE66E299E9}"/>
              </a:ext>
            </a:extLst>
          </p:cNvPr>
          <p:cNvSpPr txBox="1"/>
          <p:nvPr/>
        </p:nvSpPr>
        <p:spPr>
          <a:xfrm>
            <a:off x="765110" y="7597458"/>
            <a:ext cx="63074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For up-to-date information, visit our website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Glengardenclub.org/events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1131D9-4495-8A0F-FB3D-2B3EE63F6DA6}"/>
              </a:ext>
            </a:extLst>
          </p:cNvPr>
          <p:cNvSpPr txBox="1"/>
          <p:nvPr/>
        </p:nvSpPr>
        <p:spPr>
          <a:xfrm>
            <a:off x="2048256" y="606505"/>
            <a:ext cx="4468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GLEN GARDEN CLUB</a:t>
            </a:r>
          </a:p>
        </p:txBody>
      </p:sp>
    </p:spTree>
    <p:extLst>
      <p:ext uri="{BB962C8B-B14F-4D97-AF65-F5344CB8AC3E}">
        <p14:creationId xmlns:p14="http://schemas.microsoft.com/office/powerpoint/2010/main" val="4190608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12532</TotalTime>
  <Words>94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Ronnie</dc:creator>
  <cp:lastModifiedBy>Ronnie</cp:lastModifiedBy>
  <cp:revision>27</cp:revision>
  <cp:lastPrinted>2026-01-30T18:55:14Z</cp:lastPrinted>
  <dcterms:created xsi:type="dcterms:W3CDTF">2019-05-16T16:19:36Z</dcterms:created>
  <dcterms:modified xsi:type="dcterms:W3CDTF">2026-02-02T14:57:42Z</dcterms:modified>
</cp:coreProperties>
</file>