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ABA7D2-BF3F-BDDB-34A2-A454794F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23BB15B-CA81-2E96-71E3-3A5619CF9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A8803C8-9466-8244-171B-90E945D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BD289BD-69FC-1574-A5A9-A0CDE7A9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03AD315-F1B5-3D6F-ECAB-560B306C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D5330E1-5487-0436-E0E1-10181BAB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0E983AD-03D3-93EB-774A-05AF8BDDB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CB037AD-9634-B55C-90C5-6D1B3CC2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F6760A6-FD9C-1484-D2F6-0E6F352A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BF21300-E2FB-9DAC-92D5-30CB1493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F8F52B3-D4FA-A429-E2BA-0F681AAE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2950EAD-A804-6CC2-775A-EC2D0071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0A8A9C3-A87B-FE70-FEA5-FB6B8119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C23F913-7C8B-C465-74E6-C97138FF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3EBC1C0-11BA-DB41-8F61-14B0F86B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FF93BF-C803-B621-E318-3486F67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0D8E0DB-C354-AACC-97A3-E107F9BF3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B9BA966-B619-8B66-7882-246DDBEE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FE99A24-809B-1700-1F10-78EC59CD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15F2F1-E20F-5B9B-6BB4-25F93AD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F46537-4910-1FB5-A114-24664DF9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3A39499-E7FC-C0C9-45A5-AEFB21774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E235839-7681-C361-3989-26D14EF5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3201132-ECA3-76D4-0A56-8E791F21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C2B79C9-6CC6-E03D-1AFF-831AB188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FB99A74-97F9-91DE-81CE-C0B67696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17432A-1D26-A438-FBB9-64F820CF9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93DCCC6-DBB6-63F2-D87C-F46CE9A6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94938C1-F4C4-6E02-A088-BB891976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F3D8B94-47FE-FB4A-CAE8-9D60C172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9BDF30F-7DD1-DA38-6502-E163FC95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5F77E0-308D-B8D5-083C-810531EB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2706303-16FD-EF8F-0E59-97E1816B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51C74CA-BE82-4B91-9C6E-EDA4C2FE7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23CD32D-7314-C569-07DD-60E003F11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E8EF271A-AA37-D586-5C95-5E4D86743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31800E2-7429-9BC5-F5AC-F52295FF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C2EE627-8B92-BC7D-2DD8-E338FA50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35989BDE-5080-24DC-71EC-2B083B97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9906CD-7EDF-C7F5-CFDC-6D8C8059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C0AAC90-2991-E334-B8B3-8B53510E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91F8AE8-0E48-2DFA-6A2F-059FEC26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0E0928A-2BA3-E791-4A9C-82B2FE88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6B16CBC8-71AD-D75D-ADB1-E81E6741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3D16847-2D6E-5A49-F060-501789C2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88564B5-E89F-F752-DD2B-F2D532A7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DD9332-264C-01C0-F805-BAEF9268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AB041A0-2B90-CB50-0CDB-2DA4EA96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23B177A-B399-9735-03B2-8E2F4A73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C599D0E-2634-D82C-BAB4-844AD34C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32C70A1-0618-B010-F590-58ACA717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40E3579-D264-FA42-2651-847417EC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C98847-4BBB-69EE-7B19-910CBC2C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C262EC3-F246-7E0D-486D-025CBEDC0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F7D4049-D9E1-7D0D-09BE-F113EE930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A4D44F2-7DFA-F0EF-F894-123E04EA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9767162-35FB-5299-B0F5-28749793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B7EA786-0078-9FCA-3C02-9A4AAB71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24D0F59-B435-1FC8-6827-6FA3CD4A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19F1450-D991-5000-8E89-7857723E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3F84AE0-0EEB-DF19-4CB8-46F20395D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C41F7-EF4E-4CEC-A24A-CD0393C3D9C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B011DDE-1F60-B78A-CEA8-7A1B99833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3F8B791-63C3-8285-7435-A8877BE4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058DC6-33A7-40F7-B0F3-B3041966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DEB343D-08BB-C9DB-9E0F-50CD6A922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ERGONOMIKA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9DA7DEA-4B1A-1C34-F314-263745FCC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</a:t>
            </a:r>
            <a:r>
              <a:rPr lang="lt-LT" dirty="0"/>
              <a:t>aip patogiai ir saugiai sėdėti prie kompiuterio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aveikslėlis 6" descr="Paveikslėlis, kuriame yra baldai, iliustracija, apranga, Vaikų piešiniai&#10;&#10;Dirbtinio intelekto sugeneruotas turinys gali būti neteisingas.">
            <a:extLst>
              <a:ext uri="{FF2B5EF4-FFF2-40B4-BE49-F238E27FC236}">
                <a16:creationId xmlns:a16="http://schemas.microsoft.com/office/drawing/2014/main" id="{FB3B03FC-5695-81C4-E0FA-33102221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796192"/>
            <a:ext cx="4777381" cy="509587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8F26D1E-6AE7-2960-38E8-73411C4B57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94962" y="1298713"/>
            <a:ext cx="5458838" cy="4878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Sėdėti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tiesiai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nugara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remiasi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į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kėdės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atlošą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pečiai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atpalaiduoti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Kojos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ant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grindų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arba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ant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pakojo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keliai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sulenkti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~90°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kampu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Ekranas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akių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lygyje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kad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nereikėtų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lenkti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kaklo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žemyn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aukštyn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3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aveikslėlis 5" descr="Paveikslėlis, kuriame yra tekstas, baldai, apranga, animacija&#10;&#10;Dirbtinio intelekto sugeneruotas turinys gali būti neteisingas.">
            <a:extLst>
              <a:ext uri="{FF2B5EF4-FFF2-40B4-BE49-F238E27FC236}">
                <a16:creationId xmlns:a16="http://schemas.microsoft.com/office/drawing/2014/main" id="{25B9B637-7AA0-3067-3E35-2F496FBE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887891"/>
            <a:ext cx="4777381" cy="49124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4370670-8D0B-C52B-7989-7B11E96092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Laikytis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20-20-20 </a:t>
            </a:r>
            <a:r>
              <a:rPr kumimoji="0" lang="en-US" altLang="en-US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taisyklės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kas 20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minučių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20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sekundžių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pažiūrėti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į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objektą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už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~6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metrų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Mirksėti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dažniau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kad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akys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neišsausėtų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Dirbti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gerai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apšviestoje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vietoje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vengti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atspindžių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ekrane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0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aveikslėlis 5" descr="Paveikslėlis, kuriame yra tekstas, baldai, kėdė, iliustracija&#10;&#10;Dirbtinio intelekto sugeneruotas turinys gali būti neteisingas.">
            <a:extLst>
              <a:ext uri="{FF2B5EF4-FFF2-40B4-BE49-F238E27FC236}">
                <a16:creationId xmlns:a16="http://schemas.microsoft.com/office/drawing/2014/main" id="{64281528-FF27-6DC7-616A-797F7B4C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319713"/>
            <a:ext cx="4777381" cy="40488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23F44CB-3884-1DB1-6FF0-07E2CD6213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Kas 30–40 min. </a:t>
            </a:r>
            <a:r>
              <a:rPr lang="lt-LT" sz="2400" dirty="0"/>
              <a:t>atsitrauk nuo ekrano, pažiūrėk pro langą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lt-LT" sz="2400" dirty="0"/>
              <a:t>Kas valandą atsistok ir pajudėk – pasivaikščiok, padaryk tempimo pratimus</a:t>
            </a:r>
            <a:r>
              <a:rPr lang="en-US" sz="2400" dirty="0"/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lt-LT" sz="2400" dirty="0"/>
              <a:t>Venk ilgai sėdėti be pertraukos – tai gali sukelti nugaros, kaklo ir pečių skausmus</a:t>
            </a:r>
            <a:endParaRPr lang="en-US" sz="24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lt-LT" sz="2400" noProof="0" dirty="0"/>
              <a:t>Žaisk ne tik kompiuteriu, bet ir lauke – tai padeda išlaikyti gerą sveikatą ir nuotaiką.</a:t>
            </a:r>
            <a:endParaRPr kumimoji="0" lang="lt-LT" sz="2400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C0AA0C8-5186-5A37-4E1A-4E523F8E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dirty="0"/>
              <a:t>Darbo </a:t>
            </a:r>
            <a:r>
              <a:rPr lang="lt-LT" noProof="0" dirty="0"/>
              <a:t>vietos įrengimas</a:t>
            </a:r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8F50833-0B5B-6790-199F-953A49F0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01" y="704504"/>
            <a:ext cx="9388797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432E25B-5C2C-87CD-37D0-B5A113725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70835" y="3998019"/>
            <a:ext cx="6382966" cy="2216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lt-LT" sz="2200" b="0" i="0" u="none" strike="noStrike" cap="none" normalizeH="0" baseline="0" noProof="0">
                <a:ln>
                  <a:noFill/>
                </a:ln>
                <a:effectLst/>
                <a:latin typeface="Arial" panose="020B0604020202020204" pitchFamily="34" charset="0"/>
              </a:rPr>
              <a:t>Stalas ir kėdė turi būti </a:t>
            </a:r>
            <a:r>
              <a:rPr kumimoji="0" lang="lt-LT" sz="2200" b="1" i="0" u="none" strike="noStrike" cap="none" normalizeH="0" baseline="0" noProof="0">
                <a:ln>
                  <a:noFill/>
                </a:ln>
                <a:effectLst/>
                <a:latin typeface="Arial" panose="020B0604020202020204" pitchFamily="34" charset="0"/>
              </a:rPr>
              <a:t>pritaikyti vaiko ūgiui</a:t>
            </a:r>
            <a:r>
              <a:rPr kumimoji="0" lang="lt-LT" sz="2200" b="0" i="0" u="none" strike="noStrike" cap="none" normalizeH="0" baseline="0" noProof="0">
                <a:ln>
                  <a:noFill/>
                </a:ln>
                <a:effectLst/>
                <a:latin typeface="Arial" panose="020B0604020202020204" pitchFamily="34" charset="0"/>
              </a:rPr>
              <a:t> – reguliuojamas aukštis padeda augant.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lt-LT" sz="2200" b="0" i="0" u="none" strike="noStrike" cap="none" normalizeH="0" baseline="0" noProof="0">
                <a:ln>
                  <a:noFill/>
                </a:ln>
                <a:effectLst/>
                <a:latin typeface="Arial" panose="020B0604020202020204" pitchFamily="34" charset="0"/>
              </a:rPr>
              <a:t>Kėdė su tvirta nugaros atrama palaiko natūralią stuburo formą.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lt-LT" sz="2200" b="0" i="0" u="none" strike="noStrike" cap="none" normalizeH="0" baseline="0" noProof="0">
                <a:ln>
                  <a:noFill/>
                </a:ln>
                <a:effectLst/>
                <a:latin typeface="Arial" panose="020B0604020202020204" pitchFamily="34" charset="0"/>
              </a:rPr>
              <a:t>Monitorius ar knyga turi būti tiesiai prieš akis, ne per arti.</a:t>
            </a:r>
          </a:p>
        </p:txBody>
      </p:sp>
    </p:spTree>
    <p:extLst>
      <p:ext uri="{BB962C8B-B14F-4D97-AF65-F5344CB8AC3E}">
        <p14:creationId xmlns:p14="http://schemas.microsoft.com/office/powerpoint/2010/main" val="144663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61FCC8C-2DF4-CBD8-4749-D9D63247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</a:t>
            </a:r>
            <a:r>
              <a:rPr lang="lt-LT" i="1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poilsio režimas: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9FEB19A-A43A-19B8-CE62-0DF0152E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3"/>
            <a:ext cx="6906491" cy="5585619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9–12 metų vaikams per dieną pa-tartina prie kompiuterio praleisti ne daugiau kaip 45 minutes, darant 15 minučių pertrauką;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13 metų ir vyresniems vaikams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iki 2 valandų, kas 30 minučių darant pertraukas, kurių metu būtina pakeisti kūno padėtį – pasivaikščioti, atlikti akių mankštos pratimus arba nors pažiūrėti į toliau esančius daiktus;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Dirbant namuose kompiuteriu darbą reikia baigti ne vėliau kaip likus valandai iki miego ir gerai išvėdinti patalpą;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i="1" dirty="0">
                <a:latin typeface="Arial" panose="020B0604020202020204" pitchFamily="34" charset="0"/>
                <a:cs typeface="Arial" panose="020B0604020202020204" pitchFamily="34" charset="0"/>
              </a:rPr>
              <a:t>Pertraukų metu rekomenduojama atlikti fizinius pratimus bei pratimus akims;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66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9C2EEFD-DF46-57E7-8657-74897B8F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lt-LT" sz="3700" i="1">
                <a:solidFill>
                  <a:srgbClr val="FFFFFF"/>
                </a:solidFill>
              </a:rPr>
              <a:t>Priklausomybė nuo kompiuterio 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A086488-BCC8-B6B3-B56A-2A512E7E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i="1" dirty="0"/>
              <a:t>Jei valandų valandas praleidžiate prie kompiuterio to nejausdami, o nesant prie jo apima diskomfortas, vertėtų susimąstyti, ar tai nėra pirmieji priklausomybės nuo kompiuterio ženklai. Priklausomybė nuo kompiuterio gali tapti klastinga liga, kai įsitraukimas į virtualų pasaulį tampa neatskiriama gyvenimo dalimi.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446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314</Words>
  <Application>Microsoft Office PowerPoint</Application>
  <PresentationFormat>Plačiaekranė</PresentationFormat>
  <Paragraphs>24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„Office“ tema</vt:lpstr>
      <vt:lpstr>ERGONOMIKA</vt:lpstr>
      <vt:lpstr>„PowerPoint“ pateiktis</vt:lpstr>
      <vt:lpstr>„PowerPoint“ pateiktis</vt:lpstr>
      <vt:lpstr>„PowerPoint“ pateiktis</vt:lpstr>
      <vt:lpstr>Darbo vietos įrengimas</vt:lpstr>
      <vt:lpstr>Darbo ir poilsio režimas: </vt:lpstr>
      <vt:lpstr>Priklausomybė nuo kompiuterio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Sigitas Bartaška</dc:creator>
  <cp:lastModifiedBy>Sigitas Bartaška</cp:lastModifiedBy>
  <cp:revision>1</cp:revision>
  <dcterms:created xsi:type="dcterms:W3CDTF">2025-09-16T07:49:24Z</dcterms:created>
  <dcterms:modified xsi:type="dcterms:W3CDTF">2025-09-16T08:45:28Z</dcterms:modified>
</cp:coreProperties>
</file>