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5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7" d="100"/>
          <a:sy n="67" d="100"/>
        </p:scale>
        <p:origin x="557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3307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4949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837522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52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2/21/2025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805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2/21/2025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5115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1579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673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998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5818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619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1144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2/21/2025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4118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2/21/2025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755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2/21/2025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5060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900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2/21/2025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30156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  <p:sldLayoutId id="2147483762" r:id="rId12"/>
    <p:sldLayoutId id="2147483763" r:id="rId13"/>
    <p:sldLayoutId id="2147483764" r:id="rId14"/>
    <p:sldLayoutId id="2147483765" r:id="rId15"/>
    <p:sldLayoutId id="2147483766" r:id="rId16"/>
    <p:sldLayoutId id="2147483767" r:id="rId17"/>
  </p:sldLayoutIdLst>
  <p:txStyles>
    <p:titleStyle>
      <a:lvl1pPr algn="l" defTabSz="457207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6" indent="-342906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The Constitution of India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The Supreme Law of the Land</a:t>
            </a:r>
          </a:p>
        </p:txBody>
      </p:sp>
    </p:spTree>
  </p:cSld>
  <p:clrMapOvr>
    <a:masterClrMapping/>
  </p:clrMapOvr>
  <p:transition spd="slow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Parliamentary System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President as constitutional head</a:t>
            </a:r>
          </a:p>
          <a:p>
            <a:r>
              <a:t>• Prime Minister &amp; Cabinet exercise real power</a:t>
            </a:r>
          </a:p>
          <a:p>
            <a:r>
              <a:t>• Bicameral Parliament: Lok Sabha &amp; Rajya Sabha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Universal Adult Franchise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One person, one vote (Right to vote at age 18)</a:t>
            </a:r>
          </a:p>
          <a:p>
            <a:r>
              <a:t>• Promotes democracy and equality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Amendment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Allows flexibility &amp; adaptability</a:t>
            </a:r>
          </a:p>
          <a:p>
            <a:r>
              <a:t>• Article 368: Three types of amendments</a:t>
            </a:r>
          </a:p>
          <a:p>
            <a:r>
              <a:t>• 1. Simple Majority</a:t>
            </a:r>
          </a:p>
          <a:p>
            <a:r>
              <a:t>• 2. Special Majority</a:t>
            </a:r>
          </a:p>
          <a:p>
            <a:r>
              <a:t>• 3. Ratification by States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Emergency Provisions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President can declare Emergency in three cases:</a:t>
            </a:r>
          </a:p>
          <a:p>
            <a:r>
              <a:t>• 1. National Emergency</a:t>
            </a:r>
          </a:p>
          <a:p>
            <a:r>
              <a:t>• 2. State Emergency (President’s Rule)</a:t>
            </a:r>
          </a:p>
          <a:p>
            <a:r>
              <a:t>• 3. Financial Emergency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A dynamic document ensuring justice, equality, and liberty</a:t>
            </a:r>
          </a:p>
          <a:p>
            <a:r>
              <a:t>• Adapts to changing times through amendments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Adopted on 26th November 1949</a:t>
            </a:r>
          </a:p>
          <a:p>
            <a:r>
              <a:t>• Came into effect on 26th January 1950</a:t>
            </a:r>
          </a:p>
          <a:p>
            <a:r>
              <a:t>• Longest written constitution in the world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Length &amp; Structure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22 Parts</a:t>
            </a:r>
          </a:p>
          <a:p>
            <a:r>
              <a:t>• 12 Schedules</a:t>
            </a:r>
          </a:p>
          <a:p>
            <a:r>
              <a:t>• 448 Articles</a:t>
            </a:r>
          </a:p>
          <a:p>
            <a:r>
              <a:t>• Inspired by various constitutions worldwide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Preamble – The Soul of the Constitution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Declares India as a Sovereign, Socialist, Secular, Democratic Republic</a:t>
            </a:r>
          </a:p>
          <a:p>
            <a:r>
              <a:t>• Aims to ensure Justice, Liberty, Equality, and Fraternity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Fundamental Rights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Right to Equality</a:t>
            </a:r>
          </a:p>
          <a:p>
            <a:r>
              <a:t>• Right to Freedom</a:t>
            </a:r>
          </a:p>
          <a:p>
            <a:r>
              <a:t>• Right Against Exploitation</a:t>
            </a:r>
          </a:p>
          <a:p>
            <a:r>
              <a:t>• Right to Freedom of Religion</a:t>
            </a:r>
          </a:p>
          <a:p>
            <a:r>
              <a:t>• Cultural &amp; Educational Rights</a:t>
            </a:r>
          </a:p>
          <a:p>
            <a:r>
              <a:t>• Right to Constitutional Remedies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Directive Principles of State Policy (DPSP)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Guidelines for the government to create a welfare state</a:t>
            </a:r>
          </a:p>
          <a:p>
            <a:r>
              <a:t>• Equal pay for equal work</a:t>
            </a:r>
          </a:p>
          <a:p>
            <a:r>
              <a:t>• Right to education and livelihood</a:t>
            </a:r>
          </a:p>
          <a:p>
            <a:r>
              <a:t>• Protection of environment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Fundamental Duties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Respect for the Constitution and National Flag</a:t>
            </a:r>
          </a:p>
          <a:p>
            <a:r>
              <a:t>• Protection of national heritage</a:t>
            </a:r>
          </a:p>
          <a:p>
            <a:r>
              <a:t>• Promoting harmony and scientific temper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Federal Structure with Unitary Bias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Power-sharing between Centre and States</a:t>
            </a:r>
          </a:p>
          <a:p>
            <a:r>
              <a:t>• Union List (Central subjects)</a:t>
            </a:r>
          </a:p>
          <a:p>
            <a:r>
              <a:t>• State List (State subjects)</a:t>
            </a:r>
          </a:p>
          <a:p>
            <a:r>
              <a:t>• Concurrent List (Shared subjects)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Independent Judiciary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Supreme Court as the guardian of the Constitution</a:t>
            </a:r>
          </a:p>
          <a:p>
            <a:r>
              <a:t>• Power of Judicial Review</a:t>
            </a:r>
          </a:p>
          <a:p>
            <a:r>
              <a:t>• Ensures laws follow the Constitution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7</TotalTime>
  <Words>347</Words>
  <Application>Microsoft Office PowerPoint</Application>
  <PresentationFormat>On-screen Show (4:3)</PresentationFormat>
  <Paragraphs>60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Century Gothic</vt:lpstr>
      <vt:lpstr>Wingdings 3</vt:lpstr>
      <vt:lpstr>Ion</vt:lpstr>
      <vt:lpstr>The Constitution of India</vt:lpstr>
      <vt:lpstr>Introduction</vt:lpstr>
      <vt:lpstr>Length &amp; Structure</vt:lpstr>
      <vt:lpstr>Preamble – The Soul of the Constitution</vt:lpstr>
      <vt:lpstr>Fundamental Rights</vt:lpstr>
      <vt:lpstr>Directive Principles of State Policy (DPSP)</vt:lpstr>
      <vt:lpstr>Fundamental Duties</vt:lpstr>
      <vt:lpstr>Federal Structure with Unitary Bias</vt:lpstr>
      <vt:lpstr>Independent Judiciary</vt:lpstr>
      <vt:lpstr>Parliamentary System</vt:lpstr>
      <vt:lpstr>Universal Adult Franchise</vt:lpstr>
      <vt:lpstr>Amendment Process</vt:lpstr>
      <vt:lpstr>Emergency Provisions</vt:lpstr>
      <vt:lpstr>Conclusion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HP</dc:creator>
  <cp:keywords/>
  <dc:description>generated using python-pptx</dc:description>
  <cp:lastModifiedBy>Athul P</cp:lastModifiedBy>
  <cp:revision>2</cp:revision>
  <dcterms:created xsi:type="dcterms:W3CDTF">2013-01-27T09:14:16Z</dcterms:created>
  <dcterms:modified xsi:type="dcterms:W3CDTF">2025-02-21T17:03:58Z</dcterms:modified>
  <cp:category/>
</cp:coreProperties>
</file>