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4" r:id="rId3"/>
    <p:sldId id="270" r:id="rId4"/>
    <p:sldId id="261" r:id="rId5"/>
    <p:sldId id="263" r:id="rId6"/>
    <p:sldId id="272" r:id="rId7"/>
    <p:sldId id="262" r:id="rId8"/>
    <p:sldId id="271" r:id="rId9"/>
    <p:sldId id="257" r:id="rId10"/>
    <p:sldId id="274" r:id="rId11"/>
    <p:sldId id="273" r:id="rId12"/>
    <p:sldId id="260" r:id="rId13"/>
    <p:sldId id="259" r:id="rId14"/>
    <p:sldId id="276"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93817A9-DE0C-4107-91F1-DB5AB34F2646}">
          <p14:sldIdLst>
            <p14:sldId id="256"/>
            <p14:sldId id="264"/>
            <p14:sldId id="270"/>
            <p14:sldId id="261"/>
            <p14:sldId id="263"/>
            <p14:sldId id="272"/>
            <p14:sldId id="262"/>
            <p14:sldId id="271"/>
            <p14:sldId id="257"/>
            <p14:sldId id="274"/>
            <p14:sldId id="273"/>
            <p14:sldId id="260"/>
            <p14:sldId id="259"/>
            <p14:sldId id="276"/>
            <p14:sldId id="27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605E3F-77E9-4CCF-B154-2BF21B91F5E2}" v="224" dt="2025-03-15T04:54:36.2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85098" autoAdjust="0"/>
  </p:normalViewPr>
  <p:slideViewPr>
    <p:cSldViewPr snapToGrid="0">
      <p:cViewPr>
        <p:scale>
          <a:sx n="73" d="100"/>
          <a:sy n="73" d="100"/>
        </p:scale>
        <p:origin x="1080" y="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tte Sanchez" userId="1f2f0abf768a1ce8" providerId="LiveId" clId="{17605E3F-77E9-4CCF-B154-2BF21B91F5E2}"/>
    <pc:docChg chg="undo custSel addSld delSld modSld sldOrd addSection delSection modSection">
      <pc:chgData name="Annette Sanchez" userId="1f2f0abf768a1ce8" providerId="LiveId" clId="{17605E3F-77E9-4CCF-B154-2BF21B91F5E2}" dt="2025-03-15T05:21:54.571" v="3687" actId="20577"/>
      <pc:docMkLst>
        <pc:docMk/>
      </pc:docMkLst>
      <pc:sldChg chg="addSp delSp modSp mod setBg addAnim setClrOvrMap modNotesTx">
        <pc:chgData name="Annette Sanchez" userId="1f2f0abf768a1ce8" providerId="LiveId" clId="{17605E3F-77E9-4CCF-B154-2BF21B91F5E2}" dt="2025-03-15T05:21:54.571" v="3687" actId="20577"/>
        <pc:sldMkLst>
          <pc:docMk/>
          <pc:sldMk cId="893588020" sldId="256"/>
        </pc:sldMkLst>
        <pc:spChg chg="mod">
          <ac:chgData name="Annette Sanchez" userId="1f2f0abf768a1ce8" providerId="LiveId" clId="{17605E3F-77E9-4CCF-B154-2BF21B91F5E2}" dt="2025-03-15T04:58:24.072" v="3639" actId="26606"/>
          <ac:spMkLst>
            <pc:docMk/>
            <pc:sldMk cId="893588020" sldId="256"/>
            <ac:spMk id="2" creationId="{DF86EAC2-796D-C042-DFDC-90C8A5EBDCAD}"/>
          </ac:spMkLst>
        </pc:spChg>
        <pc:spChg chg="mod">
          <ac:chgData name="Annette Sanchez" userId="1f2f0abf768a1ce8" providerId="LiveId" clId="{17605E3F-77E9-4CCF-B154-2BF21B91F5E2}" dt="2025-03-15T05:21:54.571" v="3687" actId="20577"/>
          <ac:spMkLst>
            <pc:docMk/>
            <pc:sldMk cId="893588020" sldId="256"/>
            <ac:spMk id="3" creationId="{A52476B8-005D-782E-3C77-F304E6E780A1}"/>
          </ac:spMkLst>
        </pc:spChg>
        <pc:spChg chg="add del">
          <ac:chgData name="Annette Sanchez" userId="1f2f0abf768a1ce8" providerId="LiveId" clId="{17605E3F-77E9-4CCF-B154-2BF21B91F5E2}" dt="2025-03-14T21:21:06.038" v="11" actId="26606"/>
          <ac:spMkLst>
            <pc:docMk/>
            <pc:sldMk cId="893588020" sldId="256"/>
            <ac:spMk id="9" creationId="{71B2258F-86CA-4D4D-8270-BC05FCDEBFB3}"/>
          </ac:spMkLst>
        </pc:spChg>
        <pc:spChg chg="add del">
          <ac:chgData name="Annette Sanchez" userId="1f2f0abf768a1ce8" providerId="LiveId" clId="{17605E3F-77E9-4CCF-B154-2BF21B91F5E2}" dt="2025-03-14T21:20:55.503" v="8" actId="26606"/>
          <ac:spMkLst>
            <pc:docMk/>
            <pc:sldMk cId="893588020" sldId="256"/>
            <ac:spMk id="14" creationId="{C5E6CFF1-2F42-4E10-9A97-F116F46F53FE}"/>
          </ac:spMkLst>
        </pc:spChg>
        <pc:spChg chg="add del">
          <ac:chgData name="Annette Sanchez" userId="1f2f0abf768a1ce8" providerId="LiveId" clId="{17605E3F-77E9-4CCF-B154-2BF21B91F5E2}" dt="2025-03-14T21:21:05.982" v="10" actId="26606"/>
          <ac:spMkLst>
            <pc:docMk/>
            <pc:sldMk cId="893588020" sldId="256"/>
            <ac:spMk id="25" creationId="{94714483-7072-431F-9DBE-87F44E4D44BC}"/>
          </ac:spMkLst>
        </pc:spChg>
        <pc:spChg chg="add del">
          <ac:chgData name="Annette Sanchez" userId="1f2f0abf768a1ce8" providerId="LiveId" clId="{17605E3F-77E9-4CCF-B154-2BF21B91F5E2}" dt="2025-03-14T21:21:05.982" v="10" actId="26606"/>
          <ac:spMkLst>
            <pc:docMk/>
            <pc:sldMk cId="893588020" sldId="256"/>
            <ac:spMk id="26" creationId="{E2683E3F-F855-4549-84F8-42064EC0F247}"/>
          </ac:spMkLst>
        </pc:spChg>
        <pc:spChg chg="add del">
          <ac:chgData name="Annette Sanchez" userId="1f2f0abf768a1ce8" providerId="LiveId" clId="{17605E3F-77E9-4CCF-B154-2BF21B91F5E2}" dt="2025-03-14T21:21:05.982" v="10" actId="26606"/>
          <ac:spMkLst>
            <pc:docMk/>
            <pc:sldMk cId="893588020" sldId="256"/>
            <ac:spMk id="27" creationId="{495892E1-F4A5-4991-AC52-4F417B14A2A2}"/>
          </ac:spMkLst>
        </pc:spChg>
        <pc:spChg chg="add del">
          <ac:chgData name="Annette Sanchez" userId="1f2f0abf768a1ce8" providerId="LiveId" clId="{17605E3F-77E9-4CCF-B154-2BF21B91F5E2}" dt="2025-03-14T21:21:05.982" v="10" actId="26606"/>
          <ac:spMkLst>
            <pc:docMk/>
            <pc:sldMk cId="893588020" sldId="256"/>
            <ac:spMk id="34" creationId="{832F3179-0CD5-40C8-9939-D8355006F7BA}"/>
          </ac:spMkLst>
        </pc:spChg>
        <pc:spChg chg="add del">
          <ac:chgData name="Annette Sanchez" userId="1f2f0abf768a1ce8" providerId="LiveId" clId="{17605E3F-77E9-4CCF-B154-2BF21B91F5E2}" dt="2025-03-14T21:21:48.665" v="22" actId="26606"/>
          <ac:spMkLst>
            <pc:docMk/>
            <pc:sldMk cId="893588020" sldId="256"/>
            <ac:spMk id="42" creationId="{6B5E2835-4E47-45B3-9CFE-732FF7B05472}"/>
          </ac:spMkLst>
        </pc:spChg>
        <pc:spChg chg="add del">
          <ac:chgData name="Annette Sanchez" userId="1f2f0abf768a1ce8" providerId="LiveId" clId="{17605E3F-77E9-4CCF-B154-2BF21B91F5E2}" dt="2025-03-14T21:21:48.665" v="22" actId="26606"/>
          <ac:spMkLst>
            <pc:docMk/>
            <pc:sldMk cId="893588020" sldId="256"/>
            <ac:spMk id="43" creationId="{5B45AD5D-AA52-4F7B-9362-576A39AD9E09}"/>
          </ac:spMkLst>
        </pc:spChg>
        <pc:spChg chg="add del">
          <ac:chgData name="Annette Sanchez" userId="1f2f0abf768a1ce8" providerId="LiveId" clId="{17605E3F-77E9-4CCF-B154-2BF21B91F5E2}" dt="2025-03-14T21:21:48.665" v="22" actId="26606"/>
          <ac:spMkLst>
            <pc:docMk/>
            <pc:sldMk cId="893588020" sldId="256"/>
            <ac:spMk id="44" creationId="{AEDD7960-4866-4399-BEF6-DD1431AB4E34}"/>
          </ac:spMkLst>
        </pc:spChg>
        <pc:spChg chg="add del">
          <ac:chgData name="Annette Sanchez" userId="1f2f0abf768a1ce8" providerId="LiveId" clId="{17605E3F-77E9-4CCF-B154-2BF21B91F5E2}" dt="2025-03-14T21:21:48.665" v="22" actId="26606"/>
          <ac:spMkLst>
            <pc:docMk/>
            <pc:sldMk cId="893588020" sldId="256"/>
            <ac:spMk id="45" creationId="{55D4142C-5077-457F-A6AD-3FECFDB39685}"/>
          </ac:spMkLst>
        </pc:spChg>
        <pc:spChg chg="add del">
          <ac:chgData name="Annette Sanchez" userId="1f2f0abf768a1ce8" providerId="LiveId" clId="{17605E3F-77E9-4CCF-B154-2BF21B91F5E2}" dt="2025-03-14T21:21:48.665" v="22" actId="26606"/>
          <ac:spMkLst>
            <pc:docMk/>
            <pc:sldMk cId="893588020" sldId="256"/>
            <ac:spMk id="46" creationId="{7A5F0580-5EE9-419F-96EE-B6529EF6E7D0}"/>
          </ac:spMkLst>
        </pc:spChg>
        <pc:spChg chg="add del">
          <ac:chgData name="Annette Sanchez" userId="1f2f0abf768a1ce8" providerId="LiveId" clId="{17605E3F-77E9-4CCF-B154-2BF21B91F5E2}" dt="2025-03-14T21:21:48.612" v="21" actId="26606"/>
          <ac:spMkLst>
            <pc:docMk/>
            <pc:sldMk cId="893588020" sldId="256"/>
            <ac:spMk id="51" creationId="{E91DC736-0EF8-4F87-9146-EBF1D2EE4D3D}"/>
          </ac:spMkLst>
        </pc:spChg>
        <pc:spChg chg="add del">
          <ac:chgData name="Annette Sanchez" userId="1f2f0abf768a1ce8" providerId="LiveId" clId="{17605E3F-77E9-4CCF-B154-2BF21B91F5E2}" dt="2025-03-14T21:21:48.612" v="21" actId="26606"/>
          <ac:spMkLst>
            <pc:docMk/>
            <pc:sldMk cId="893588020" sldId="256"/>
            <ac:spMk id="53" creationId="{097CD68E-23E3-4007-8847-CD0944C4F7BE}"/>
          </ac:spMkLst>
        </pc:spChg>
        <pc:spChg chg="add del">
          <ac:chgData name="Annette Sanchez" userId="1f2f0abf768a1ce8" providerId="LiveId" clId="{17605E3F-77E9-4CCF-B154-2BF21B91F5E2}" dt="2025-03-14T21:21:48.612" v="21" actId="26606"/>
          <ac:spMkLst>
            <pc:docMk/>
            <pc:sldMk cId="893588020" sldId="256"/>
            <ac:spMk id="55" creationId="{AF2F604E-43BE-4DC3-B983-E071523364F8}"/>
          </ac:spMkLst>
        </pc:spChg>
        <pc:spChg chg="add del">
          <ac:chgData name="Annette Sanchez" userId="1f2f0abf768a1ce8" providerId="LiveId" clId="{17605E3F-77E9-4CCF-B154-2BF21B91F5E2}" dt="2025-03-14T21:21:48.612" v="21" actId="26606"/>
          <ac:spMkLst>
            <pc:docMk/>
            <pc:sldMk cId="893588020" sldId="256"/>
            <ac:spMk id="57" creationId="{08C9B587-E65E-4B52-B37C-ABEBB6E87928}"/>
          </ac:spMkLst>
        </pc:spChg>
        <pc:spChg chg="add del">
          <ac:chgData name="Annette Sanchez" userId="1f2f0abf768a1ce8" providerId="LiveId" clId="{17605E3F-77E9-4CCF-B154-2BF21B91F5E2}" dt="2025-03-15T04:58:24.072" v="3639" actId="26606"/>
          <ac:spMkLst>
            <pc:docMk/>
            <pc:sldMk cId="893588020" sldId="256"/>
            <ac:spMk id="59" creationId="{657F69E0-C4B0-4BEC-A689-4F8D877F05D4}"/>
          </ac:spMkLst>
        </pc:spChg>
        <pc:spChg chg="add del">
          <ac:chgData name="Annette Sanchez" userId="1f2f0abf768a1ce8" providerId="LiveId" clId="{17605E3F-77E9-4CCF-B154-2BF21B91F5E2}" dt="2025-03-15T04:58:24.072" v="3639" actId="26606"/>
          <ac:spMkLst>
            <pc:docMk/>
            <pc:sldMk cId="893588020" sldId="256"/>
            <ac:spMk id="60" creationId="{9F6380B4-6A1C-481E-8408-B4E6C75B9B81}"/>
          </ac:spMkLst>
        </pc:spChg>
        <pc:spChg chg="add">
          <ac:chgData name="Annette Sanchez" userId="1f2f0abf768a1ce8" providerId="LiveId" clId="{17605E3F-77E9-4CCF-B154-2BF21B91F5E2}" dt="2025-03-15T04:58:24.072" v="3639" actId="26606"/>
          <ac:spMkLst>
            <pc:docMk/>
            <pc:sldMk cId="893588020" sldId="256"/>
            <ac:spMk id="65" creationId="{D47766EE-4192-4B2D-A5A0-F60F9A5F743F}"/>
          </ac:spMkLst>
        </pc:spChg>
        <pc:spChg chg="add">
          <ac:chgData name="Annette Sanchez" userId="1f2f0abf768a1ce8" providerId="LiveId" clId="{17605E3F-77E9-4CCF-B154-2BF21B91F5E2}" dt="2025-03-15T04:58:24.072" v="3639" actId="26606"/>
          <ac:spMkLst>
            <pc:docMk/>
            <pc:sldMk cId="893588020" sldId="256"/>
            <ac:spMk id="67" creationId="{D6705569-F545-4F47-A260-A9202826EA20}"/>
          </ac:spMkLst>
        </pc:spChg>
        <pc:grpChg chg="add del">
          <ac:chgData name="Annette Sanchez" userId="1f2f0abf768a1ce8" providerId="LiveId" clId="{17605E3F-77E9-4CCF-B154-2BF21B91F5E2}" dt="2025-03-14T21:21:05.982" v="10" actId="26606"/>
          <ac:grpSpMkLst>
            <pc:docMk/>
            <pc:sldMk cId="893588020" sldId="256"/>
            <ac:grpSpMk id="18" creationId="{ACF597F8-76AA-44FA-8E6A-06223B66C0DD}"/>
          </ac:grpSpMkLst>
        </pc:grpChg>
        <pc:grpChg chg="add del">
          <ac:chgData name="Annette Sanchez" userId="1f2f0abf768a1ce8" providerId="LiveId" clId="{17605E3F-77E9-4CCF-B154-2BF21B91F5E2}" dt="2025-03-14T21:21:05.982" v="10" actId="26606"/>
          <ac:grpSpMkLst>
            <pc:docMk/>
            <pc:sldMk cId="893588020" sldId="256"/>
            <ac:grpSpMk id="28" creationId="{8FC90B1E-0223-4440-AF22-8F32F6F0C7D2}"/>
          </ac:grpSpMkLst>
        </pc:grpChg>
        <pc:picChg chg="add mod">
          <ac:chgData name="Annette Sanchez" userId="1f2f0abf768a1ce8" providerId="LiveId" clId="{17605E3F-77E9-4CCF-B154-2BF21B91F5E2}" dt="2025-03-15T04:58:24.072" v="3639" actId="26606"/>
          <ac:picMkLst>
            <pc:docMk/>
            <pc:sldMk cId="893588020" sldId="256"/>
            <ac:picMk id="5" creationId="{4D44FC47-A7F7-CC27-4368-AC0A4A2FBC77}"/>
          </ac:picMkLst>
        </pc:picChg>
        <pc:cxnChg chg="add del">
          <ac:chgData name="Annette Sanchez" userId="1f2f0abf768a1ce8" providerId="LiveId" clId="{17605E3F-77E9-4CCF-B154-2BF21B91F5E2}" dt="2025-03-14T21:20:55.503" v="8" actId="26606"/>
          <ac:cxnSpMkLst>
            <pc:docMk/>
            <pc:sldMk cId="893588020" sldId="256"/>
            <ac:cxnSpMk id="16" creationId="{96A8629B-8289-498B-939B-1CA0C106182C}"/>
          </ac:cxnSpMkLst>
        </pc:cxnChg>
      </pc:sldChg>
      <pc:sldChg chg="addSp delSp modSp mod modTransition setBg modNotesTx">
        <pc:chgData name="Annette Sanchez" userId="1f2f0abf768a1ce8" providerId="LiveId" clId="{17605E3F-77E9-4CCF-B154-2BF21B91F5E2}" dt="2025-03-15T04:40:15.623" v="3568"/>
        <pc:sldMkLst>
          <pc:docMk/>
          <pc:sldMk cId="3248637748" sldId="257"/>
        </pc:sldMkLst>
        <pc:spChg chg="mod">
          <ac:chgData name="Annette Sanchez" userId="1f2f0abf768a1ce8" providerId="LiveId" clId="{17605E3F-77E9-4CCF-B154-2BF21B91F5E2}" dt="2025-03-15T03:03:34.449" v="2806" actId="403"/>
          <ac:spMkLst>
            <pc:docMk/>
            <pc:sldMk cId="3248637748" sldId="257"/>
            <ac:spMk id="2" creationId="{0B80F6DA-1CF2-9B77-25AE-432F0D582F43}"/>
          </ac:spMkLst>
        </pc:spChg>
        <pc:spChg chg="mod">
          <ac:chgData name="Annette Sanchez" userId="1f2f0abf768a1ce8" providerId="LiveId" clId="{17605E3F-77E9-4CCF-B154-2BF21B91F5E2}" dt="2025-03-15T03:03:10.536" v="2803" actId="27636"/>
          <ac:spMkLst>
            <pc:docMk/>
            <pc:sldMk cId="3248637748" sldId="257"/>
            <ac:spMk id="3" creationId="{7917427A-512F-90EE-54FB-FF86C13FA52E}"/>
          </ac:spMkLst>
        </pc:spChg>
        <pc:spChg chg="add">
          <ac:chgData name="Annette Sanchez" userId="1f2f0abf768a1ce8" providerId="LiveId" clId="{17605E3F-77E9-4CCF-B154-2BF21B91F5E2}" dt="2025-03-15T03:00:41.092" v="2772" actId="26606"/>
          <ac:spMkLst>
            <pc:docMk/>
            <pc:sldMk cId="3248637748" sldId="257"/>
            <ac:spMk id="8" creationId="{09588DA8-065E-4F6F-8EFD-43104AB2E0CF}"/>
          </ac:spMkLst>
        </pc:spChg>
        <pc:spChg chg="add del">
          <ac:chgData name="Annette Sanchez" userId="1f2f0abf768a1ce8" providerId="LiveId" clId="{17605E3F-77E9-4CCF-B154-2BF21B91F5E2}" dt="2025-03-15T03:00:41.060" v="2771" actId="26606"/>
          <ac:spMkLst>
            <pc:docMk/>
            <pc:sldMk cId="3248637748" sldId="257"/>
            <ac:spMk id="9" creationId="{96CF2A2B-0745-440C-9224-C5C6A0A4286F}"/>
          </ac:spMkLst>
        </pc:spChg>
        <pc:spChg chg="add">
          <ac:chgData name="Annette Sanchez" userId="1f2f0abf768a1ce8" providerId="LiveId" clId="{17605E3F-77E9-4CCF-B154-2BF21B91F5E2}" dt="2025-03-15T03:00:41.092" v="2772" actId="26606"/>
          <ac:spMkLst>
            <pc:docMk/>
            <pc:sldMk cId="3248637748" sldId="257"/>
            <ac:spMk id="10" creationId="{C4285719-470E-454C-AF62-8323075F1F5B}"/>
          </ac:spMkLst>
        </pc:spChg>
        <pc:spChg chg="add del">
          <ac:chgData name="Annette Sanchez" userId="1f2f0abf768a1ce8" providerId="LiveId" clId="{17605E3F-77E9-4CCF-B154-2BF21B91F5E2}" dt="2025-03-15T03:00:41.060" v="2771" actId="26606"/>
          <ac:spMkLst>
            <pc:docMk/>
            <pc:sldMk cId="3248637748" sldId="257"/>
            <ac:spMk id="11" creationId="{75BE6D6B-84C9-4D2B-97EB-773B7369EF82}"/>
          </ac:spMkLst>
        </pc:spChg>
        <pc:spChg chg="add">
          <ac:chgData name="Annette Sanchez" userId="1f2f0abf768a1ce8" providerId="LiveId" clId="{17605E3F-77E9-4CCF-B154-2BF21B91F5E2}" dt="2025-03-15T03:00:41.092" v="2772" actId="26606"/>
          <ac:spMkLst>
            <pc:docMk/>
            <pc:sldMk cId="3248637748" sldId="257"/>
            <ac:spMk id="12" creationId="{CD9FE4EF-C4D8-49A0-B2FF-81D8DB7D8A24}"/>
          </ac:spMkLst>
        </pc:spChg>
        <pc:spChg chg="add">
          <ac:chgData name="Annette Sanchez" userId="1f2f0abf768a1ce8" providerId="LiveId" clId="{17605E3F-77E9-4CCF-B154-2BF21B91F5E2}" dt="2025-03-15T03:00:41.092" v="2772" actId="26606"/>
          <ac:spMkLst>
            <pc:docMk/>
            <pc:sldMk cId="3248637748" sldId="257"/>
            <ac:spMk id="14" creationId="{4300840D-0A0B-4512-BACA-B439D5B9C57C}"/>
          </ac:spMkLst>
        </pc:spChg>
        <pc:spChg chg="add">
          <ac:chgData name="Annette Sanchez" userId="1f2f0abf768a1ce8" providerId="LiveId" clId="{17605E3F-77E9-4CCF-B154-2BF21B91F5E2}" dt="2025-03-15T03:00:41.092" v="2772" actId="26606"/>
          <ac:spMkLst>
            <pc:docMk/>
            <pc:sldMk cId="3248637748" sldId="257"/>
            <ac:spMk id="16" creationId="{D2B78728-A580-49A7-84F9-6EF6F583ADE0}"/>
          </ac:spMkLst>
        </pc:spChg>
        <pc:spChg chg="add">
          <ac:chgData name="Annette Sanchez" userId="1f2f0abf768a1ce8" providerId="LiveId" clId="{17605E3F-77E9-4CCF-B154-2BF21B91F5E2}" dt="2025-03-15T03:00:41.092" v="2772" actId="26606"/>
          <ac:spMkLst>
            <pc:docMk/>
            <pc:sldMk cId="3248637748" sldId="257"/>
            <ac:spMk id="18" creationId="{38FAA1A1-D861-433F-88FA-1E9D6FD31D11}"/>
          </ac:spMkLst>
        </pc:spChg>
        <pc:spChg chg="add">
          <ac:chgData name="Annette Sanchez" userId="1f2f0abf768a1ce8" providerId="LiveId" clId="{17605E3F-77E9-4CCF-B154-2BF21B91F5E2}" dt="2025-03-15T03:00:41.092" v="2772" actId="26606"/>
          <ac:spMkLst>
            <pc:docMk/>
            <pc:sldMk cId="3248637748" sldId="257"/>
            <ac:spMk id="20" creationId="{8D71EDA1-87BF-4D5D-AB79-F346FD19278A}"/>
          </ac:spMkLst>
        </pc:spChg>
        <pc:picChg chg="add del">
          <ac:chgData name="Annette Sanchez" userId="1f2f0abf768a1ce8" providerId="LiveId" clId="{17605E3F-77E9-4CCF-B154-2BF21B91F5E2}" dt="2025-03-15T03:00:41.060" v="2771" actId="26606"/>
          <ac:picMkLst>
            <pc:docMk/>
            <pc:sldMk cId="3248637748" sldId="257"/>
            <ac:picMk id="5" creationId="{C9439DB1-BCF5-3F6C-BD0C-79F89D9DA1F0}"/>
          </ac:picMkLst>
        </pc:picChg>
      </pc:sldChg>
      <pc:sldChg chg="addSp delSp modSp del mod ord modTransition chgLayout">
        <pc:chgData name="Annette Sanchez" userId="1f2f0abf768a1ce8" providerId="LiveId" clId="{17605E3F-77E9-4CCF-B154-2BF21B91F5E2}" dt="2025-03-15T04:47:25.524" v="3594" actId="2696"/>
        <pc:sldMkLst>
          <pc:docMk/>
          <pc:sldMk cId="533184418" sldId="258"/>
        </pc:sldMkLst>
        <pc:spChg chg="mod ord">
          <ac:chgData name="Annette Sanchez" userId="1f2f0abf768a1ce8" providerId="LiveId" clId="{17605E3F-77E9-4CCF-B154-2BF21B91F5E2}" dt="2025-03-15T04:45:36.081" v="3582" actId="6264"/>
          <ac:spMkLst>
            <pc:docMk/>
            <pc:sldMk cId="533184418" sldId="258"/>
            <ac:spMk id="2" creationId="{5FDF71DF-D01E-72DC-4E60-68EBE1C290B1}"/>
          </ac:spMkLst>
        </pc:spChg>
        <pc:spChg chg="del">
          <ac:chgData name="Annette Sanchez" userId="1f2f0abf768a1ce8" providerId="LiveId" clId="{17605E3F-77E9-4CCF-B154-2BF21B91F5E2}" dt="2025-03-15T04:21:01.971" v="3480" actId="26606"/>
          <ac:spMkLst>
            <pc:docMk/>
            <pc:sldMk cId="533184418" sldId="258"/>
            <ac:spMk id="3" creationId="{E5AA5817-A415-FCB7-EEB0-E4BDF90D6F40}"/>
          </ac:spMkLst>
        </pc:spChg>
        <pc:spChg chg="del mod">
          <ac:chgData name="Annette Sanchez" userId="1f2f0abf768a1ce8" providerId="LiveId" clId="{17605E3F-77E9-4CCF-B154-2BF21B91F5E2}" dt="2025-03-15T04:45:20.915" v="3581" actId="478"/>
          <ac:spMkLst>
            <pc:docMk/>
            <pc:sldMk cId="533184418" sldId="258"/>
            <ac:spMk id="4" creationId="{28D23AD4-A946-6CFE-EC9E-CC9C775D26C5}"/>
          </ac:spMkLst>
        </pc:spChg>
        <pc:spChg chg="add del mod">
          <ac:chgData name="Annette Sanchez" userId="1f2f0abf768a1ce8" providerId="LiveId" clId="{17605E3F-77E9-4CCF-B154-2BF21B91F5E2}" dt="2025-03-15T04:45:36.081" v="3582" actId="6264"/>
          <ac:spMkLst>
            <pc:docMk/>
            <pc:sldMk cId="533184418" sldId="258"/>
            <ac:spMk id="5" creationId="{188D85B6-5E3A-16E0-B546-3B0F575102AE}"/>
          </ac:spMkLst>
        </pc:spChg>
        <pc:spChg chg="add del mod">
          <ac:chgData name="Annette Sanchez" userId="1f2f0abf768a1ce8" providerId="LiveId" clId="{17605E3F-77E9-4CCF-B154-2BF21B91F5E2}" dt="2025-03-15T04:45:36.081" v="3582" actId="6264"/>
          <ac:spMkLst>
            <pc:docMk/>
            <pc:sldMk cId="533184418" sldId="258"/>
            <ac:spMk id="7" creationId="{A487E536-94E0-36B5-4D82-E8EA1CF476C0}"/>
          </ac:spMkLst>
        </pc:spChg>
        <pc:spChg chg="add mod ord">
          <ac:chgData name="Annette Sanchez" userId="1f2f0abf768a1ce8" providerId="LiveId" clId="{17605E3F-77E9-4CCF-B154-2BF21B91F5E2}" dt="2025-03-15T04:45:36.081" v="3582" actId="6264"/>
          <ac:spMkLst>
            <pc:docMk/>
            <pc:sldMk cId="533184418" sldId="258"/>
            <ac:spMk id="8" creationId="{8F660EFC-CEDE-617C-1B19-F4FD59C08B78}"/>
          </ac:spMkLst>
        </pc:spChg>
        <pc:graphicFrameChg chg="add mod ord">
          <ac:chgData name="Annette Sanchez" userId="1f2f0abf768a1ce8" providerId="LiveId" clId="{17605E3F-77E9-4CCF-B154-2BF21B91F5E2}" dt="2025-03-15T04:46:58.223" v="3589"/>
          <ac:graphicFrameMkLst>
            <pc:docMk/>
            <pc:sldMk cId="533184418" sldId="258"/>
            <ac:graphicFrameMk id="6" creationId="{9DFC5350-6D5D-6909-3F6F-6D4694168569}"/>
          </ac:graphicFrameMkLst>
        </pc:graphicFrameChg>
      </pc:sldChg>
      <pc:sldChg chg="addSp delSp modSp mod modTransition setBg">
        <pc:chgData name="Annette Sanchez" userId="1f2f0abf768a1ce8" providerId="LiveId" clId="{17605E3F-77E9-4CCF-B154-2BF21B91F5E2}" dt="2025-03-15T05:21:34.929" v="3683" actId="113"/>
        <pc:sldMkLst>
          <pc:docMk/>
          <pc:sldMk cId="1564508476" sldId="259"/>
        </pc:sldMkLst>
        <pc:spChg chg="mod">
          <ac:chgData name="Annette Sanchez" userId="1f2f0abf768a1ce8" providerId="LiveId" clId="{17605E3F-77E9-4CCF-B154-2BF21B91F5E2}" dt="2025-03-15T05:21:34.929" v="3683" actId="113"/>
          <ac:spMkLst>
            <pc:docMk/>
            <pc:sldMk cId="1564508476" sldId="259"/>
            <ac:spMk id="2" creationId="{DE2AF0B2-7588-11FD-BCC5-4E9BF1A2F054}"/>
          </ac:spMkLst>
        </pc:spChg>
        <pc:spChg chg="add del">
          <ac:chgData name="Annette Sanchez" userId="1f2f0abf768a1ce8" providerId="LiveId" clId="{17605E3F-77E9-4CCF-B154-2BF21B91F5E2}" dt="2025-03-15T04:23:22.170" v="3492" actId="26606"/>
          <ac:spMkLst>
            <pc:docMk/>
            <pc:sldMk cId="1564508476" sldId="259"/>
            <ac:spMk id="3" creationId="{F4F91288-3200-6457-E48B-0AD4452D2633}"/>
          </ac:spMkLst>
        </pc:spChg>
        <pc:spChg chg="mod">
          <ac:chgData name="Annette Sanchez" userId="1f2f0abf768a1ce8" providerId="LiveId" clId="{17605E3F-77E9-4CCF-B154-2BF21B91F5E2}" dt="2025-03-15T05:21:09.417" v="3678" actId="14100"/>
          <ac:spMkLst>
            <pc:docMk/>
            <pc:sldMk cId="1564508476" sldId="259"/>
            <ac:spMk id="4" creationId="{A3D15B6D-09DC-0AB2-6B7E-B1FA5C111C5F}"/>
          </ac:spMkLst>
        </pc:spChg>
        <pc:spChg chg="add del">
          <ac:chgData name="Annette Sanchez" userId="1f2f0abf768a1ce8" providerId="LiveId" clId="{17605E3F-77E9-4CCF-B154-2BF21B91F5E2}" dt="2025-03-15T04:23:22.090" v="3491" actId="26606"/>
          <ac:spMkLst>
            <pc:docMk/>
            <pc:sldMk cId="1564508476" sldId="259"/>
            <ac:spMk id="9" creationId="{DDC95FA9-076A-421D-93A3-9C29819EBFC6}"/>
          </ac:spMkLst>
        </pc:spChg>
        <pc:spChg chg="add del">
          <ac:chgData name="Annette Sanchez" userId="1f2f0abf768a1ce8" providerId="LiveId" clId="{17605E3F-77E9-4CCF-B154-2BF21B91F5E2}" dt="2025-03-15T04:23:22.090" v="3491" actId="26606"/>
          <ac:spMkLst>
            <pc:docMk/>
            <pc:sldMk cId="1564508476" sldId="259"/>
            <ac:spMk id="11" creationId="{0A6C8D94-3813-4D93-A6A7-A97EFFBCF3D1}"/>
          </ac:spMkLst>
        </pc:spChg>
        <pc:spChg chg="add del">
          <ac:chgData name="Annette Sanchez" userId="1f2f0abf768a1ce8" providerId="LiveId" clId="{17605E3F-77E9-4CCF-B154-2BF21B91F5E2}" dt="2025-03-15T04:23:22.090" v="3491" actId="26606"/>
          <ac:spMkLst>
            <pc:docMk/>
            <pc:sldMk cId="1564508476" sldId="259"/>
            <ac:spMk id="21" creationId="{AA00467E-A507-4BEF-AAB5-2B35F13FAD33}"/>
          </ac:spMkLst>
        </pc:spChg>
        <pc:spChg chg="add del">
          <ac:chgData name="Annette Sanchez" userId="1f2f0abf768a1ce8" providerId="LiveId" clId="{17605E3F-77E9-4CCF-B154-2BF21B91F5E2}" dt="2025-03-15T04:23:22.090" v="3491" actId="26606"/>
          <ac:spMkLst>
            <pc:docMk/>
            <pc:sldMk cId="1564508476" sldId="259"/>
            <ac:spMk id="29" creationId="{05E35C12-B6B4-4F57-950C-6EB3CD8F484E}"/>
          </ac:spMkLst>
        </pc:spChg>
        <pc:spChg chg="add del">
          <ac:chgData name="Annette Sanchez" userId="1f2f0abf768a1ce8" providerId="LiveId" clId="{17605E3F-77E9-4CCF-B154-2BF21B91F5E2}" dt="2025-03-15T04:43:48.083" v="3576" actId="26606"/>
          <ac:spMkLst>
            <pc:docMk/>
            <pc:sldMk cId="1564508476" sldId="259"/>
            <ac:spMk id="191" creationId="{5A0118C5-4F8D-4CF4-BADD-53FEACC6C42A}"/>
          </ac:spMkLst>
        </pc:spChg>
        <pc:spChg chg="add del">
          <ac:chgData name="Annette Sanchez" userId="1f2f0abf768a1ce8" providerId="LiveId" clId="{17605E3F-77E9-4CCF-B154-2BF21B91F5E2}" dt="2025-03-15T04:43:48.083" v="3576" actId="26606"/>
          <ac:spMkLst>
            <pc:docMk/>
            <pc:sldMk cId="1564508476" sldId="259"/>
            <ac:spMk id="362" creationId="{A99050EE-26AF-4253-BD50-F0FCD965A8F6}"/>
          </ac:spMkLst>
        </pc:spChg>
        <pc:spChg chg="add del">
          <ac:chgData name="Annette Sanchez" userId="1f2f0abf768a1ce8" providerId="LiveId" clId="{17605E3F-77E9-4CCF-B154-2BF21B91F5E2}" dt="2025-03-15T04:43:48.083" v="3576" actId="26606"/>
          <ac:spMkLst>
            <pc:docMk/>
            <pc:sldMk cId="1564508476" sldId="259"/>
            <ac:spMk id="366" creationId="{D0C78466-EB6E-45A0-99A6-A00789ACD90A}"/>
          </ac:spMkLst>
        </pc:spChg>
        <pc:spChg chg="add del">
          <ac:chgData name="Annette Sanchez" userId="1f2f0abf768a1ce8" providerId="LiveId" clId="{17605E3F-77E9-4CCF-B154-2BF21B91F5E2}" dt="2025-03-15T04:43:48.083" v="3576" actId="26606"/>
          <ac:spMkLst>
            <pc:docMk/>
            <pc:sldMk cId="1564508476" sldId="259"/>
            <ac:spMk id="367" creationId="{E99F76E4-5DFD-4DBE-B042-66FBCD1182C9}"/>
          </ac:spMkLst>
        </pc:spChg>
        <pc:spChg chg="add del">
          <ac:chgData name="Annette Sanchez" userId="1f2f0abf768a1ce8" providerId="LiveId" clId="{17605E3F-77E9-4CCF-B154-2BF21B91F5E2}" dt="2025-03-15T04:53:23.931" v="3631" actId="26606"/>
          <ac:spMkLst>
            <pc:docMk/>
            <pc:sldMk cId="1564508476" sldId="259"/>
            <ac:spMk id="376" creationId="{081EA652-8C6A-4E69-BEB9-170809474553}"/>
          </ac:spMkLst>
        </pc:spChg>
        <pc:spChg chg="add del">
          <ac:chgData name="Annette Sanchez" userId="1f2f0abf768a1ce8" providerId="LiveId" clId="{17605E3F-77E9-4CCF-B154-2BF21B91F5E2}" dt="2025-03-15T04:53:23.931" v="3631" actId="26606"/>
          <ac:spMkLst>
            <pc:docMk/>
            <pc:sldMk cId="1564508476" sldId="259"/>
            <ac:spMk id="378" creationId="{5298780A-33B9-4EA2-8F67-DE68AD62841B}"/>
          </ac:spMkLst>
        </pc:spChg>
        <pc:spChg chg="add del">
          <ac:chgData name="Annette Sanchez" userId="1f2f0abf768a1ce8" providerId="LiveId" clId="{17605E3F-77E9-4CCF-B154-2BF21B91F5E2}" dt="2025-03-15T04:53:23.931" v="3631" actId="26606"/>
          <ac:spMkLst>
            <pc:docMk/>
            <pc:sldMk cId="1564508476" sldId="259"/>
            <ac:spMk id="380" creationId="{7F488E8B-4E1E-4402-8935-D4E6C02615C7}"/>
          </ac:spMkLst>
        </pc:spChg>
        <pc:spChg chg="add">
          <ac:chgData name="Annette Sanchez" userId="1f2f0abf768a1ce8" providerId="LiveId" clId="{17605E3F-77E9-4CCF-B154-2BF21B91F5E2}" dt="2025-03-15T04:53:23.931" v="3631" actId="26606"/>
          <ac:spMkLst>
            <pc:docMk/>
            <pc:sldMk cId="1564508476" sldId="259"/>
            <ac:spMk id="387" creationId="{8B9AA7C6-5E5A-498E-A6DF-A943376E09BC}"/>
          </ac:spMkLst>
        </pc:spChg>
        <pc:spChg chg="add">
          <ac:chgData name="Annette Sanchez" userId="1f2f0abf768a1ce8" providerId="LiveId" clId="{17605E3F-77E9-4CCF-B154-2BF21B91F5E2}" dt="2025-03-15T04:53:23.931" v="3631" actId="26606"/>
          <ac:spMkLst>
            <pc:docMk/>
            <pc:sldMk cId="1564508476" sldId="259"/>
            <ac:spMk id="393" creationId="{81E140AE-0ABF-47C8-BF32-7D2F0CF2BA44}"/>
          </ac:spMkLst>
        </pc:spChg>
        <pc:spChg chg="add">
          <ac:chgData name="Annette Sanchez" userId="1f2f0abf768a1ce8" providerId="LiveId" clId="{17605E3F-77E9-4CCF-B154-2BF21B91F5E2}" dt="2025-03-15T04:53:23.931" v="3631" actId="26606"/>
          <ac:spMkLst>
            <pc:docMk/>
            <pc:sldMk cId="1564508476" sldId="259"/>
            <ac:spMk id="395" creationId="{CBC4F608-B4B8-48C3-9572-C0F061B1CD99}"/>
          </ac:spMkLst>
        </pc:spChg>
        <pc:grpChg chg="add del">
          <ac:chgData name="Annette Sanchez" userId="1f2f0abf768a1ce8" providerId="LiveId" clId="{17605E3F-77E9-4CCF-B154-2BF21B91F5E2}" dt="2025-03-15T04:23:22.090" v="3491" actId="26606"/>
          <ac:grpSpMkLst>
            <pc:docMk/>
            <pc:sldMk cId="1564508476" sldId="259"/>
            <ac:grpSpMk id="13" creationId="{3794673D-8563-4993-8E86-6D89D6E97EA8}"/>
          </ac:grpSpMkLst>
        </pc:grpChg>
        <pc:grpChg chg="add del">
          <ac:chgData name="Annette Sanchez" userId="1f2f0abf768a1ce8" providerId="LiveId" clId="{17605E3F-77E9-4CCF-B154-2BF21B91F5E2}" dt="2025-03-15T04:23:22.090" v="3491" actId="26606"/>
          <ac:grpSpMkLst>
            <pc:docMk/>
            <pc:sldMk cId="1564508476" sldId="259"/>
            <ac:grpSpMk id="23" creationId="{34BCCBFD-2A87-46DC-A665-6039BF72DB61}"/>
          </ac:grpSpMkLst>
        </pc:grpChg>
        <pc:grpChg chg="add del">
          <ac:chgData name="Annette Sanchez" userId="1f2f0abf768a1ce8" providerId="LiveId" clId="{17605E3F-77E9-4CCF-B154-2BF21B91F5E2}" dt="2025-03-15T04:23:22.090" v="3491" actId="26606"/>
          <ac:grpSpMkLst>
            <pc:docMk/>
            <pc:sldMk cId="1564508476" sldId="259"/>
            <ac:grpSpMk id="31" creationId="{2B14810E-84F3-4F8A-AF58-F452B9815125}"/>
          </ac:grpSpMkLst>
        </pc:grpChg>
        <pc:grpChg chg="add">
          <ac:chgData name="Annette Sanchez" userId="1f2f0abf768a1ce8" providerId="LiveId" clId="{17605E3F-77E9-4CCF-B154-2BF21B91F5E2}" dt="2025-03-15T04:23:22.170" v="3492" actId="26606"/>
          <ac:grpSpMkLst>
            <pc:docMk/>
            <pc:sldMk cId="1564508476" sldId="259"/>
            <ac:grpSpMk id="192" creationId="{773717CC-ECEE-4ABF-BA61-C59F46801775}"/>
          </ac:grpSpMkLst>
        </pc:grpChg>
        <pc:grpChg chg="add del">
          <ac:chgData name="Annette Sanchez" userId="1f2f0abf768a1ce8" providerId="LiveId" clId="{17605E3F-77E9-4CCF-B154-2BF21B91F5E2}" dt="2025-03-15T04:43:48.083" v="3576" actId="26606"/>
          <ac:grpSpMkLst>
            <pc:docMk/>
            <pc:sldMk cId="1564508476" sldId="259"/>
            <ac:grpSpMk id="363" creationId="{00E015F5-1A99-4E40-BC3D-7707802996B5}"/>
          </ac:grpSpMkLst>
        </pc:grpChg>
        <pc:grpChg chg="add">
          <ac:chgData name="Annette Sanchez" userId="1f2f0abf768a1ce8" providerId="LiveId" clId="{17605E3F-77E9-4CCF-B154-2BF21B91F5E2}" dt="2025-03-15T04:23:22.170" v="3492" actId="26606"/>
          <ac:grpSpMkLst>
            <pc:docMk/>
            <pc:sldMk cId="1564508476" sldId="259"/>
            <ac:grpSpMk id="368" creationId="{5468B3A9-705E-43C3-A742-0619B0D8F2EE}"/>
          </ac:grpSpMkLst>
        </pc:grpChg>
        <pc:grpChg chg="add">
          <ac:chgData name="Annette Sanchez" userId="1f2f0abf768a1ce8" providerId="LiveId" clId="{17605E3F-77E9-4CCF-B154-2BF21B91F5E2}" dt="2025-03-15T04:53:23.931" v="3631" actId="26606"/>
          <ac:grpSpMkLst>
            <pc:docMk/>
            <pc:sldMk cId="1564508476" sldId="259"/>
            <ac:grpSpMk id="389" creationId="{83EAB11A-76F7-48F4-9B4F-5BFDF4BF9670}"/>
          </ac:grpSpMkLst>
        </pc:grpChg>
        <pc:cxnChg chg="del">
          <ac:chgData name="Annette Sanchez" userId="1f2f0abf768a1ce8" providerId="LiveId" clId="{17605E3F-77E9-4CCF-B154-2BF21B91F5E2}" dt="2025-03-15T04:53:23.931" v="3631" actId="26606"/>
          <ac:cxnSpMkLst>
            <pc:docMk/>
            <pc:sldMk cId="1564508476" sldId="259"/>
            <ac:cxnSpMk id="382" creationId="{23AAC9B5-8015-485C-ACF9-A750390E9A56}"/>
          </ac:cxnSpMkLst>
        </pc:cxnChg>
      </pc:sldChg>
      <pc:sldChg chg="addSp delSp modSp mod modTransition setBg setClrOvrMap">
        <pc:chgData name="Annette Sanchez" userId="1f2f0abf768a1ce8" providerId="LiveId" clId="{17605E3F-77E9-4CCF-B154-2BF21B91F5E2}" dt="2025-03-15T05:18:01.535" v="3640" actId="14100"/>
        <pc:sldMkLst>
          <pc:docMk/>
          <pc:sldMk cId="852291775" sldId="260"/>
        </pc:sldMkLst>
        <pc:spChg chg="mod">
          <ac:chgData name="Annette Sanchez" userId="1f2f0abf768a1ce8" providerId="LiveId" clId="{17605E3F-77E9-4CCF-B154-2BF21B91F5E2}" dt="2025-03-15T04:55:10.540" v="3635" actId="26606"/>
          <ac:spMkLst>
            <pc:docMk/>
            <pc:sldMk cId="852291775" sldId="260"/>
            <ac:spMk id="2" creationId="{980D1292-DCD0-295F-5759-D0699924FB0B}"/>
          </ac:spMkLst>
        </pc:spChg>
        <pc:spChg chg="add del mod">
          <ac:chgData name="Annette Sanchez" userId="1f2f0abf768a1ce8" providerId="LiveId" clId="{17605E3F-77E9-4CCF-B154-2BF21B91F5E2}" dt="2025-03-15T04:30:43.281" v="3523" actId="26606"/>
          <ac:spMkLst>
            <pc:docMk/>
            <pc:sldMk cId="852291775" sldId="260"/>
            <ac:spMk id="4" creationId="{29886697-EDB9-300C-029B-3D1D56E827EA}"/>
          </ac:spMkLst>
        </pc:spChg>
        <pc:spChg chg="del mod">
          <ac:chgData name="Annette Sanchez" userId="1f2f0abf768a1ce8" providerId="LiveId" clId="{17605E3F-77E9-4CCF-B154-2BF21B91F5E2}" dt="2025-03-15T04:32:06.499" v="3529" actId="931"/>
          <ac:spMkLst>
            <pc:docMk/>
            <pc:sldMk cId="852291775" sldId="260"/>
            <ac:spMk id="6" creationId="{EFDB33DA-6760-84FD-DBC4-9FDF627EDF84}"/>
          </ac:spMkLst>
        </pc:spChg>
        <pc:spChg chg="add del mod">
          <ac:chgData name="Annette Sanchez" userId="1f2f0abf768a1ce8" providerId="LiveId" clId="{17605E3F-77E9-4CCF-B154-2BF21B91F5E2}" dt="2025-03-15T04:33:07.626" v="3535" actId="478"/>
          <ac:spMkLst>
            <pc:docMk/>
            <pc:sldMk cId="852291775" sldId="260"/>
            <ac:spMk id="16" creationId="{7BB4E1A9-27A7-DA27-CE54-D3296DD911AD}"/>
          </ac:spMkLst>
        </pc:spChg>
        <pc:spChg chg="add del">
          <ac:chgData name="Annette Sanchez" userId="1f2f0abf768a1ce8" providerId="LiveId" clId="{17605E3F-77E9-4CCF-B154-2BF21B91F5E2}" dt="2025-03-15T04:33:41.245" v="3538" actId="26606"/>
          <ac:spMkLst>
            <pc:docMk/>
            <pc:sldMk cId="852291775" sldId="260"/>
            <ac:spMk id="19" creationId="{C0763A76-9F1C-4FC5-82B7-DD475DA461B2}"/>
          </ac:spMkLst>
        </pc:spChg>
        <pc:spChg chg="add del">
          <ac:chgData name="Annette Sanchez" userId="1f2f0abf768a1ce8" providerId="LiveId" clId="{17605E3F-77E9-4CCF-B154-2BF21B91F5E2}" dt="2025-03-15T04:33:41.245" v="3538" actId="26606"/>
          <ac:spMkLst>
            <pc:docMk/>
            <pc:sldMk cId="852291775" sldId="260"/>
            <ac:spMk id="21" creationId="{E81BF4F6-F2CF-4984-9D14-D6966D92F99F}"/>
          </ac:spMkLst>
        </pc:spChg>
        <pc:spChg chg="add del">
          <ac:chgData name="Annette Sanchez" userId="1f2f0abf768a1ce8" providerId="LiveId" clId="{17605E3F-77E9-4CCF-B154-2BF21B91F5E2}" dt="2025-03-15T04:37:16.597" v="3565" actId="26606"/>
          <ac:spMkLst>
            <pc:docMk/>
            <pc:sldMk cId="852291775" sldId="260"/>
            <ac:spMk id="26" creationId="{BACC6370-2D7E-4714-9D71-7542949D7D5D}"/>
          </ac:spMkLst>
        </pc:spChg>
        <pc:spChg chg="add del">
          <ac:chgData name="Annette Sanchez" userId="1f2f0abf768a1ce8" providerId="LiveId" clId="{17605E3F-77E9-4CCF-B154-2BF21B91F5E2}" dt="2025-03-15T04:33:41.213" v="3537" actId="26606"/>
          <ac:spMkLst>
            <pc:docMk/>
            <pc:sldMk cId="852291775" sldId="260"/>
            <ac:spMk id="27" creationId="{9228552E-C8B1-4A80-8448-0787CE0FC704}"/>
          </ac:spMkLst>
        </pc:spChg>
        <pc:spChg chg="add del">
          <ac:chgData name="Annette Sanchez" userId="1f2f0abf768a1ce8" providerId="LiveId" clId="{17605E3F-77E9-4CCF-B154-2BF21B91F5E2}" dt="2025-03-15T04:37:16.597" v="3565" actId="26606"/>
          <ac:spMkLst>
            <pc:docMk/>
            <pc:sldMk cId="852291775" sldId="260"/>
            <ac:spMk id="28" creationId="{F68B3F68-107C-434F-AA38-110D5EA91B85}"/>
          </ac:spMkLst>
        </pc:spChg>
        <pc:spChg chg="add del">
          <ac:chgData name="Annette Sanchez" userId="1f2f0abf768a1ce8" providerId="LiveId" clId="{17605E3F-77E9-4CCF-B154-2BF21B91F5E2}" dt="2025-03-15T04:37:16.597" v="3565" actId="26606"/>
          <ac:spMkLst>
            <pc:docMk/>
            <pc:sldMk cId="852291775" sldId="260"/>
            <ac:spMk id="30" creationId="{AAD0DBB9-1A4B-4391-81D4-CB19F9AB918A}"/>
          </ac:spMkLst>
        </pc:spChg>
        <pc:spChg chg="add del">
          <ac:chgData name="Annette Sanchez" userId="1f2f0abf768a1ce8" providerId="LiveId" clId="{17605E3F-77E9-4CCF-B154-2BF21B91F5E2}" dt="2025-03-15T04:37:16.597" v="3565" actId="26606"/>
          <ac:spMkLst>
            <pc:docMk/>
            <pc:sldMk cId="852291775" sldId="260"/>
            <ac:spMk id="32" creationId="{063BBA22-50EA-4C4D-BE05-F1CE4E63AA56}"/>
          </ac:spMkLst>
        </pc:spChg>
        <pc:spChg chg="add del">
          <ac:chgData name="Annette Sanchez" userId="1f2f0abf768a1ce8" providerId="LiveId" clId="{17605E3F-77E9-4CCF-B154-2BF21B91F5E2}" dt="2025-03-15T04:55:10.540" v="3635" actId="26606"/>
          <ac:spMkLst>
            <pc:docMk/>
            <pc:sldMk cId="852291775" sldId="260"/>
            <ac:spMk id="37" creationId="{7D144591-E9E9-4209-8701-3BB48A917D51}"/>
          </ac:spMkLst>
        </pc:spChg>
        <pc:spChg chg="add">
          <ac:chgData name="Annette Sanchez" userId="1f2f0abf768a1ce8" providerId="LiveId" clId="{17605E3F-77E9-4CCF-B154-2BF21B91F5E2}" dt="2025-03-15T04:55:10.540" v="3635" actId="26606"/>
          <ac:spMkLst>
            <pc:docMk/>
            <pc:sldMk cId="852291775" sldId="260"/>
            <ac:spMk id="42" creationId="{08215CFF-2F76-424C-87EF-8C7D8DDD11D4}"/>
          </ac:spMkLst>
        </pc:spChg>
        <pc:graphicFrameChg chg="add del">
          <ac:chgData name="Annette Sanchez" userId="1f2f0abf768a1ce8" providerId="LiveId" clId="{17605E3F-77E9-4CCF-B154-2BF21B91F5E2}" dt="2025-03-15T04:19:33.953" v="3478" actId="26606"/>
          <ac:graphicFrameMkLst>
            <pc:docMk/>
            <pc:sldMk cId="852291775" sldId="260"/>
            <ac:graphicFrameMk id="9" creationId="{A090C3CB-6D45-FBE5-4CEF-D4E173705366}"/>
          </ac:graphicFrameMkLst>
        </pc:graphicFrameChg>
        <pc:graphicFrameChg chg="add del">
          <ac:chgData name="Annette Sanchez" userId="1f2f0abf768a1ce8" providerId="LiveId" clId="{17605E3F-77E9-4CCF-B154-2BF21B91F5E2}" dt="2025-03-15T04:28:31.146" v="3510" actId="26606"/>
          <ac:graphicFrameMkLst>
            <pc:docMk/>
            <pc:sldMk cId="852291775" sldId="260"/>
            <ac:graphicFrameMk id="10" creationId="{F0A41BEC-9793-EB9B-D20D-D38C0BF34F4B}"/>
          </ac:graphicFrameMkLst>
        </pc:graphicFrameChg>
        <pc:graphicFrameChg chg="add del">
          <ac:chgData name="Annette Sanchez" userId="1f2f0abf768a1ce8" providerId="LiveId" clId="{17605E3F-77E9-4CCF-B154-2BF21B91F5E2}" dt="2025-03-15T04:30:43.254" v="3522" actId="26606"/>
          <ac:graphicFrameMkLst>
            <pc:docMk/>
            <pc:sldMk cId="852291775" sldId="260"/>
            <ac:graphicFrameMk id="11" creationId="{A00B12E2-EBBC-880B-8A99-C0E97FB9A018}"/>
          </ac:graphicFrameMkLst>
        </pc:graphicFrameChg>
        <pc:graphicFrameChg chg="add mod ord modGraphic">
          <ac:chgData name="Annette Sanchez" userId="1f2f0abf768a1ce8" providerId="LiveId" clId="{17605E3F-77E9-4CCF-B154-2BF21B91F5E2}" dt="2025-03-15T05:18:01.535" v="3640" actId="14100"/>
          <ac:graphicFrameMkLst>
            <pc:docMk/>
            <pc:sldMk cId="852291775" sldId="260"/>
            <ac:graphicFrameMk id="13" creationId="{3E6D51CC-6A76-665B-EC7F-C856B72DE5C0}"/>
          </ac:graphicFrameMkLst>
        </pc:graphicFrameChg>
        <pc:picChg chg="add del mod">
          <ac:chgData name="Annette Sanchez" userId="1f2f0abf768a1ce8" providerId="LiveId" clId="{17605E3F-77E9-4CCF-B154-2BF21B91F5E2}" dt="2025-03-15T04:16:45.116" v="3462" actId="478"/>
          <ac:picMkLst>
            <pc:docMk/>
            <pc:sldMk cId="852291775" sldId="260"/>
            <ac:picMk id="8" creationId="{17A355F9-60E0-01C4-C935-5EDD34DF327C}"/>
          </ac:picMkLst>
        </pc:picChg>
        <pc:picChg chg="add del mod">
          <ac:chgData name="Annette Sanchez" userId="1f2f0abf768a1ce8" providerId="LiveId" clId="{17605E3F-77E9-4CCF-B154-2BF21B91F5E2}" dt="2025-03-15T04:32:54.160" v="3533" actId="478"/>
          <ac:picMkLst>
            <pc:docMk/>
            <pc:sldMk cId="852291775" sldId="260"/>
            <ac:picMk id="14" creationId="{43100309-CA99-A406-93C6-0A516E62D6CB}"/>
          </ac:picMkLst>
        </pc:picChg>
        <pc:picChg chg="add del">
          <ac:chgData name="Annette Sanchez" userId="1f2f0abf768a1ce8" providerId="LiveId" clId="{17605E3F-77E9-4CCF-B154-2BF21B91F5E2}" dt="2025-03-15T04:33:41.213" v="3537" actId="26606"/>
          <ac:picMkLst>
            <pc:docMk/>
            <pc:sldMk cId="852291775" sldId="260"/>
            <ac:picMk id="23" creationId="{88EEB72A-149A-7164-AE1C-38B302012431}"/>
          </ac:picMkLst>
        </pc:picChg>
      </pc:sldChg>
      <pc:sldChg chg="addSp delSp modSp mod modTransition modAnim modNotesTx">
        <pc:chgData name="Annette Sanchez" userId="1f2f0abf768a1ce8" providerId="LiveId" clId="{17605E3F-77E9-4CCF-B154-2BF21B91F5E2}" dt="2025-03-14T22:56:27.730" v="1628" actId="313"/>
        <pc:sldMkLst>
          <pc:docMk/>
          <pc:sldMk cId="1120721027" sldId="261"/>
        </pc:sldMkLst>
        <pc:spChg chg="mod">
          <ac:chgData name="Annette Sanchez" userId="1f2f0abf768a1ce8" providerId="LiveId" clId="{17605E3F-77E9-4CCF-B154-2BF21B91F5E2}" dt="2025-03-14T22:07:29.683" v="746" actId="14100"/>
          <ac:spMkLst>
            <pc:docMk/>
            <pc:sldMk cId="1120721027" sldId="261"/>
            <ac:spMk id="2" creationId="{819F8116-E799-7AEA-054A-AAC3B69DECC9}"/>
          </ac:spMkLst>
        </pc:spChg>
        <pc:spChg chg="del mod">
          <ac:chgData name="Annette Sanchez" userId="1f2f0abf768a1ce8" providerId="LiveId" clId="{17605E3F-77E9-4CCF-B154-2BF21B91F5E2}" dt="2025-03-14T22:12:02.168" v="824" actId="26606"/>
          <ac:spMkLst>
            <pc:docMk/>
            <pc:sldMk cId="1120721027" sldId="261"/>
            <ac:spMk id="3" creationId="{66104403-CEAC-E4F6-907F-C09C37B796A5}"/>
          </ac:spMkLst>
        </pc:spChg>
        <pc:graphicFrameChg chg="add mod">
          <ac:chgData name="Annette Sanchez" userId="1f2f0abf768a1ce8" providerId="LiveId" clId="{17605E3F-77E9-4CCF-B154-2BF21B91F5E2}" dt="2025-03-14T22:13:58.349" v="836" actId="12100"/>
          <ac:graphicFrameMkLst>
            <pc:docMk/>
            <pc:sldMk cId="1120721027" sldId="261"/>
            <ac:graphicFrameMk id="5" creationId="{947F85BA-A15D-448A-3091-AF9AA2D40AE1}"/>
          </ac:graphicFrameMkLst>
        </pc:graphicFrameChg>
      </pc:sldChg>
      <pc:sldChg chg="addSp delSp modSp mod modTransition setBg">
        <pc:chgData name="Annette Sanchez" userId="1f2f0abf768a1ce8" providerId="LiveId" clId="{17605E3F-77E9-4CCF-B154-2BF21B91F5E2}" dt="2025-03-15T04:39:38.255" v="3566"/>
        <pc:sldMkLst>
          <pc:docMk/>
          <pc:sldMk cId="1033895307" sldId="262"/>
        </pc:sldMkLst>
        <pc:spChg chg="del mod">
          <ac:chgData name="Annette Sanchez" userId="1f2f0abf768a1ce8" providerId="LiveId" clId="{17605E3F-77E9-4CCF-B154-2BF21B91F5E2}" dt="2025-03-15T02:23:41.128" v="2383" actId="478"/>
          <ac:spMkLst>
            <pc:docMk/>
            <pc:sldMk cId="1033895307" sldId="262"/>
            <ac:spMk id="2" creationId="{3000BAE2-F171-394D-071E-8D70EDA87245}"/>
          </ac:spMkLst>
        </pc:spChg>
        <pc:spChg chg="mod ord">
          <ac:chgData name="Annette Sanchez" userId="1f2f0abf768a1ce8" providerId="LiveId" clId="{17605E3F-77E9-4CCF-B154-2BF21B91F5E2}" dt="2025-03-15T03:41:13.497" v="3157" actId="27636"/>
          <ac:spMkLst>
            <pc:docMk/>
            <pc:sldMk cId="1033895307" sldId="262"/>
            <ac:spMk id="3" creationId="{6D89D5ED-7DDE-9499-712F-3A65B0962BDC}"/>
          </ac:spMkLst>
        </pc:spChg>
        <pc:spChg chg="add del mod">
          <ac:chgData name="Annette Sanchez" userId="1f2f0abf768a1ce8" providerId="LiveId" clId="{17605E3F-77E9-4CCF-B154-2BF21B91F5E2}" dt="2025-03-15T02:23:29.843" v="2380" actId="931"/>
          <ac:spMkLst>
            <pc:docMk/>
            <pc:sldMk cId="1033895307" sldId="262"/>
            <ac:spMk id="4" creationId="{B194E73F-5E60-E4D7-2122-35397A731B67}"/>
          </ac:spMkLst>
        </pc:spChg>
        <pc:spChg chg="add">
          <ac:chgData name="Annette Sanchez" userId="1f2f0abf768a1ce8" providerId="LiveId" clId="{17605E3F-77E9-4CCF-B154-2BF21B91F5E2}" dt="2025-03-15T02:24:00.158" v="2384" actId="26606"/>
          <ac:spMkLst>
            <pc:docMk/>
            <pc:sldMk cId="1033895307" sldId="262"/>
            <ac:spMk id="10" creationId="{96CF2A2B-0745-440C-9224-C5C6A0A4286F}"/>
          </ac:spMkLst>
        </pc:spChg>
        <pc:spChg chg="add del">
          <ac:chgData name="Annette Sanchez" userId="1f2f0abf768a1ce8" providerId="LiveId" clId="{17605E3F-77E9-4CCF-B154-2BF21B91F5E2}" dt="2025-03-15T01:35:07.907" v="1860" actId="26606"/>
          <ac:spMkLst>
            <pc:docMk/>
            <pc:sldMk cId="1033895307" sldId="262"/>
            <ac:spMk id="11" creationId="{F13C74B1-5B17-4795-BED0-7140497B445A}"/>
          </ac:spMkLst>
        </pc:spChg>
        <pc:spChg chg="add del">
          <ac:chgData name="Annette Sanchez" userId="1f2f0abf768a1ce8" providerId="LiveId" clId="{17605E3F-77E9-4CCF-B154-2BF21B91F5E2}" dt="2025-03-15T01:35:07.907" v="1860" actId="26606"/>
          <ac:spMkLst>
            <pc:docMk/>
            <pc:sldMk cId="1033895307" sldId="262"/>
            <ac:spMk id="13" creationId="{D4974D33-8DC5-464E-8C6D-BE58F0669C17}"/>
          </ac:spMkLst>
        </pc:spChg>
        <pc:spChg chg="add">
          <ac:chgData name="Annette Sanchez" userId="1f2f0abf768a1ce8" providerId="LiveId" clId="{17605E3F-77E9-4CCF-B154-2BF21B91F5E2}" dt="2025-03-15T02:24:00.158" v="2384" actId="26606"/>
          <ac:spMkLst>
            <pc:docMk/>
            <pc:sldMk cId="1033895307" sldId="262"/>
            <ac:spMk id="15" creationId="{75BE6D6B-84C9-4D2B-97EB-773B7369EF82}"/>
          </ac:spMkLst>
        </pc:spChg>
        <pc:picChg chg="add mod">
          <ac:chgData name="Annette Sanchez" userId="1f2f0abf768a1ce8" providerId="LiveId" clId="{17605E3F-77E9-4CCF-B154-2BF21B91F5E2}" dt="2025-03-15T01:35:09.071" v="1862" actId="931"/>
          <ac:picMkLst>
            <pc:docMk/>
            <pc:sldMk cId="1033895307" sldId="262"/>
            <ac:picMk id="6" creationId="{F31FF4F3-D0E5-EA10-BE00-AFA222CC8EC9}"/>
          </ac:picMkLst>
        </pc:picChg>
        <pc:picChg chg="add mod">
          <ac:chgData name="Annette Sanchez" userId="1f2f0abf768a1ce8" providerId="LiveId" clId="{17605E3F-77E9-4CCF-B154-2BF21B91F5E2}" dt="2025-03-15T02:24:00.158" v="2384" actId="26606"/>
          <ac:picMkLst>
            <pc:docMk/>
            <pc:sldMk cId="1033895307" sldId="262"/>
            <ac:picMk id="8" creationId="{DEC2956B-60DF-30E7-22E0-9E27B319F6FF}"/>
          </ac:picMkLst>
        </pc:picChg>
      </pc:sldChg>
      <pc:sldChg chg="addSp delSp modSp mod modTransition setBg setClrOvrMap modNotesTx">
        <pc:chgData name="Annette Sanchez" userId="1f2f0abf768a1ce8" providerId="LiveId" clId="{17605E3F-77E9-4CCF-B154-2BF21B91F5E2}" dt="2025-03-15T02:36:50.109" v="2475" actId="20577"/>
        <pc:sldMkLst>
          <pc:docMk/>
          <pc:sldMk cId="797976449" sldId="263"/>
        </pc:sldMkLst>
        <pc:spChg chg="mod ord">
          <ac:chgData name="Annette Sanchez" userId="1f2f0abf768a1ce8" providerId="LiveId" clId="{17605E3F-77E9-4CCF-B154-2BF21B91F5E2}" dt="2025-03-15T01:10:04.168" v="1824" actId="403"/>
          <ac:spMkLst>
            <pc:docMk/>
            <pc:sldMk cId="797976449" sldId="263"/>
            <ac:spMk id="2" creationId="{3E0B2486-44E8-70AF-10A0-1AF3D4B97C08}"/>
          </ac:spMkLst>
        </pc:spChg>
        <pc:spChg chg="del">
          <ac:chgData name="Annette Sanchez" userId="1f2f0abf768a1ce8" providerId="LiveId" clId="{17605E3F-77E9-4CCF-B154-2BF21B91F5E2}" dt="2025-03-14T22:32:57.170" v="1050" actId="478"/>
          <ac:spMkLst>
            <pc:docMk/>
            <pc:sldMk cId="797976449" sldId="263"/>
            <ac:spMk id="3" creationId="{8932E9E7-369E-61F6-F512-7FFE54FC6189}"/>
          </ac:spMkLst>
        </pc:spChg>
        <pc:spChg chg="mod ord">
          <ac:chgData name="Annette Sanchez" userId="1f2f0abf768a1ce8" providerId="LiveId" clId="{17605E3F-77E9-4CCF-B154-2BF21B91F5E2}" dt="2025-03-15T01:11:03.933" v="1845" actId="27636"/>
          <ac:spMkLst>
            <pc:docMk/>
            <pc:sldMk cId="797976449" sldId="263"/>
            <ac:spMk id="4" creationId="{14BF0A82-1F33-F336-2200-3A33F4647C18}"/>
          </ac:spMkLst>
        </pc:spChg>
        <pc:spChg chg="del">
          <ac:chgData name="Annette Sanchez" userId="1f2f0abf768a1ce8" providerId="LiveId" clId="{17605E3F-77E9-4CCF-B154-2BF21B91F5E2}" dt="2025-03-14T22:32:37.249" v="1045" actId="478"/>
          <ac:spMkLst>
            <pc:docMk/>
            <pc:sldMk cId="797976449" sldId="263"/>
            <ac:spMk id="5" creationId="{E5AE6020-13A4-5AB2-E45B-07B9F5952951}"/>
          </ac:spMkLst>
        </pc:spChg>
        <pc:spChg chg="del mod">
          <ac:chgData name="Annette Sanchez" userId="1f2f0abf768a1ce8" providerId="LiveId" clId="{17605E3F-77E9-4CCF-B154-2BF21B91F5E2}" dt="2025-03-15T00:58:36.297" v="1647" actId="931"/>
          <ac:spMkLst>
            <pc:docMk/>
            <pc:sldMk cId="797976449" sldId="263"/>
            <ac:spMk id="6" creationId="{98FA1FF0-8C99-A073-FF74-4ABD8BF9B246}"/>
          </ac:spMkLst>
        </pc:spChg>
        <pc:spChg chg="add del mod">
          <ac:chgData name="Annette Sanchez" userId="1f2f0abf768a1ce8" providerId="LiveId" clId="{17605E3F-77E9-4CCF-B154-2BF21B91F5E2}" dt="2025-03-14T22:33:00.814" v="1051" actId="478"/>
          <ac:spMkLst>
            <pc:docMk/>
            <pc:sldMk cId="797976449" sldId="263"/>
            <ac:spMk id="8" creationId="{6D91425B-DB80-1EB7-5B24-FE40B761F77C}"/>
          </ac:spMkLst>
        </pc:spChg>
        <pc:spChg chg="add del">
          <ac:chgData name="Annette Sanchez" userId="1f2f0abf768a1ce8" providerId="LiveId" clId="{17605E3F-77E9-4CCF-B154-2BF21B91F5E2}" dt="2025-03-15T00:59:41.874" v="1655" actId="26606"/>
          <ac:spMkLst>
            <pc:docMk/>
            <pc:sldMk cId="797976449" sldId="263"/>
            <ac:spMk id="19" creationId="{B43B9CA2-4B31-4ACD-9A9F-B8E6C6420386}"/>
          </ac:spMkLst>
        </pc:spChg>
        <pc:spChg chg="add del">
          <ac:chgData name="Annette Sanchez" userId="1f2f0abf768a1ce8" providerId="LiveId" clId="{17605E3F-77E9-4CCF-B154-2BF21B91F5E2}" dt="2025-03-15T00:59:41.874" v="1655" actId="26606"/>
          <ac:spMkLst>
            <pc:docMk/>
            <pc:sldMk cId="797976449" sldId="263"/>
            <ac:spMk id="21" creationId="{33F94DB1-BC5D-454D-845C-7BA3A1F46999}"/>
          </ac:spMkLst>
        </pc:spChg>
        <pc:spChg chg="add del">
          <ac:chgData name="Annette Sanchez" userId="1f2f0abf768a1ce8" providerId="LiveId" clId="{17605E3F-77E9-4CCF-B154-2BF21B91F5E2}" dt="2025-03-15T00:59:41.874" v="1655" actId="26606"/>
          <ac:spMkLst>
            <pc:docMk/>
            <pc:sldMk cId="797976449" sldId="263"/>
            <ac:spMk id="23" creationId="{5676B86F-860B-4586-BCAA-C0650C09B7B9}"/>
          </ac:spMkLst>
        </pc:spChg>
        <pc:spChg chg="add del">
          <ac:chgData name="Annette Sanchez" userId="1f2f0abf768a1ce8" providerId="LiveId" clId="{17605E3F-77E9-4CCF-B154-2BF21B91F5E2}" dt="2025-03-15T00:59:41.874" v="1655" actId="26606"/>
          <ac:spMkLst>
            <pc:docMk/>
            <pc:sldMk cId="797976449" sldId="263"/>
            <ac:spMk id="25" creationId="{8C818ED5-2F56-4171-9445-3AA4F4462396}"/>
          </ac:spMkLst>
        </pc:spChg>
        <pc:spChg chg="add del">
          <ac:chgData name="Annette Sanchez" userId="1f2f0abf768a1ce8" providerId="LiveId" clId="{17605E3F-77E9-4CCF-B154-2BF21B91F5E2}" dt="2025-03-15T00:59:41.874" v="1655" actId="26606"/>
          <ac:spMkLst>
            <pc:docMk/>
            <pc:sldMk cId="797976449" sldId="263"/>
            <ac:spMk id="27" creationId="{DE74FCE8-866C-4AFA-B45C-FACE2A6094E4}"/>
          </ac:spMkLst>
        </pc:spChg>
        <pc:spChg chg="add del">
          <ac:chgData name="Annette Sanchez" userId="1f2f0abf768a1ce8" providerId="LiveId" clId="{17605E3F-77E9-4CCF-B154-2BF21B91F5E2}" dt="2025-03-15T01:00:02.299" v="1657" actId="26606"/>
          <ac:spMkLst>
            <pc:docMk/>
            <pc:sldMk cId="797976449" sldId="263"/>
            <ac:spMk id="29" creationId="{6804CCDD-88C7-4B43-A381-F2D8DAF62BE3}"/>
          </ac:spMkLst>
        </pc:spChg>
        <pc:spChg chg="add del">
          <ac:chgData name="Annette Sanchez" userId="1f2f0abf768a1ce8" providerId="LiveId" clId="{17605E3F-77E9-4CCF-B154-2BF21B91F5E2}" dt="2025-03-15T01:00:02.299" v="1657" actId="26606"/>
          <ac:spMkLst>
            <pc:docMk/>
            <pc:sldMk cId="797976449" sldId="263"/>
            <ac:spMk id="30" creationId="{BBECEAC1-4BBC-4815-B44E-D9B231A3FC16}"/>
          </ac:spMkLst>
        </pc:spChg>
        <pc:spChg chg="add del">
          <ac:chgData name="Annette Sanchez" userId="1f2f0abf768a1ce8" providerId="LiveId" clId="{17605E3F-77E9-4CCF-B154-2BF21B91F5E2}" dt="2025-03-15T01:00:15.066" v="1660" actId="26606"/>
          <ac:spMkLst>
            <pc:docMk/>
            <pc:sldMk cId="797976449" sldId="263"/>
            <ac:spMk id="32" creationId="{96EEF187-8434-4B76-BE40-006EEBB263CF}"/>
          </ac:spMkLst>
        </pc:spChg>
        <pc:spChg chg="add del">
          <ac:chgData name="Annette Sanchez" userId="1f2f0abf768a1ce8" providerId="LiveId" clId="{17605E3F-77E9-4CCF-B154-2BF21B91F5E2}" dt="2025-03-15T01:00:15.066" v="1660" actId="26606"/>
          <ac:spMkLst>
            <pc:docMk/>
            <pc:sldMk cId="797976449" sldId="263"/>
            <ac:spMk id="33" creationId="{681CD866-52B5-4280-A92B-56BDFD1E9A12}"/>
          </ac:spMkLst>
        </pc:spChg>
        <pc:spChg chg="add">
          <ac:chgData name="Annette Sanchez" userId="1f2f0abf768a1ce8" providerId="LiveId" clId="{17605E3F-77E9-4CCF-B154-2BF21B91F5E2}" dt="2025-03-15T01:00:15.073" v="1661" actId="26606"/>
          <ac:spMkLst>
            <pc:docMk/>
            <pc:sldMk cId="797976449" sldId="263"/>
            <ac:spMk id="35" creationId="{E3B99E91-C352-42E7-98E1-317D335C7033}"/>
          </ac:spMkLst>
        </pc:spChg>
        <pc:spChg chg="add del">
          <ac:chgData name="Annette Sanchez" userId="1f2f0abf768a1ce8" providerId="LiveId" clId="{17605E3F-77E9-4CCF-B154-2BF21B91F5E2}" dt="2025-03-15T01:06:42.113" v="1795" actId="26606"/>
          <ac:spMkLst>
            <pc:docMk/>
            <pc:sldMk cId="797976449" sldId="263"/>
            <ac:spMk id="36" creationId="{EF273D9E-5BEA-459A-918F-AF5ACA258471}"/>
          </ac:spMkLst>
        </pc:spChg>
        <pc:spChg chg="add del">
          <ac:chgData name="Annette Sanchez" userId="1f2f0abf768a1ce8" providerId="LiveId" clId="{17605E3F-77E9-4CCF-B154-2BF21B91F5E2}" dt="2025-03-15T01:06:42.113" v="1795" actId="26606"/>
          <ac:spMkLst>
            <pc:docMk/>
            <pc:sldMk cId="797976449" sldId="263"/>
            <ac:spMk id="37" creationId="{5DFA5EF5-56B1-49EE-B0BB-69B6399FAD9F}"/>
          </ac:spMkLst>
        </pc:spChg>
        <pc:spChg chg="add del">
          <ac:chgData name="Annette Sanchez" userId="1f2f0abf768a1ce8" providerId="LiveId" clId="{17605E3F-77E9-4CCF-B154-2BF21B91F5E2}" dt="2025-03-15T01:06:42.113" v="1795" actId="26606"/>
          <ac:spMkLst>
            <pc:docMk/>
            <pc:sldMk cId="797976449" sldId="263"/>
            <ac:spMk id="38" creationId="{3ACC252A-A1DC-403D-A5B4-EE9D2E91FB9E}"/>
          </ac:spMkLst>
        </pc:spChg>
        <pc:spChg chg="add del">
          <ac:chgData name="Annette Sanchez" userId="1f2f0abf768a1ce8" providerId="LiveId" clId="{17605E3F-77E9-4CCF-B154-2BF21B91F5E2}" dt="2025-03-15T01:06:42.113" v="1795" actId="26606"/>
          <ac:spMkLst>
            <pc:docMk/>
            <pc:sldMk cId="797976449" sldId="263"/>
            <ac:spMk id="39" creationId="{99653E9C-8907-425C-8F19-41B1098A4D3C}"/>
          </ac:spMkLst>
        </pc:spChg>
        <pc:spChg chg="add">
          <ac:chgData name="Annette Sanchez" userId="1f2f0abf768a1ce8" providerId="LiveId" clId="{17605E3F-77E9-4CCF-B154-2BF21B91F5E2}" dt="2025-03-15T01:06:42.113" v="1795" actId="26606"/>
          <ac:spMkLst>
            <pc:docMk/>
            <pc:sldMk cId="797976449" sldId="263"/>
            <ac:spMk id="44" creationId="{E3B99E91-C352-42E7-98E1-317D335C7033}"/>
          </ac:spMkLst>
        </pc:spChg>
        <pc:spChg chg="add">
          <ac:chgData name="Annette Sanchez" userId="1f2f0abf768a1ce8" providerId="LiveId" clId="{17605E3F-77E9-4CCF-B154-2BF21B91F5E2}" dt="2025-03-15T01:06:42.113" v="1795" actId="26606"/>
          <ac:spMkLst>
            <pc:docMk/>
            <pc:sldMk cId="797976449" sldId="263"/>
            <ac:spMk id="48" creationId="{5DFA5EF5-56B1-49EE-B0BB-69B6399FAD9F}"/>
          </ac:spMkLst>
        </pc:spChg>
        <pc:spChg chg="add">
          <ac:chgData name="Annette Sanchez" userId="1f2f0abf768a1ce8" providerId="LiveId" clId="{17605E3F-77E9-4CCF-B154-2BF21B91F5E2}" dt="2025-03-15T01:06:42.113" v="1795" actId="26606"/>
          <ac:spMkLst>
            <pc:docMk/>
            <pc:sldMk cId="797976449" sldId="263"/>
            <ac:spMk id="50" creationId="{3ACC252A-A1DC-403D-A5B4-EE9D2E91FB9E}"/>
          </ac:spMkLst>
        </pc:spChg>
        <pc:spChg chg="add">
          <ac:chgData name="Annette Sanchez" userId="1f2f0abf768a1ce8" providerId="LiveId" clId="{17605E3F-77E9-4CCF-B154-2BF21B91F5E2}" dt="2025-03-15T01:06:42.113" v="1795" actId="26606"/>
          <ac:spMkLst>
            <pc:docMk/>
            <pc:sldMk cId="797976449" sldId="263"/>
            <ac:spMk id="52" creationId="{99653E9C-8907-425C-8F19-41B1098A4D3C}"/>
          </ac:spMkLst>
        </pc:spChg>
        <pc:picChg chg="add mod ord">
          <ac:chgData name="Annette Sanchez" userId="1f2f0abf768a1ce8" providerId="LiveId" clId="{17605E3F-77E9-4CCF-B154-2BF21B91F5E2}" dt="2025-03-15T01:00:15.073" v="1661" actId="26606"/>
          <ac:picMkLst>
            <pc:docMk/>
            <pc:sldMk cId="797976449" sldId="263"/>
            <ac:picMk id="10" creationId="{C3BC66F9-3494-003E-3DC0-1FF33FD52D0D}"/>
          </ac:picMkLst>
        </pc:picChg>
        <pc:picChg chg="add mod ord">
          <ac:chgData name="Annette Sanchez" userId="1f2f0abf768a1ce8" providerId="LiveId" clId="{17605E3F-77E9-4CCF-B154-2BF21B91F5E2}" dt="2025-03-15T01:00:15.073" v="1661" actId="26606"/>
          <ac:picMkLst>
            <pc:docMk/>
            <pc:sldMk cId="797976449" sldId="263"/>
            <ac:picMk id="12" creationId="{A622B46E-07CD-0E55-2011-490FCC015331}"/>
          </ac:picMkLst>
        </pc:picChg>
        <pc:picChg chg="add mod ord">
          <ac:chgData name="Annette Sanchez" userId="1f2f0abf768a1ce8" providerId="LiveId" clId="{17605E3F-77E9-4CCF-B154-2BF21B91F5E2}" dt="2025-03-15T01:00:15.073" v="1661" actId="26606"/>
          <ac:picMkLst>
            <pc:docMk/>
            <pc:sldMk cId="797976449" sldId="263"/>
            <ac:picMk id="14" creationId="{740B8A55-0D56-14BD-DCD1-AA4E9A23E111}"/>
          </ac:picMkLst>
        </pc:picChg>
      </pc:sldChg>
      <pc:sldChg chg="addSp delSp modSp mod ord modTransition setBg setClrOvrMap modNotesTx">
        <pc:chgData name="Annette Sanchez" userId="1f2f0abf768a1ce8" providerId="LiveId" clId="{17605E3F-77E9-4CCF-B154-2BF21B91F5E2}" dt="2025-03-14T22:49:15.999" v="1567" actId="20577"/>
        <pc:sldMkLst>
          <pc:docMk/>
          <pc:sldMk cId="439745287" sldId="264"/>
        </pc:sldMkLst>
        <pc:spChg chg="mod ord">
          <ac:chgData name="Annette Sanchez" userId="1f2f0abf768a1ce8" providerId="LiveId" clId="{17605E3F-77E9-4CCF-B154-2BF21B91F5E2}" dt="2025-03-14T21:57:55.244" v="617" actId="20577"/>
          <ac:spMkLst>
            <pc:docMk/>
            <pc:sldMk cId="439745287" sldId="264"/>
            <ac:spMk id="2" creationId="{6CB5C48D-86E6-7F33-0A54-A9EEE88DEBA3}"/>
          </ac:spMkLst>
        </pc:spChg>
        <pc:spChg chg="del mod">
          <ac:chgData name="Annette Sanchez" userId="1f2f0abf768a1ce8" providerId="LiveId" clId="{17605E3F-77E9-4CCF-B154-2BF21B91F5E2}" dt="2025-03-14T21:24:10.794" v="34" actId="931"/>
          <ac:spMkLst>
            <pc:docMk/>
            <pc:sldMk cId="439745287" sldId="264"/>
            <ac:spMk id="3" creationId="{8A8EEE72-2483-328F-D93C-8A7F4E6B249B}"/>
          </ac:spMkLst>
        </pc:spChg>
        <pc:spChg chg="add del mod">
          <ac:chgData name="Annette Sanchez" userId="1f2f0abf768a1ce8" providerId="LiveId" clId="{17605E3F-77E9-4CCF-B154-2BF21B91F5E2}" dt="2025-03-14T21:32:07.184" v="162" actId="26606"/>
          <ac:spMkLst>
            <pc:docMk/>
            <pc:sldMk cId="439745287" sldId="264"/>
            <ac:spMk id="4" creationId="{3BFA90EC-0B9E-DB66-D0DB-D770563C8893}"/>
          </ac:spMkLst>
        </pc:spChg>
        <pc:spChg chg="add del">
          <ac:chgData name="Annette Sanchez" userId="1f2f0abf768a1ce8" providerId="LiveId" clId="{17605E3F-77E9-4CCF-B154-2BF21B91F5E2}" dt="2025-03-14T21:32:07.184" v="162" actId="26606"/>
          <ac:spMkLst>
            <pc:docMk/>
            <pc:sldMk cId="439745287" sldId="264"/>
            <ac:spMk id="11" creationId="{C5E6CFF1-2F42-4E10-9A97-F116F46F53FE}"/>
          </ac:spMkLst>
        </pc:spChg>
        <pc:spChg chg="add mod">
          <ac:chgData name="Annette Sanchez" userId="1f2f0abf768a1ce8" providerId="LiveId" clId="{17605E3F-77E9-4CCF-B154-2BF21B91F5E2}" dt="2025-03-14T22:02:50.304" v="665" actId="20577"/>
          <ac:spMkLst>
            <pc:docMk/>
            <pc:sldMk cId="439745287" sldId="264"/>
            <ac:spMk id="17" creationId="{3BFA90EC-0B9E-DB66-D0DB-D770563C8893}"/>
          </ac:spMkLst>
        </pc:spChg>
        <pc:spChg chg="add del">
          <ac:chgData name="Annette Sanchez" userId="1f2f0abf768a1ce8" providerId="LiveId" clId="{17605E3F-77E9-4CCF-B154-2BF21B91F5E2}" dt="2025-03-14T21:34:47.375" v="180" actId="26606"/>
          <ac:spMkLst>
            <pc:docMk/>
            <pc:sldMk cId="439745287" sldId="264"/>
            <ac:spMk id="18" creationId="{56688E73-49B9-4052-A836-D248C825D70D}"/>
          </ac:spMkLst>
        </pc:spChg>
        <pc:spChg chg="add del">
          <ac:chgData name="Annette Sanchez" userId="1f2f0abf768a1ce8" providerId="LiveId" clId="{17605E3F-77E9-4CCF-B154-2BF21B91F5E2}" dt="2025-03-14T21:34:47.375" v="180" actId="26606"/>
          <ac:spMkLst>
            <pc:docMk/>
            <pc:sldMk cId="439745287" sldId="264"/>
            <ac:spMk id="20" creationId="{5B6AEE0C-07FE-4154-BC7C-2F20530BC556}"/>
          </ac:spMkLst>
        </pc:spChg>
        <pc:spChg chg="add">
          <ac:chgData name="Annette Sanchez" userId="1f2f0abf768a1ce8" providerId="LiveId" clId="{17605E3F-77E9-4CCF-B154-2BF21B91F5E2}" dt="2025-03-14T21:34:47.375" v="180" actId="26606"/>
          <ac:spMkLst>
            <pc:docMk/>
            <pc:sldMk cId="439745287" sldId="264"/>
            <ac:spMk id="25" creationId="{0D7B6173-1D58-48E2-83CF-37350F315F75}"/>
          </ac:spMkLst>
        </pc:spChg>
        <pc:spChg chg="add">
          <ac:chgData name="Annette Sanchez" userId="1f2f0abf768a1ce8" providerId="LiveId" clId="{17605E3F-77E9-4CCF-B154-2BF21B91F5E2}" dt="2025-03-14T21:34:47.375" v="180" actId="26606"/>
          <ac:spMkLst>
            <pc:docMk/>
            <pc:sldMk cId="439745287" sldId="264"/>
            <ac:spMk id="27" creationId="{2F36CA75-CFBF-4844-B719-8FE9EBADA9AF}"/>
          </ac:spMkLst>
        </pc:spChg>
        <pc:spChg chg="add">
          <ac:chgData name="Annette Sanchez" userId="1f2f0abf768a1ce8" providerId="LiveId" clId="{17605E3F-77E9-4CCF-B154-2BF21B91F5E2}" dt="2025-03-14T21:34:47.375" v="180" actId="26606"/>
          <ac:spMkLst>
            <pc:docMk/>
            <pc:sldMk cId="439745287" sldId="264"/>
            <ac:spMk id="29" creationId="{3D4A84B9-E564-4DD0-97F8-DBF1C460C28A}"/>
          </ac:spMkLst>
        </pc:spChg>
        <pc:spChg chg="add">
          <ac:chgData name="Annette Sanchez" userId="1f2f0abf768a1ce8" providerId="LiveId" clId="{17605E3F-77E9-4CCF-B154-2BF21B91F5E2}" dt="2025-03-14T21:34:47.375" v="180" actId="26606"/>
          <ac:spMkLst>
            <pc:docMk/>
            <pc:sldMk cId="439745287" sldId="264"/>
            <ac:spMk id="31" creationId="{102382E0-0A09-46AE-B955-B911CAFE7F00}"/>
          </ac:spMkLst>
        </pc:spChg>
        <pc:spChg chg="add">
          <ac:chgData name="Annette Sanchez" userId="1f2f0abf768a1ce8" providerId="LiveId" clId="{17605E3F-77E9-4CCF-B154-2BF21B91F5E2}" dt="2025-03-14T21:34:47.375" v="180" actId="26606"/>
          <ac:spMkLst>
            <pc:docMk/>
            <pc:sldMk cId="439745287" sldId="264"/>
            <ac:spMk id="33" creationId="{7DE75D4A-0965-4973-BE75-DECCAC9A9614}"/>
          </ac:spMkLst>
        </pc:spChg>
        <pc:graphicFrameChg chg="add del">
          <ac:chgData name="Annette Sanchez" userId="1f2f0abf768a1ce8" providerId="LiveId" clId="{17605E3F-77E9-4CCF-B154-2BF21B91F5E2}" dt="2025-03-14T21:32:07.136" v="161" actId="26606"/>
          <ac:graphicFrameMkLst>
            <pc:docMk/>
            <pc:sldMk cId="439745287" sldId="264"/>
            <ac:graphicFrameMk id="15" creationId="{61F51DCB-18AC-18DA-D871-0DFCA580A49E}"/>
          </ac:graphicFrameMkLst>
        </pc:graphicFrameChg>
        <pc:picChg chg="add mod">
          <ac:chgData name="Annette Sanchez" userId="1f2f0abf768a1ce8" providerId="LiveId" clId="{17605E3F-77E9-4CCF-B154-2BF21B91F5E2}" dt="2025-03-14T21:34:47.375" v="180" actId="26606"/>
          <ac:picMkLst>
            <pc:docMk/>
            <pc:sldMk cId="439745287" sldId="264"/>
            <ac:picMk id="6" creationId="{4FFE30E2-8BD0-95CD-DD7D-DA0F6085D521}"/>
          </ac:picMkLst>
        </pc:picChg>
        <pc:cxnChg chg="add del">
          <ac:chgData name="Annette Sanchez" userId="1f2f0abf768a1ce8" providerId="LiveId" clId="{17605E3F-77E9-4CCF-B154-2BF21B91F5E2}" dt="2025-03-14T21:32:07.184" v="162" actId="26606"/>
          <ac:cxnSpMkLst>
            <pc:docMk/>
            <pc:sldMk cId="439745287" sldId="264"/>
            <ac:cxnSpMk id="13" creationId="{96A8629B-8289-498B-939B-1CA0C106182C}"/>
          </ac:cxnSpMkLst>
        </pc:cxnChg>
      </pc:sldChg>
      <pc:sldChg chg="modSp del mod ord modNotesTx">
        <pc:chgData name="Annette Sanchez" userId="1f2f0abf768a1ce8" providerId="LiveId" clId="{17605E3F-77E9-4CCF-B154-2BF21B91F5E2}" dt="2025-03-14T21:40:52.435" v="228" actId="2696"/>
        <pc:sldMkLst>
          <pc:docMk/>
          <pc:sldMk cId="3208938176" sldId="265"/>
        </pc:sldMkLst>
        <pc:spChg chg="mod">
          <ac:chgData name="Annette Sanchez" userId="1f2f0abf768a1ce8" providerId="LiveId" clId="{17605E3F-77E9-4CCF-B154-2BF21B91F5E2}" dt="2025-03-14T21:38:46.254" v="217" actId="404"/>
          <ac:spMkLst>
            <pc:docMk/>
            <pc:sldMk cId="3208938176" sldId="265"/>
            <ac:spMk id="2" creationId="{CB6ADD25-68F2-CF29-D2FD-1B60397FB295}"/>
          </ac:spMkLst>
        </pc:spChg>
        <pc:spChg chg="mod">
          <ac:chgData name="Annette Sanchez" userId="1f2f0abf768a1ce8" providerId="LiveId" clId="{17605E3F-77E9-4CCF-B154-2BF21B91F5E2}" dt="2025-03-14T21:38:16.772" v="211" actId="1076"/>
          <ac:spMkLst>
            <pc:docMk/>
            <pc:sldMk cId="3208938176" sldId="265"/>
            <ac:spMk id="3" creationId="{B96C23A9-D60C-572C-BA77-D0CC5570E144}"/>
          </ac:spMkLst>
        </pc:spChg>
      </pc:sldChg>
      <pc:sldChg chg="delSp modSp del mod modNotesTx">
        <pc:chgData name="Annette Sanchez" userId="1f2f0abf768a1ce8" providerId="LiveId" clId="{17605E3F-77E9-4CCF-B154-2BF21B91F5E2}" dt="2025-03-15T03:19:03.625" v="2863" actId="47"/>
        <pc:sldMkLst>
          <pc:docMk/>
          <pc:sldMk cId="1975844711" sldId="266"/>
        </pc:sldMkLst>
        <pc:spChg chg="del mod">
          <ac:chgData name="Annette Sanchez" userId="1f2f0abf768a1ce8" providerId="LiveId" clId="{17605E3F-77E9-4CCF-B154-2BF21B91F5E2}" dt="2025-03-15T03:06:22.586" v="2815" actId="478"/>
          <ac:spMkLst>
            <pc:docMk/>
            <pc:sldMk cId="1975844711" sldId="266"/>
            <ac:spMk id="2" creationId="{AAC12AC8-2DCA-EB6A-0AD0-0C196DE86943}"/>
          </ac:spMkLst>
        </pc:spChg>
        <pc:spChg chg="mod">
          <ac:chgData name="Annette Sanchez" userId="1f2f0abf768a1ce8" providerId="LiveId" clId="{17605E3F-77E9-4CCF-B154-2BF21B91F5E2}" dt="2025-03-15T03:17:16.806" v="2856" actId="14100"/>
          <ac:spMkLst>
            <pc:docMk/>
            <pc:sldMk cId="1975844711" sldId="266"/>
            <ac:spMk id="3" creationId="{72F40984-286C-E313-8DC5-463B26C956EA}"/>
          </ac:spMkLst>
        </pc:spChg>
      </pc:sldChg>
      <pc:sldChg chg="del">
        <pc:chgData name="Annette Sanchez" userId="1f2f0abf768a1ce8" providerId="LiveId" clId="{17605E3F-77E9-4CCF-B154-2BF21B91F5E2}" dt="2025-03-15T03:15:20.882" v="2844" actId="2696"/>
        <pc:sldMkLst>
          <pc:docMk/>
          <pc:sldMk cId="3091388477" sldId="267"/>
        </pc:sldMkLst>
      </pc:sldChg>
      <pc:sldChg chg="modSp del mod modNotesTx">
        <pc:chgData name="Annette Sanchez" userId="1f2f0abf768a1ce8" providerId="LiveId" clId="{17605E3F-77E9-4CCF-B154-2BF21B91F5E2}" dt="2025-03-15T04:20:51.718" v="3479" actId="2696"/>
        <pc:sldMkLst>
          <pc:docMk/>
          <pc:sldMk cId="4007739118" sldId="268"/>
        </pc:sldMkLst>
        <pc:spChg chg="mod">
          <ac:chgData name="Annette Sanchez" userId="1f2f0abf768a1ce8" providerId="LiveId" clId="{17605E3F-77E9-4CCF-B154-2BF21B91F5E2}" dt="2025-03-15T03:36:21.980" v="3099" actId="403"/>
          <ac:spMkLst>
            <pc:docMk/>
            <pc:sldMk cId="4007739118" sldId="268"/>
            <ac:spMk id="2" creationId="{2D205CE9-CCF1-D067-85EB-AA279866129B}"/>
          </ac:spMkLst>
        </pc:spChg>
        <pc:spChg chg="mod">
          <ac:chgData name="Annette Sanchez" userId="1f2f0abf768a1ce8" providerId="LiveId" clId="{17605E3F-77E9-4CCF-B154-2BF21B91F5E2}" dt="2025-03-15T04:06:18.164" v="3436" actId="27636"/>
          <ac:spMkLst>
            <pc:docMk/>
            <pc:sldMk cId="4007739118" sldId="268"/>
            <ac:spMk id="3" creationId="{A5B8460A-7F2B-CC4C-41C5-6217F305603F}"/>
          </ac:spMkLst>
        </pc:spChg>
      </pc:sldChg>
      <pc:sldChg chg="del">
        <pc:chgData name="Annette Sanchez" userId="1f2f0abf768a1ce8" providerId="LiveId" clId="{17605E3F-77E9-4CCF-B154-2BF21B91F5E2}" dt="2025-03-14T22:03:01.982" v="666" actId="2696"/>
        <pc:sldMkLst>
          <pc:docMk/>
          <pc:sldMk cId="332061006" sldId="269"/>
        </pc:sldMkLst>
      </pc:sldChg>
      <pc:sldChg chg="addSp delSp modSp new mod modTransition setBg modNotesTx">
        <pc:chgData name="Annette Sanchez" userId="1f2f0abf768a1ce8" providerId="LiveId" clId="{17605E3F-77E9-4CCF-B154-2BF21B91F5E2}" dt="2025-03-14T22:55:51.631" v="1627" actId="20577"/>
        <pc:sldMkLst>
          <pc:docMk/>
          <pc:sldMk cId="1481859113" sldId="270"/>
        </pc:sldMkLst>
        <pc:spChg chg="mod ord">
          <ac:chgData name="Annette Sanchez" userId="1f2f0abf768a1ce8" providerId="LiveId" clId="{17605E3F-77E9-4CCF-B154-2BF21B91F5E2}" dt="2025-03-14T22:02:09.175" v="644" actId="403"/>
          <ac:spMkLst>
            <pc:docMk/>
            <pc:sldMk cId="1481859113" sldId="270"/>
            <ac:spMk id="2" creationId="{A92908B4-8F79-8A38-AD53-D3A3075F6771}"/>
          </ac:spMkLst>
        </pc:spChg>
        <pc:spChg chg="del">
          <ac:chgData name="Annette Sanchez" userId="1f2f0abf768a1ce8" providerId="LiveId" clId="{17605E3F-77E9-4CCF-B154-2BF21B91F5E2}" dt="2025-03-14T22:01:06.864" v="635" actId="931"/>
          <ac:spMkLst>
            <pc:docMk/>
            <pc:sldMk cId="1481859113" sldId="270"/>
            <ac:spMk id="3" creationId="{0EE9FF4A-4FA4-6C10-6B64-888559B6A4B3}"/>
          </ac:spMkLst>
        </pc:spChg>
        <pc:spChg chg="add">
          <ac:chgData name="Annette Sanchez" userId="1f2f0abf768a1ce8" providerId="LiveId" clId="{17605E3F-77E9-4CCF-B154-2BF21B91F5E2}" dt="2025-03-14T22:01:15.513" v="636" actId="26606"/>
          <ac:spMkLst>
            <pc:docMk/>
            <pc:sldMk cId="1481859113" sldId="270"/>
            <ac:spMk id="12" creationId="{3A930249-8242-4E2B-AF17-C01826488321}"/>
          </ac:spMkLst>
        </pc:spChg>
        <pc:spChg chg="add">
          <ac:chgData name="Annette Sanchez" userId="1f2f0abf768a1ce8" providerId="LiveId" clId="{17605E3F-77E9-4CCF-B154-2BF21B91F5E2}" dt="2025-03-14T22:01:15.513" v="636" actId="26606"/>
          <ac:spMkLst>
            <pc:docMk/>
            <pc:sldMk cId="1481859113" sldId="270"/>
            <ac:spMk id="14" creationId="{A5BDD999-C5E1-4B3E-A710-768673819165}"/>
          </ac:spMkLst>
        </pc:spChg>
        <pc:picChg chg="add mod">
          <ac:chgData name="Annette Sanchez" userId="1f2f0abf768a1ce8" providerId="LiveId" clId="{17605E3F-77E9-4CCF-B154-2BF21B91F5E2}" dt="2025-03-14T22:01:15.513" v="636" actId="26606"/>
          <ac:picMkLst>
            <pc:docMk/>
            <pc:sldMk cId="1481859113" sldId="270"/>
            <ac:picMk id="5" creationId="{D0B9C1F4-79C3-9DA8-8135-F946DD4817D4}"/>
          </ac:picMkLst>
        </pc:picChg>
        <pc:picChg chg="add mod">
          <ac:chgData name="Annette Sanchez" userId="1f2f0abf768a1ce8" providerId="LiveId" clId="{17605E3F-77E9-4CCF-B154-2BF21B91F5E2}" dt="2025-03-14T22:01:15.513" v="636" actId="26606"/>
          <ac:picMkLst>
            <pc:docMk/>
            <pc:sldMk cId="1481859113" sldId="270"/>
            <ac:picMk id="7" creationId="{95F4BA39-7D67-58DF-A556-E0157D9AEA45}"/>
          </ac:picMkLst>
        </pc:picChg>
      </pc:sldChg>
      <pc:sldChg chg="addSp delSp modSp new mod modTransition setBg">
        <pc:chgData name="Annette Sanchez" userId="1f2f0abf768a1ce8" providerId="LiveId" clId="{17605E3F-77E9-4CCF-B154-2BF21B91F5E2}" dt="2025-03-15T04:39:55.970" v="3567"/>
        <pc:sldMkLst>
          <pc:docMk/>
          <pc:sldMk cId="1182142052" sldId="271"/>
        </pc:sldMkLst>
        <pc:spChg chg="del">
          <ac:chgData name="Annette Sanchez" userId="1f2f0abf768a1ce8" providerId="LiveId" clId="{17605E3F-77E9-4CCF-B154-2BF21B91F5E2}" dt="2025-03-15T02:25:26.555" v="2396" actId="478"/>
          <ac:spMkLst>
            <pc:docMk/>
            <pc:sldMk cId="1182142052" sldId="271"/>
            <ac:spMk id="2" creationId="{2CABA8EA-0D4B-59BE-2DF8-4ACC68339D34}"/>
          </ac:spMkLst>
        </pc:spChg>
        <pc:spChg chg="mod ord">
          <ac:chgData name="Annette Sanchez" userId="1f2f0abf768a1ce8" providerId="LiveId" clId="{17605E3F-77E9-4CCF-B154-2BF21B91F5E2}" dt="2025-03-15T02:33:31.545" v="2472" actId="20577"/>
          <ac:spMkLst>
            <pc:docMk/>
            <pc:sldMk cId="1182142052" sldId="271"/>
            <ac:spMk id="3" creationId="{72229911-5A53-03C2-1A52-46780A85812E}"/>
          </ac:spMkLst>
        </pc:spChg>
        <pc:spChg chg="add">
          <ac:chgData name="Annette Sanchez" userId="1f2f0abf768a1ce8" providerId="LiveId" clId="{17605E3F-77E9-4CCF-B154-2BF21B91F5E2}" dt="2025-03-15T02:26:41.714" v="2398" actId="26606"/>
          <ac:spMkLst>
            <pc:docMk/>
            <pc:sldMk cId="1182142052" sldId="271"/>
            <ac:spMk id="10" creationId="{96CF2A2B-0745-440C-9224-C5C6A0A4286F}"/>
          </ac:spMkLst>
        </pc:spChg>
        <pc:spChg chg="add">
          <ac:chgData name="Annette Sanchez" userId="1f2f0abf768a1ce8" providerId="LiveId" clId="{17605E3F-77E9-4CCF-B154-2BF21B91F5E2}" dt="2025-03-15T02:26:41.714" v="2398" actId="26606"/>
          <ac:spMkLst>
            <pc:docMk/>
            <pc:sldMk cId="1182142052" sldId="271"/>
            <ac:spMk id="12" creationId="{75BE6D6B-84C9-4D2B-97EB-773B7369EF82}"/>
          </ac:spMkLst>
        </pc:spChg>
        <pc:picChg chg="add mod">
          <ac:chgData name="Annette Sanchez" userId="1f2f0abf768a1ce8" providerId="LiveId" clId="{17605E3F-77E9-4CCF-B154-2BF21B91F5E2}" dt="2025-03-15T02:26:41.714" v="2398" actId="26606"/>
          <ac:picMkLst>
            <pc:docMk/>
            <pc:sldMk cId="1182142052" sldId="271"/>
            <ac:picMk id="5" creationId="{8A48BBDE-96F3-EE16-A6BA-90E7A7FB7C34}"/>
          </ac:picMkLst>
        </pc:picChg>
      </pc:sldChg>
      <pc:sldChg chg="addSp delSp modSp new mod ord modTransition setBg modNotesTx">
        <pc:chgData name="Annette Sanchez" userId="1f2f0abf768a1ce8" providerId="LiveId" clId="{17605E3F-77E9-4CCF-B154-2BF21B91F5E2}" dt="2025-03-15T02:53:46.008" v="2769" actId="20577"/>
        <pc:sldMkLst>
          <pc:docMk/>
          <pc:sldMk cId="1360504882" sldId="272"/>
        </pc:sldMkLst>
        <pc:spChg chg="mod">
          <ac:chgData name="Annette Sanchez" userId="1f2f0abf768a1ce8" providerId="LiveId" clId="{17605E3F-77E9-4CCF-B154-2BF21B91F5E2}" dt="2025-03-15T02:43:10.928" v="2511" actId="14100"/>
          <ac:spMkLst>
            <pc:docMk/>
            <pc:sldMk cId="1360504882" sldId="272"/>
            <ac:spMk id="2" creationId="{C792EBCE-E5D4-0C7C-0239-16B832B9E0A1}"/>
          </ac:spMkLst>
        </pc:spChg>
        <pc:spChg chg="mod">
          <ac:chgData name="Annette Sanchez" userId="1f2f0abf768a1ce8" providerId="LiveId" clId="{17605E3F-77E9-4CCF-B154-2BF21B91F5E2}" dt="2025-03-15T02:43:31.879" v="2514" actId="27636"/>
          <ac:spMkLst>
            <pc:docMk/>
            <pc:sldMk cId="1360504882" sldId="272"/>
            <ac:spMk id="3" creationId="{51500933-5C29-3534-0449-B5B207E42C91}"/>
          </ac:spMkLst>
        </pc:spChg>
        <pc:spChg chg="add">
          <ac:chgData name="Annette Sanchez" userId="1f2f0abf768a1ce8" providerId="LiveId" clId="{17605E3F-77E9-4CCF-B154-2BF21B91F5E2}" dt="2025-03-15T02:16:44.710" v="2364"/>
          <ac:spMkLst>
            <pc:docMk/>
            <pc:sldMk cId="1360504882" sldId="272"/>
            <ac:spMk id="4" creationId="{AF71E54B-660B-0B4D-02FB-5E8AE1FAFAC3}"/>
          </ac:spMkLst>
        </pc:spChg>
        <pc:spChg chg="add del mod">
          <ac:chgData name="Annette Sanchez" userId="1f2f0abf768a1ce8" providerId="LiveId" clId="{17605E3F-77E9-4CCF-B154-2BF21B91F5E2}" dt="2025-03-15T02:23:04.521" v="2379"/>
          <ac:spMkLst>
            <pc:docMk/>
            <pc:sldMk cId="1360504882" sldId="272"/>
            <ac:spMk id="5" creationId="{E83E5232-AC51-8968-7FEE-93219DEE97AF}"/>
          </ac:spMkLst>
        </pc:spChg>
        <pc:spChg chg="add">
          <ac:chgData name="Annette Sanchez" userId="1f2f0abf768a1ce8" providerId="LiveId" clId="{17605E3F-77E9-4CCF-B154-2BF21B91F5E2}" dt="2025-03-15T02:39:21.497" v="2479" actId="26606"/>
          <ac:spMkLst>
            <pc:docMk/>
            <pc:sldMk cId="1360504882" sldId="272"/>
            <ac:spMk id="9" creationId="{96CF2A2B-0745-440C-9224-C5C6A0A4286F}"/>
          </ac:spMkLst>
        </pc:spChg>
        <pc:spChg chg="add">
          <ac:chgData name="Annette Sanchez" userId="1f2f0abf768a1ce8" providerId="LiveId" clId="{17605E3F-77E9-4CCF-B154-2BF21B91F5E2}" dt="2025-03-15T02:39:21.497" v="2479" actId="26606"/>
          <ac:spMkLst>
            <pc:docMk/>
            <pc:sldMk cId="1360504882" sldId="272"/>
            <ac:spMk id="11" creationId="{75BE6D6B-84C9-4D2B-97EB-773B7369EF82}"/>
          </ac:spMkLst>
        </pc:spChg>
        <pc:picChg chg="add">
          <ac:chgData name="Annette Sanchez" userId="1f2f0abf768a1ce8" providerId="LiveId" clId="{17605E3F-77E9-4CCF-B154-2BF21B91F5E2}" dt="2025-03-15T02:39:21.497" v="2479" actId="26606"/>
          <ac:picMkLst>
            <pc:docMk/>
            <pc:sldMk cId="1360504882" sldId="272"/>
            <ac:picMk id="6" creationId="{E44034A5-1708-F60A-8C97-D9EB9FD9053B}"/>
          </ac:picMkLst>
        </pc:picChg>
      </pc:sldChg>
      <pc:sldChg chg="addSp delSp modSp new mod ord modTransition setBg">
        <pc:chgData name="Annette Sanchez" userId="1f2f0abf768a1ce8" providerId="LiveId" clId="{17605E3F-77E9-4CCF-B154-2BF21B91F5E2}" dt="2025-03-15T04:40:58.829" v="3570"/>
        <pc:sldMkLst>
          <pc:docMk/>
          <pc:sldMk cId="3260890251" sldId="273"/>
        </pc:sldMkLst>
        <pc:spChg chg="del">
          <ac:chgData name="Annette Sanchez" userId="1f2f0abf768a1ce8" providerId="LiveId" clId="{17605E3F-77E9-4CCF-B154-2BF21B91F5E2}" dt="2025-03-15T03:19:22.671" v="2864" actId="478"/>
          <ac:spMkLst>
            <pc:docMk/>
            <pc:sldMk cId="3260890251" sldId="273"/>
            <ac:spMk id="2" creationId="{AA58E6AD-28DA-13EC-34B5-8FF8CCECE7E0}"/>
          </ac:spMkLst>
        </pc:spChg>
        <pc:spChg chg="add del mod">
          <ac:chgData name="Annette Sanchez" userId="1f2f0abf768a1ce8" providerId="LiveId" clId="{17605E3F-77E9-4CCF-B154-2BF21B91F5E2}" dt="2025-03-15T04:12:37.050" v="3457" actId="26606"/>
          <ac:spMkLst>
            <pc:docMk/>
            <pc:sldMk cId="3260890251" sldId="273"/>
            <ac:spMk id="3" creationId="{18E45EB8-5B61-CC36-5E00-46D39B426008}"/>
          </ac:spMkLst>
        </pc:spChg>
        <pc:spChg chg="add del">
          <ac:chgData name="Annette Sanchez" userId="1f2f0abf768a1ce8" providerId="LiveId" clId="{17605E3F-77E9-4CCF-B154-2BF21B91F5E2}" dt="2025-03-15T03:16:15.469" v="2846" actId="22"/>
          <ac:spMkLst>
            <pc:docMk/>
            <pc:sldMk cId="3260890251" sldId="273"/>
            <ac:spMk id="5" creationId="{7C2CB30B-BC66-C4E1-3C2D-BC4E5134DF0D}"/>
          </ac:spMkLst>
        </pc:spChg>
        <pc:spChg chg="add del mod">
          <ac:chgData name="Annette Sanchez" userId="1f2f0abf768a1ce8" providerId="LiveId" clId="{17605E3F-77E9-4CCF-B154-2BF21B91F5E2}" dt="2025-03-15T03:16:45.515" v="2851" actId="478"/>
          <ac:spMkLst>
            <pc:docMk/>
            <pc:sldMk cId="3260890251" sldId="273"/>
            <ac:spMk id="7" creationId="{DC4C46B6-189F-60D1-71EA-92F79C64618C}"/>
          </ac:spMkLst>
        </pc:spChg>
        <pc:spChg chg="add del">
          <ac:chgData name="Annette Sanchez" userId="1f2f0abf768a1ce8" providerId="LiveId" clId="{17605E3F-77E9-4CCF-B154-2BF21B91F5E2}" dt="2025-03-15T04:12:37.020" v="3456" actId="26606"/>
          <ac:spMkLst>
            <pc:docMk/>
            <pc:sldMk cId="3260890251" sldId="273"/>
            <ac:spMk id="9" creationId="{D9A7F3BF-8763-4074-AD77-92790AF314D1}"/>
          </ac:spMkLst>
        </pc:spChg>
        <pc:spChg chg="add del">
          <ac:chgData name="Annette Sanchez" userId="1f2f0abf768a1ce8" providerId="LiveId" clId="{17605E3F-77E9-4CCF-B154-2BF21B91F5E2}" dt="2025-03-15T04:12:29.247" v="3454" actId="26606"/>
          <ac:spMkLst>
            <pc:docMk/>
            <pc:sldMk cId="3260890251" sldId="273"/>
            <ac:spMk id="10" creationId="{D1D34770-47A8-402C-AF23-2B653F2D88C1}"/>
          </ac:spMkLst>
        </pc:spChg>
        <pc:grpChg chg="add del">
          <ac:chgData name="Annette Sanchez" userId="1f2f0abf768a1ce8" providerId="LiveId" clId="{17605E3F-77E9-4CCF-B154-2BF21B91F5E2}" dt="2025-03-15T04:12:37.020" v="3456" actId="26606"/>
          <ac:grpSpMkLst>
            <pc:docMk/>
            <pc:sldMk cId="3260890251" sldId="273"/>
            <ac:grpSpMk id="11" creationId="{7A9648D6-B41B-42D0-A817-AE2607B0B5B8}"/>
          </ac:grpSpMkLst>
        </pc:grpChg>
        <pc:graphicFrameChg chg="add del">
          <ac:chgData name="Annette Sanchez" userId="1f2f0abf768a1ce8" providerId="LiveId" clId="{17605E3F-77E9-4CCF-B154-2BF21B91F5E2}" dt="2025-03-15T04:12:29.247" v="3454" actId="26606"/>
          <ac:graphicFrameMkLst>
            <pc:docMk/>
            <pc:sldMk cId="3260890251" sldId="273"/>
            <ac:graphicFrameMk id="8" creationId="{F597D896-6444-D841-5ED0-B49FC1D599DD}"/>
          </ac:graphicFrameMkLst>
        </pc:graphicFrameChg>
        <pc:graphicFrameChg chg="add del">
          <ac:chgData name="Annette Sanchez" userId="1f2f0abf768a1ce8" providerId="LiveId" clId="{17605E3F-77E9-4CCF-B154-2BF21B91F5E2}" dt="2025-03-15T04:12:37.020" v="3456" actId="26606"/>
          <ac:graphicFrameMkLst>
            <pc:docMk/>
            <pc:sldMk cId="3260890251" sldId="273"/>
            <ac:graphicFrameMk id="15" creationId="{6DA0EC11-4671-7AF7-797C-1EF9A5AB6345}"/>
          </ac:graphicFrameMkLst>
        </pc:graphicFrameChg>
        <pc:graphicFrameChg chg="add">
          <ac:chgData name="Annette Sanchez" userId="1f2f0abf768a1ce8" providerId="LiveId" clId="{17605E3F-77E9-4CCF-B154-2BF21B91F5E2}" dt="2025-03-15T04:12:37.050" v="3457" actId="26606"/>
          <ac:graphicFrameMkLst>
            <pc:docMk/>
            <pc:sldMk cId="3260890251" sldId="273"/>
            <ac:graphicFrameMk id="18" creationId="{64BDBB76-C1C2-9B45-F9B6-12C75A7BB0AB}"/>
          </ac:graphicFrameMkLst>
        </pc:graphicFrameChg>
        <pc:picChg chg="add del">
          <ac:chgData name="Annette Sanchez" userId="1f2f0abf768a1ce8" providerId="LiveId" clId="{17605E3F-77E9-4CCF-B154-2BF21B91F5E2}" dt="2025-03-15T04:12:29.247" v="3454" actId="26606"/>
          <ac:picMkLst>
            <pc:docMk/>
            <pc:sldMk cId="3260890251" sldId="273"/>
            <ac:picMk id="6" creationId="{66ACEB93-A6F6-90BD-4980-9B367EE71D83}"/>
          </ac:picMkLst>
        </pc:picChg>
        <pc:cxnChg chg="add del">
          <ac:chgData name="Annette Sanchez" userId="1f2f0abf768a1ce8" providerId="LiveId" clId="{17605E3F-77E9-4CCF-B154-2BF21B91F5E2}" dt="2025-03-15T04:12:37.020" v="3456" actId="26606"/>
          <ac:cxnSpMkLst>
            <pc:docMk/>
            <pc:sldMk cId="3260890251" sldId="273"/>
            <ac:cxnSpMk id="16" creationId="{C49DA8F6-BCC1-4447-B54C-57856834B94B}"/>
          </ac:cxnSpMkLst>
        </pc:cxnChg>
      </pc:sldChg>
      <pc:sldChg chg="addSp delSp modSp new mod modTransition modNotesTx">
        <pc:chgData name="Annette Sanchez" userId="1f2f0abf768a1ce8" providerId="LiveId" clId="{17605E3F-77E9-4CCF-B154-2BF21B91F5E2}" dt="2025-03-15T04:40:34.702" v="3569"/>
        <pc:sldMkLst>
          <pc:docMk/>
          <pc:sldMk cId="729221762" sldId="274"/>
        </pc:sldMkLst>
        <pc:spChg chg="mod">
          <ac:chgData name="Annette Sanchez" userId="1f2f0abf768a1ce8" providerId="LiveId" clId="{17605E3F-77E9-4CCF-B154-2BF21B91F5E2}" dt="2025-03-15T03:21:18.161" v="2967" actId="20577"/>
          <ac:spMkLst>
            <pc:docMk/>
            <pc:sldMk cId="729221762" sldId="274"/>
            <ac:spMk id="2" creationId="{B7319FE2-645A-5322-03CA-8F876D2E7A6F}"/>
          </ac:spMkLst>
        </pc:spChg>
        <pc:spChg chg="add del mod">
          <ac:chgData name="Annette Sanchez" userId="1f2f0abf768a1ce8" providerId="LiveId" clId="{17605E3F-77E9-4CCF-B154-2BF21B91F5E2}" dt="2025-03-15T04:09:33.018" v="3452" actId="26606"/>
          <ac:spMkLst>
            <pc:docMk/>
            <pc:sldMk cId="729221762" sldId="274"/>
            <ac:spMk id="3" creationId="{4438BA0C-5349-C0AE-B4B9-756D4A39A615}"/>
          </ac:spMkLst>
        </pc:spChg>
        <pc:graphicFrameChg chg="add del">
          <ac:chgData name="Annette Sanchez" userId="1f2f0abf768a1ce8" providerId="LiveId" clId="{17605E3F-77E9-4CCF-B154-2BF21B91F5E2}" dt="2025-03-15T04:09:33.002" v="3451" actId="26606"/>
          <ac:graphicFrameMkLst>
            <pc:docMk/>
            <pc:sldMk cId="729221762" sldId="274"/>
            <ac:graphicFrameMk id="5" creationId="{548660B9-19AF-9F77-8B06-6D8809CEFB32}"/>
          </ac:graphicFrameMkLst>
        </pc:graphicFrameChg>
        <pc:graphicFrameChg chg="add">
          <ac:chgData name="Annette Sanchez" userId="1f2f0abf768a1ce8" providerId="LiveId" clId="{17605E3F-77E9-4CCF-B154-2BF21B91F5E2}" dt="2025-03-15T04:09:33.018" v="3452" actId="26606"/>
          <ac:graphicFrameMkLst>
            <pc:docMk/>
            <pc:sldMk cId="729221762" sldId="274"/>
            <ac:graphicFrameMk id="7" creationId="{67DE9AD3-2F26-C0F1-DD23-595F7B350554}"/>
          </ac:graphicFrameMkLst>
        </pc:graphicFrameChg>
      </pc:sldChg>
      <pc:sldChg chg="addSp modSp new mod modTransition setBg">
        <pc:chgData name="Annette Sanchez" userId="1f2f0abf768a1ce8" providerId="LiveId" clId="{17605E3F-77E9-4CCF-B154-2BF21B91F5E2}" dt="2025-03-15T04:54:36.222" v="3634"/>
        <pc:sldMkLst>
          <pc:docMk/>
          <pc:sldMk cId="2837278791" sldId="275"/>
        </pc:sldMkLst>
        <pc:spChg chg="mod">
          <ac:chgData name="Annette Sanchez" userId="1f2f0abf768a1ce8" providerId="LiveId" clId="{17605E3F-77E9-4CCF-B154-2BF21B91F5E2}" dt="2025-03-15T04:51:31.978" v="3629" actId="26606"/>
          <ac:spMkLst>
            <pc:docMk/>
            <pc:sldMk cId="2837278791" sldId="275"/>
            <ac:spMk id="2" creationId="{C3B0AE40-A8D2-BE1F-DCC7-D8D6B67583BB}"/>
          </ac:spMkLst>
        </pc:spChg>
        <pc:spChg chg="mod">
          <ac:chgData name="Annette Sanchez" userId="1f2f0abf768a1ce8" providerId="LiveId" clId="{17605E3F-77E9-4CCF-B154-2BF21B91F5E2}" dt="2025-03-15T04:51:31.978" v="3629" actId="26606"/>
          <ac:spMkLst>
            <pc:docMk/>
            <pc:sldMk cId="2837278791" sldId="275"/>
            <ac:spMk id="3" creationId="{3E0311C9-97B2-F60D-5E36-F23227B2BF93}"/>
          </ac:spMkLst>
        </pc:spChg>
        <pc:spChg chg="add">
          <ac:chgData name="Annette Sanchez" userId="1f2f0abf768a1ce8" providerId="LiveId" clId="{17605E3F-77E9-4CCF-B154-2BF21B91F5E2}" dt="2025-03-15T04:51:31.978" v="3629" actId="26606"/>
          <ac:spMkLst>
            <pc:docMk/>
            <pc:sldMk cId="2837278791" sldId="275"/>
            <ac:spMk id="8" creationId="{F837543A-6020-4505-A233-C9DB4BF74011}"/>
          </ac:spMkLst>
        </pc:spChg>
        <pc:spChg chg="add">
          <ac:chgData name="Annette Sanchez" userId="1f2f0abf768a1ce8" providerId="LiveId" clId="{17605E3F-77E9-4CCF-B154-2BF21B91F5E2}" dt="2025-03-15T04:51:31.978" v="3629" actId="26606"/>
          <ac:spMkLst>
            <pc:docMk/>
            <pc:sldMk cId="2837278791" sldId="275"/>
            <ac:spMk id="10" creationId="{35B16301-FB18-48BA-A6DD-C37CAF6F9A18}"/>
          </ac:spMkLst>
        </pc:spChg>
        <pc:spChg chg="add">
          <ac:chgData name="Annette Sanchez" userId="1f2f0abf768a1ce8" providerId="LiveId" clId="{17605E3F-77E9-4CCF-B154-2BF21B91F5E2}" dt="2025-03-15T04:51:31.978" v="3629" actId="26606"/>
          <ac:spMkLst>
            <pc:docMk/>
            <pc:sldMk cId="2837278791" sldId="275"/>
            <ac:spMk id="12" creationId="{C3C0D90E-074A-4F52-9B11-B52BEF4BCBE5}"/>
          </ac:spMkLst>
        </pc:spChg>
        <pc:spChg chg="add">
          <ac:chgData name="Annette Sanchez" userId="1f2f0abf768a1ce8" providerId="LiveId" clId="{17605E3F-77E9-4CCF-B154-2BF21B91F5E2}" dt="2025-03-15T04:51:31.978" v="3629" actId="26606"/>
          <ac:spMkLst>
            <pc:docMk/>
            <pc:sldMk cId="2837278791" sldId="275"/>
            <ac:spMk id="14" creationId="{CABBD4C1-E6F8-46F6-8152-A8A97490BF4D}"/>
          </ac:spMkLst>
        </pc:spChg>
        <pc:spChg chg="add">
          <ac:chgData name="Annette Sanchez" userId="1f2f0abf768a1ce8" providerId="LiveId" clId="{17605E3F-77E9-4CCF-B154-2BF21B91F5E2}" dt="2025-03-15T04:51:31.978" v="3629" actId="26606"/>
          <ac:spMkLst>
            <pc:docMk/>
            <pc:sldMk cId="2837278791" sldId="275"/>
            <ac:spMk id="16" creationId="{83BA5EF5-1FE9-4BF9-83BB-269BCDDF6156}"/>
          </ac:spMkLst>
        </pc:spChg>
        <pc:spChg chg="add">
          <ac:chgData name="Annette Sanchez" userId="1f2f0abf768a1ce8" providerId="LiveId" clId="{17605E3F-77E9-4CCF-B154-2BF21B91F5E2}" dt="2025-03-15T04:51:31.978" v="3629" actId="26606"/>
          <ac:spMkLst>
            <pc:docMk/>
            <pc:sldMk cId="2837278791" sldId="275"/>
            <ac:spMk id="20" creationId="{88853921-7BC9-4BDE-ACAB-133C683C82D6}"/>
          </ac:spMkLst>
        </pc:spChg>
        <pc:spChg chg="add">
          <ac:chgData name="Annette Sanchez" userId="1f2f0abf768a1ce8" providerId="LiveId" clId="{17605E3F-77E9-4CCF-B154-2BF21B91F5E2}" dt="2025-03-15T04:51:31.978" v="3629" actId="26606"/>
          <ac:spMkLst>
            <pc:docMk/>
            <pc:sldMk cId="2837278791" sldId="275"/>
            <ac:spMk id="22" creationId="{09192968-3AE7-4470-A61C-97294BB92731}"/>
          </ac:spMkLst>
        </pc:spChg>
        <pc:spChg chg="add">
          <ac:chgData name="Annette Sanchez" userId="1f2f0abf768a1ce8" providerId="LiveId" clId="{17605E3F-77E9-4CCF-B154-2BF21B91F5E2}" dt="2025-03-15T04:51:31.978" v="3629" actId="26606"/>
          <ac:spMkLst>
            <pc:docMk/>
            <pc:sldMk cId="2837278791" sldId="275"/>
            <ac:spMk id="24" creationId="{3AB72E55-43E4-4356-BFE8-E2102CB0B505}"/>
          </ac:spMkLst>
        </pc:spChg>
      </pc:sldChg>
      <pc:sldChg chg="addSp delSp modSp new mod modTransition setBg">
        <pc:chgData name="Annette Sanchez" userId="1f2f0abf768a1ce8" providerId="LiveId" clId="{17605E3F-77E9-4CCF-B154-2BF21B91F5E2}" dt="2025-03-15T04:54:24.692" v="3633"/>
        <pc:sldMkLst>
          <pc:docMk/>
          <pc:sldMk cId="525551829" sldId="276"/>
        </pc:sldMkLst>
        <pc:spChg chg="mod">
          <ac:chgData name="Annette Sanchez" userId="1f2f0abf768a1ce8" providerId="LiveId" clId="{17605E3F-77E9-4CCF-B154-2BF21B91F5E2}" dt="2025-03-15T04:53:40.742" v="3632" actId="26606"/>
          <ac:spMkLst>
            <pc:docMk/>
            <pc:sldMk cId="525551829" sldId="276"/>
            <ac:spMk id="2" creationId="{A88F5A61-0A2D-26DB-DA1D-7411815F1FDF}"/>
          </ac:spMkLst>
        </pc:spChg>
        <pc:spChg chg="add del">
          <ac:chgData name="Annette Sanchez" userId="1f2f0abf768a1ce8" providerId="LiveId" clId="{17605E3F-77E9-4CCF-B154-2BF21B91F5E2}" dt="2025-03-15T04:46:44.552" v="3586" actId="26606"/>
          <ac:spMkLst>
            <pc:docMk/>
            <pc:sldMk cId="525551829" sldId="276"/>
            <ac:spMk id="3" creationId="{2E71A324-C2BF-8FDB-763A-99C6B477C734}"/>
          </ac:spMkLst>
        </pc:spChg>
        <pc:spChg chg="mod">
          <ac:chgData name="Annette Sanchez" userId="1f2f0abf768a1ce8" providerId="LiveId" clId="{17605E3F-77E9-4CCF-B154-2BF21B91F5E2}" dt="2025-03-15T04:53:40.742" v="3632" actId="26606"/>
          <ac:spMkLst>
            <pc:docMk/>
            <pc:sldMk cId="525551829" sldId="276"/>
            <ac:spMk id="4" creationId="{5489FBE6-75D9-E0AE-7AB8-FF2B92C59837}"/>
          </ac:spMkLst>
        </pc:spChg>
        <pc:spChg chg="add del">
          <ac:chgData name="Annette Sanchez" userId="1f2f0abf768a1ce8" providerId="LiveId" clId="{17605E3F-77E9-4CCF-B154-2BF21B91F5E2}" dt="2025-03-15T04:46:44.535" v="3585" actId="26606"/>
          <ac:spMkLst>
            <pc:docMk/>
            <pc:sldMk cId="525551829" sldId="276"/>
            <ac:spMk id="9" creationId="{C9A36457-A5F4-4103-A443-02581C09185B}"/>
          </ac:spMkLst>
        </pc:spChg>
        <pc:spChg chg="add del">
          <ac:chgData name="Annette Sanchez" userId="1f2f0abf768a1ce8" providerId="LiveId" clId="{17605E3F-77E9-4CCF-B154-2BF21B91F5E2}" dt="2025-03-15T04:46:44.535" v="3585" actId="26606"/>
          <ac:spMkLst>
            <pc:docMk/>
            <pc:sldMk cId="525551829" sldId="276"/>
            <ac:spMk id="11" creationId="{DC5FB7E8-B636-40FA-BE8D-48145C0F5C57}"/>
          </ac:spMkLst>
        </pc:spChg>
        <pc:spChg chg="add del">
          <ac:chgData name="Annette Sanchez" userId="1f2f0abf768a1ce8" providerId="LiveId" clId="{17605E3F-77E9-4CCF-B154-2BF21B91F5E2}" dt="2025-03-15T04:46:44.535" v="3585" actId="26606"/>
          <ac:spMkLst>
            <pc:docMk/>
            <pc:sldMk cId="525551829" sldId="276"/>
            <ac:spMk id="13" creationId="{142DCE2C-2863-46FA-9BE7-24365A24D9BA}"/>
          </ac:spMkLst>
        </pc:spChg>
        <pc:spChg chg="add del">
          <ac:chgData name="Annette Sanchez" userId="1f2f0abf768a1ce8" providerId="LiveId" clId="{17605E3F-77E9-4CCF-B154-2BF21B91F5E2}" dt="2025-03-15T04:52:03.853" v="3630" actId="26606"/>
          <ac:spMkLst>
            <pc:docMk/>
            <pc:sldMk cId="525551829" sldId="276"/>
            <ac:spMk id="15" creationId="{081EA652-8C6A-4E69-BEB9-170809474553}"/>
          </ac:spMkLst>
        </pc:spChg>
        <pc:spChg chg="add del">
          <ac:chgData name="Annette Sanchez" userId="1f2f0abf768a1ce8" providerId="LiveId" clId="{17605E3F-77E9-4CCF-B154-2BF21B91F5E2}" dt="2025-03-15T04:52:03.853" v="3630" actId="26606"/>
          <ac:spMkLst>
            <pc:docMk/>
            <pc:sldMk cId="525551829" sldId="276"/>
            <ac:spMk id="16" creationId="{5298780A-33B9-4EA2-8F67-DE68AD62841B}"/>
          </ac:spMkLst>
        </pc:spChg>
        <pc:spChg chg="add del">
          <ac:chgData name="Annette Sanchez" userId="1f2f0abf768a1ce8" providerId="LiveId" clId="{17605E3F-77E9-4CCF-B154-2BF21B91F5E2}" dt="2025-03-15T04:52:03.853" v="3630" actId="26606"/>
          <ac:spMkLst>
            <pc:docMk/>
            <pc:sldMk cId="525551829" sldId="276"/>
            <ac:spMk id="17" creationId="{7F488E8B-4E1E-4402-8935-D4E6C02615C7}"/>
          </ac:spMkLst>
        </pc:spChg>
        <pc:spChg chg="add del">
          <ac:chgData name="Annette Sanchez" userId="1f2f0abf768a1ce8" providerId="LiveId" clId="{17605E3F-77E9-4CCF-B154-2BF21B91F5E2}" dt="2025-03-15T04:53:40.742" v="3632" actId="26606"/>
          <ac:spMkLst>
            <pc:docMk/>
            <pc:sldMk cId="525551829" sldId="276"/>
            <ac:spMk id="22" creationId="{C2554CA6-288E-4202-BC52-2E5A8F0C0AED}"/>
          </ac:spMkLst>
        </pc:spChg>
        <pc:spChg chg="add del">
          <ac:chgData name="Annette Sanchez" userId="1f2f0abf768a1ce8" providerId="LiveId" clId="{17605E3F-77E9-4CCF-B154-2BF21B91F5E2}" dt="2025-03-15T04:53:40.742" v="3632" actId="26606"/>
          <ac:spMkLst>
            <pc:docMk/>
            <pc:sldMk cId="525551829" sldId="276"/>
            <ac:spMk id="24" creationId="{B10BB131-AC8E-4A8E-A5D1-36260F720C3B}"/>
          </ac:spMkLst>
        </pc:spChg>
        <pc:spChg chg="add del">
          <ac:chgData name="Annette Sanchez" userId="1f2f0abf768a1ce8" providerId="LiveId" clId="{17605E3F-77E9-4CCF-B154-2BF21B91F5E2}" dt="2025-03-15T04:53:40.742" v="3632" actId="26606"/>
          <ac:spMkLst>
            <pc:docMk/>
            <pc:sldMk cId="525551829" sldId="276"/>
            <ac:spMk id="26" creationId="{5B7778FC-632E-4DCA-A7CB-0D7731CCF970}"/>
          </ac:spMkLst>
        </pc:spChg>
        <pc:spChg chg="add del">
          <ac:chgData name="Annette Sanchez" userId="1f2f0abf768a1ce8" providerId="LiveId" clId="{17605E3F-77E9-4CCF-B154-2BF21B91F5E2}" dt="2025-03-15T04:53:40.742" v="3632" actId="26606"/>
          <ac:spMkLst>
            <pc:docMk/>
            <pc:sldMk cId="525551829" sldId="276"/>
            <ac:spMk id="28" creationId="{FA23A907-97FB-4A8F-880A-DD77401C4296}"/>
          </ac:spMkLst>
        </pc:spChg>
        <pc:spChg chg="add">
          <ac:chgData name="Annette Sanchez" userId="1f2f0abf768a1ce8" providerId="LiveId" clId="{17605E3F-77E9-4CCF-B154-2BF21B91F5E2}" dt="2025-03-15T04:53:40.742" v="3632" actId="26606"/>
          <ac:spMkLst>
            <pc:docMk/>
            <pc:sldMk cId="525551829" sldId="276"/>
            <ac:spMk id="33" creationId="{081EA652-8C6A-4E69-BEB9-170809474553}"/>
          </ac:spMkLst>
        </pc:spChg>
        <pc:spChg chg="add">
          <ac:chgData name="Annette Sanchez" userId="1f2f0abf768a1ce8" providerId="LiveId" clId="{17605E3F-77E9-4CCF-B154-2BF21B91F5E2}" dt="2025-03-15T04:53:40.742" v="3632" actId="26606"/>
          <ac:spMkLst>
            <pc:docMk/>
            <pc:sldMk cId="525551829" sldId="276"/>
            <ac:spMk id="35" creationId="{5298780A-33B9-4EA2-8F67-DE68AD62841B}"/>
          </ac:spMkLst>
        </pc:spChg>
        <pc:spChg chg="add">
          <ac:chgData name="Annette Sanchez" userId="1f2f0abf768a1ce8" providerId="LiveId" clId="{17605E3F-77E9-4CCF-B154-2BF21B91F5E2}" dt="2025-03-15T04:53:40.742" v="3632" actId="26606"/>
          <ac:spMkLst>
            <pc:docMk/>
            <pc:sldMk cId="525551829" sldId="276"/>
            <ac:spMk id="37" creationId="{7F488E8B-4E1E-4402-8935-D4E6C02615C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28237D-8AF9-41CF-B548-3511D7719FD5}" type="doc">
      <dgm:prSet loTypeId="urn:microsoft.com/office/officeart/2005/8/layout/vList2" loCatId="list" qsTypeId="urn:microsoft.com/office/officeart/2005/8/quickstyle/3d2" qsCatId="3D" csTypeId="urn:microsoft.com/office/officeart/2005/8/colors/colorful3" csCatId="colorful"/>
      <dgm:spPr/>
      <dgm:t>
        <a:bodyPr/>
        <a:lstStyle/>
        <a:p>
          <a:endParaRPr lang="en-US"/>
        </a:p>
      </dgm:t>
    </dgm:pt>
    <dgm:pt modelId="{39C9C175-8843-4ED4-99D0-D198A5FA95D9}">
      <dgm:prSet/>
      <dgm:spPr/>
      <dgm:t>
        <a:bodyPr/>
        <a:lstStyle/>
        <a:p>
          <a:r>
            <a:rPr lang="en-US" b="1" dirty="0"/>
            <a:t>Army</a:t>
          </a:r>
          <a:r>
            <a:rPr lang="en-US" dirty="0"/>
            <a:t> - Soldiers, Privates, NCO, dogface, warhorse, POG (Rangers- Green Beret). POP Culture references: Hacksaw Ridge, Hurt Locker, Camp X-Ray, Triple Six Eight.</a:t>
          </a:r>
        </a:p>
      </dgm:t>
    </dgm:pt>
    <dgm:pt modelId="{76A63B0C-CBFD-4F80-9CF9-57617D31AAAE}" type="parTrans" cxnId="{2FCE35D7-2448-43B6-AE16-AEBC9083B1A6}">
      <dgm:prSet/>
      <dgm:spPr/>
      <dgm:t>
        <a:bodyPr/>
        <a:lstStyle/>
        <a:p>
          <a:endParaRPr lang="en-US"/>
        </a:p>
      </dgm:t>
    </dgm:pt>
    <dgm:pt modelId="{2A47B15E-2699-422E-9B71-CDBCB0780DAC}" type="sibTrans" cxnId="{2FCE35D7-2448-43B6-AE16-AEBC9083B1A6}">
      <dgm:prSet/>
      <dgm:spPr/>
      <dgm:t>
        <a:bodyPr/>
        <a:lstStyle/>
        <a:p>
          <a:endParaRPr lang="en-US"/>
        </a:p>
      </dgm:t>
    </dgm:pt>
    <dgm:pt modelId="{B451839E-D8C3-43F3-A629-40168A1D8D6B}">
      <dgm:prSet/>
      <dgm:spPr/>
      <dgm:t>
        <a:bodyPr/>
        <a:lstStyle/>
        <a:p>
          <a:r>
            <a:rPr lang="en-US" b="1" dirty="0"/>
            <a:t>Navy - </a:t>
          </a:r>
          <a:r>
            <a:rPr lang="en-US" dirty="0"/>
            <a:t>Sailors, Seamen, Americas Best Dressed, Deck Apes/Divas, Seabees, Squid and Swabbie, (Seals).  Pop culture references:  GI Jane, Under Siege, Captain Phillips, Men of honor</a:t>
          </a:r>
        </a:p>
      </dgm:t>
    </dgm:pt>
    <dgm:pt modelId="{60EC3E8A-295E-4A90-88C0-903BF1B94E21}" type="parTrans" cxnId="{79102B9D-A33A-4D0C-BDA6-8F029F3CFEE0}">
      <dgm:prSet/>
      <dgm:spPr/>
      <dgm:t>
        <a:bodyPr/>
        <a:lstStyle/>
        <a:p>
          <a:endParaRPr lang="en-US"/>
        </a:p>
      </dgm:t>
    </dgm:pt>
    <dgm:pt modelId="{10CC3256-F710-4A7C-8ED0-AD265CCA8DDA}" type="sibTrans" cxnId="{79102B9D-A33A-4D0C-BDA6-8F029F3CFEE0}">
      <dgm:prSet/>
      <dgm:spPr/>
      <dgm:t>
        <a:bodyPr/>
        <a:lstStyle/>
        <a:p>
          <a:endParaRPr lang="en-US"/>
        </a:p>
      </dgm:t>
    </dgm:pt>
    <dgm:pt modelId="{3B75A282-19A7-4588-B5EB-47CE2B9F6EB8}">
      <dgm:prSet/>
      <dgm:spPr/>
      <dgm:t>
        <a:bodyPr/>
        <a:lstStyle/>
        <a:p>
          <a:r>
            <a:rPr lang="en-US" b="1"/>
            <a:t>Air Force - </a:t>
          </a:r>
          <a:r>
            <a:rPr lang="en-US"/>
            <a:t>Airmen, pilots, flyboys, sky cops, chair force.  Pop culture reference: Tuskegee Airmen, Dunkirk, Iron Eagle</a:t>
          </a:r>
        </a:p>
      </dgm:t>
    </dgm:pt>
    <dgm:pt modelId="{73CD0284-0CF2-4AA2-87F4-CB0771CC2E24}" type="parTrans" cxnId="{45EF86A3-9260-44E8-AF09-B1B2666CC876}">
      <dgm:prSet/>
      <dgm:spPr/>
      <dgm:t>
        <a:bodyPr/>
        <a:lstStyle/>
        <a:p>
          <a:endParaRPr lang="en-US"/>
        </a:p>
      </dgm:t>
    </dgm:pt>
    <dgm:pt modelId="{1A60DB78-6436-4793-9F0D-4ECF7C182FCB}" type="sibTrans" cxnId="{45EF86A3-9260-44E8-AF09-B1B2666CC876}">
      <dgm:prSet/>
      <dgm:spPr/>
      <dgm:t>
        <a:bodyPr/>
        <a:lstStyle/>
        <a:p>
          <a:endParaRPr lang="en-US"/>
        </a:p>
      </dgm:t>
    </dgm:pt>
    <dgm:pt modelId="{47917907-EF71-48B3-AF13-4A625AB2AEE5}">
      <dgm:prSet/>
      <dgm:spPr/>
      <dgm:t>
        <a:bodyPr/>
        <a:lstStyle/>
        <a:p>
          <a:r>
            <a:rPr lang="en-US" b="1"/>
            <a:t>Marine Corps - </a:t>
          </a:r>
          <a:r>
            <a:rPr lang="en-US"/>
            <a:t>Jarhead, Navy- Men’s department, Devil Dogs, Eagle Globe and anchor. Pop culture reference: Letters from Iwo Jima, Flags of Our Fathers</a:t>
          </a:r>
        </a:p>
      </dgm:t>
    </dgm:pt>
    <dgm:pt modelId="{F99FFF90-589C-43FB-9A93-1306CC257B8A}" type="parTrans" cxnId="{A336E440-D1CD-4937-85CA-843FFE4A1C4E}">
      <dgm:prSet/>
      <dgm:spPr/>
      <dgm:t>
        <a:bodyPr/>
        <a:lstStyle/>
        <a:p>
          <a:endParaRPr lang="en-US"/>
        </a:p>
      </dgm:t>
    </dgm:pt>
    <dgm:pt modelId="{F9A66F1D-C747-4AE4-B701-BC9F02189A56}" type="sibTrans" cxnId="{A336E440-D1CD-4937-85CA-843FFE4A1C4E}">
      <dgm:prSet/>
      <dgm:spPr/>
      <dgm:t>
        <a:bodyPr/>
        <a:lstStyle/>
        <a:p>
          <a:endParaRPr lang="en-US"/>
        </a:p>
      </dgm:t>
    </dgm:pt>
    <dgm:pt modelId="{2FE02954-E5EC-4C76-91A9-3966B52A966B}">
      <dgm:prSet/>
      <dgm:spPr/>
      <dgm:t>
        <a:bodyPr/>
        <a:lstStyle/>
        <a:p>
          <a:r>
            <a:rPr lang="en-US" b="1"/>
            <a:t>Coast Guard - </a:t>
          </a:r>
          <a:r>
            <a:rPr lang="en-US"/>
            <a:t>Coasties, Coast Guardsmen,  POP culture reference:  The Guardian.</a:t>
          </a:r>
        </a:p>
      </dgm:t>
    </dgm:pt>
    <dgm:pt modelId="{8F624A2F-E16B-4927-8A38-ADE093398A39}" type="parTrans" cxnId="{09078ACB-7B60-41EB-954C-3C1D5269FC5B}">
      <dgm:prSet/>
      <dgm:spPr/>
      <dgm:t>
        <a:bodyPr/>
        <a:lstStyle/>
        <a:p>
          <a:endParaRPr lang="en-US"/>
        </a:p>
      </dgm:t>
    </dgm:pt>
    <dgm:pt modelId="{A1CDC6B5-8CE1-451E-8D02-ED9137E50C62}" type="sibTrans" cxnId="{09078ACB-7B60-41EB-954C-3C1D5269FC5B}">
      <dgm:prSet/>
      <dgm:spPr/>
      <dgm:t>
        <a:bodyPr/>
        <a:lstStyle/>
        <a:p>
          <a:endParaRPr lang="en-US"/>
        </a:p>
      </dgm:t>
    </dgm:pt>
    <dgm:pt modelId="{5770EA27-AF87-4699-9FAE-B6FB89734A81}">
      <dgm:prSet/>
      <dgm:spPr/>
      <dgm:t>
        <a:bodyPr/>
        <a:lstStyle/>
        <a:p>
          <a:r>
            <a:rPr lang="en-US" b="1"/>
            <a:t>Space Force - </a:t>
          </a:r>
          <a:r>
            <a:rPr lang="en-US"/>
            <a:t>Orbitons, Novanauts, Guardians, Space Operators, Final Frontiersmen.  POP Culture Reference: Star Trek, Star Wars.</a:t>
          </a:r>
        </a:p>
      </dgm:t>
    </dgm:pt>
    <dgm:pt modelId="{6246F9A5-6AFD-413C-916E-8789395CC859}" type="parTrans" cxnId="{FCE71C4A-7FFB-4FF2-A94C-51CD53B92285}">
      <dgm:prSet/>
      <dgm:spPr/>
      <dgm:t>
        <a:bodyPr/>
        <a:lstStyle/>
        <a:p>
          <a:endParaRPr lang="en-US"/>
        </a:p>
      </dgm:t>
    </dgm:pt>
    <dgm:pt modelId="{457AD671-F7E5-40D9-BDDC-F33D32665AD6}" type="sibTrans" cxnId="{FCE71C4A-7FFB-4FF2-A94C-51CD53B92285}">
      <dgm:prSet/>
      <dgm:spPr/>
      <dgm:t>
        <a:bodyPr/>
        <a:lstStyle/>
        <a:p>
          <a:endParaRPr lang="en-US"/>
        </a:p>
      </dgm:t>
    </dgm:pt>
    <dgm:pt modelId="{62DBF2C2-93EE-426E-93D2-224DCAC0A35C}" type="pres">
      <dgm:prSet presAssocID="{3328237D-8AF9-41CF-B548-3511D7719FD5}" presName="linear" presStyleCnt="0">
        <dgm:presLayoutVars>
          <dgm:animLvl val="lvl"/>
          <dgm:resizeHandles val="exact"/>
        </dgm:presLayoutVars>
      </dgm:prSet>
      <dgm:spPr/>
    </dgm:pt>
    <dgm:pt modelId="{10ED3203-353E-429F-9407-53548E8769FF}" type="pres">
      <dgm:prSet presAssocID="{39C9C175-8843-4ED4-99D0-D198A5FA95D9}" presName="parentText" presStyleLbl="node1" presStyleIdx="0" presStyleCnt="6">
        <dgm:presLayoutVars>
          <dgm:chMax val="0"/>
          <dgm:bulletEnabled val="1"/>
        </dgm:presLayoutVars>
      </dgm:prSet>
      <dgm:spPr/>
    </dgm:pt>
    <dgm:pt modelId="{5BFACD9F-7F48-454B-9E6D-0B9C1805AC21}" type="pres">
      <dgm:prSet presAssocID="{2A47B15E-2699-422E-9B71-CDBCB0780DAC}" presName="spacer" presStyleCnt="0"/>
      <dgm:spPr/>
    </dgm:pt>
    <dgm:pt modelId="{B63C13F8-A46F-46E9-AECD-1A8754BE982C}" type="pres">
      <dgm:prSet presAssocID="{B451839E-D8C3-43F3-A629-40168A1D8D6B}" presName="parentText" presStyleLbl="node1" presStyleIdx="1" presStyleCnt="6">
        <dgm:presLayoutVars>
          <dgm:chMax val="0"/>
          <dgm:bulletEnabled val="1"/>
        </dgm:presLayoutVars>
      </dgm:prSet>
      <dgm:spPr/>
    </dgm:pt>
    <dgm:pt modelId="{0D4E373A-E8E2-4824-9489-8F2ED8A1AA69}" type="pres">
      <dgm:prSet presAssocID="{10CC3256-F710-4A7C-8ED0-AD265CCA8DDA}" presName="spacer" presStyleCnt="0"/>
      <dgm:spPr/>
    </dgm:pt>
    <dgm:pt modelId="{1A989B3B-6DC7-42CC-B3DB-8D3FFAF5C1B8}" type="pres">
      <dgm:prSet presAssocID="{3B75A282-19A7-4588-B5EB-47CE2B9F6EB8}" presName="parentText" presStyleLbl="node1" presStyleIdx="2" presStyleCnt="6">
        <dgm:presLayoutVars>
          <dgm:chMax val="0"/>
          <dgm:bulletEnabled val="1"/>
        </dgm:presLayoutVars>
      </dgm:prSet>
      <dgm:spPr/>
    </dgm:pt>
    <dgm:pt modelId="{876FEF4E-2AA3-4A88-8C66-9154ABD4B547}" type="pres">
      <dgm:prSet presAssocID="{1A60DB78-6436-4793-9F0D-4ECF7C182FCB}" presName="spacer" presStyleCnt="0"/>
      <dgm:spPr/>
    </dgm:pt>
    <dgm:pt modelId="{85F24EBF-E7C2-4B13-92EE-F1D0251229D1}" type="pres">
      <dgm:prSet presAssocID="{47917907-EF71-48B3-AF13-4A625AB2AEE5}" presName="parentText" presStyleLbl="node1" presStyleIdx="3" presStyleCnt="6">
        <dgm:presLayoutVars>
          <dgm:chMax val="0"/>
          <dgm:bulletEnabled val="1"/>
        </dgm:presLayoutVars>
      </dgm:prSet>
      <dgm:spPr/>
    </dgm:pt>
    <dgm:pt modelId="{E120EBF0-223C-4E6E-B455-53FC374286D3}" type="pres">
      <dgm:prSet presAssocID="{F9A66F1D-C747-4AE4-B701-BC9F02189A56}" presName="spacer" presStyleCnt="0"/>
      <dgm:spPr/>
    </dgm:pt>
    <dgm:pt modelId="{23029AD1-8A04-49C1-8E9F-AAD805067CCB}" type="pres">
      <dgm:prSet presAssocID="{2FE02954-E5EC-4C76-91A9-3966B52A966B}" presName="parentText" presStyleLbl="node1" presStyleIdx="4" presStyleCnt="6">
        <dgm:presLayoutVars>
          <dgm:chMax val="0"/>
          <dgm:bulletEnabled val="1"/>
        </dgm:presLayoutVars>
      </dgm:prSet>
      <dgm:spPr/>
    </dgm:pt>
    <dgm:pt modelId="{D97E76F3-30BA-43C7-80B8-AF00E9D1BA37}" type="pres">
      <dgm:prSet presAssocID="{A1CDC6B5-8CE1-451E-8D02-ED9137E50C62}" presName="spacer" presStyleCnt="0"/>
      <dgm:spPr/>
    </dgm:pt>
    <dgm:pt modelId="{2D5B21C0-56E6-46F1-843E-A518A0417C30}" type="pres">
      <dgm:prSet presAssocID="{5770EA27-AF87-4699-9FAE-B6FB89734A81}" presName="parentText" presStyleLbl="node1" presStyleIdx="5" presStyleCnt="6">
        <dgm:presLayoutVars>
          <dgm:chMax val="0"/>
          <dgm:bulletEnabled val="1"/>
        </dgm:presLayoutVars>
      </dgm:prSet>
      <dgm:spPr/>
    </dgm:pt>
  </dgm:ptLst>
  <dgm:cxnLst>
    <dgm:cxn modelId="{668AEC22-85B8-4202-A6A2-B7652EF18D82}" type="presOf" srcId="{3B75A282-19A7-4588-B5EB-47CE2B9F6EB8}" destId="{1A989B3B-6DC7-42CC-B3DB-8D3FFAF5C1B8}" srcOrd="0" destOrd="0" presId="urn:microsoft.com/office/officeart/2005/8/layout/vList2"/>
    <dgm:cxn modelId="{824E0238-8EC7-4045-8F68-5A89DEA91FA8}" type="presOf" srcId="{47917907-EF71-48B3-AF13-4A625AB2AEE5}" destId="{85F24EBF-E7C2-4B13-92EE-F1D0251229D1}" srcOrd="0" destOrd="0" presId="urn:microsoft.com/office/officeart/2005/8/layout/vList2"/>
    <dgm:cxn modelId="{A336E440-D1CD-4937-85CA-843FFE4A1C4E}" srcId="{3328237D-8AF9-41CF-B548-3511D7719FD5}" destId="{47917907-EF71-48B3-AF13-4A625AB2AEE5}" srcOrd="3" destOrd="0" parTransId="{F99FFF90-589C-43FB-9A93-1306CC257B8A}" sibTransId="{F9A66F1D-C747-4AE4-B701-BC9F02189A56}"/>
    <dgm:cxn modelId="{65375A61-E374-4532-82C7-38583E776E54}" type="presOf" srcId="{5770EA27-AF87-4699-9FAE-B6FB89734A81}" destId="{2D5B21C0-56E6-46F1-843E-A518A0417C30}" srcOrd="0" destOrd="0" presId="urn:microsoft.com/office/officeart/2005/8/layout/vList2"/>
    <dgm:cxn modelId="{57A34E66-B99A-41D5-89B8-FAF6C26FCA42}" type="presOf" srcId="{B451839E-D8C3-43F3-A629-40168A1D8D6B}" destId="{B63C13F8-A46F-46E9-AECD-1A8754BE982C}" srcOrd="0" destOrd="0" presId="urn:microsoft.com/office/officeart/2005/8/layout/vList2"/>
    <dgm:cxn modelId="{FCE71C4A-7FFB-4FF2-A94C-51CD53B92285}" srcId="{3328237D-8AF9-41CF-B548-3511D7719FD5}" destId="{5770EA27-AF87-4699-9FAE-B6FB89734A81}" srcOrd="5" destOrd="0" parTransId="{6246F9A5-6AFD-413C-916E-8789395CC859}" sibTransId="{457AD671-F7E5-40D9-BDDC-F33D32665AD6}"/>
    <dgm:cxn modelId="{8038294C-3916-4E3B-BAE1-CAA99A7F3C41}" type="presOf" srcId="{39C9C175-8843-4ED4-99D0-D198A5FA95D9}" destId="{10ED3203-353E-429F-9407-53548E8769FF}" srcOrd="0" destOrd="0" presId="urn:microsoft.com/office/officeart/2005/8/layout/vList2"/>
    <dgm:cxn modelId="{B51EF570-0F3B-45A6-B42F-1DB0E1A97F25}" type="presOf" srcId="{2FE02954-E5EC-4C76-91A9-3966B52A966B}" destId="{23029AD1-8A04-49C1-8E9F-AAD805067CCB}" srcOrd="0" destOrd="0" presId="urn:microsoft.com/office/officeart/2005/8/layout/vList2"/>
    <dgm:cxn modelId="{00BDA49C-C476-4EE6-8014-5B5CD9BA08F3}" type="presOf" srcId="{3328237D-8AF9-41CF-B548-3511D7719FD5}" destId="{62DBF2C2-93EE-426E-93D2-224DCAC0A35C}" srcOrd="0" destOrd="0" presId="urn:microsoft.com/office/officeart/2005/8/layout/vList2"/>
    <dgm:cxn modelId="{79102B9D-A33A-4D0C-BDA6-8F029F3CFEE0}" srcId="{3328237D-8AF9-41CF-B548-3511D7719FD5}" destId="{B451839E-D8C3-43F3-A629-40168A1D8D6B}" srcOrd="1" destOrd="0" parTransId="{60EC3E8A-295E-4A90-88C0-903BF1B94E21}" sibTransId="{10CC3256-F710-4A7C-8ED0-AD265CCA8DDA}"/>
    <dgm:cxn modelId="{45EF86A3-9260-44E8-AF09-B1B2666CC876}" srcId="{3328237D-8AF9-41CF-B548-3511D7719FD5}" destId="{3B75A282-19A7-4588-B5EB-47CE2B9F6EB8}" srcOrd="2" destOrd="0" parTransId="{73CD0284-0CF2-4AA2-87F4-CB0771CC2E24}" sibTransId="{1A60DB78-6436-4793-9F0D-4ECF7C182FCB}"/>
    <dgm:cxn modelId="{09078ACB-7B60-41EB-954C-3C1D5269FC5B}" srcId="{3328237D-8AF9-41CF-B548-3511D7719FD5}" destId="{2FE02954-E5EC-4C76-91A9-3966B52A966B}" srcOrd="4" destOrd="0" parTransId="{8F624A2F-E16B-4927-8A38-ADE093398A39}" sibTransId="{A1CDC6B5-8CE1-451E-8D02-ED9137E50C62}"/>
    <dgm:cxn modelId="{2FCE35D7-2448-43B6-AE16-AEBC9083B1A6}" srcId="{3328237D-8AF9-41CF-B548-3511D7719FD5}" destId="{39C9C175-8843-4ED4-99D0-D198A5FA95D9}" srcOrd="0" destOrd="0" parTransId="{76A63B0C-CBFD-4F80-9CF9-57617D31AAAE}" sibTransId="{2A47B15E-2699-422E-9B71-CDBCB0780DAC}"/>
    <dgm:cxn modelId="{A4EF74F0-3581-4633-8CCD-89EB1161CA77}" type="presParOf" srcId="{62DBF2C2-93EE-426E-93D2-224DCAC0A35C}" destId="{10ED3203-353E-429F-9407-53548E8769FF}" srcOrd="0" destOrd="0" presId="urn:microsoft.com/office/officeart/2005/8/layout/vList2"/>
    <dgm:cxn modelId="{A28ACBD1-2E4B-4DD6-A0CA-2160CB05496B}" type="presParOf" srcId="{62DBF2C2-93EE-426E-93D2-224DCAC0A35C}" destId="{5BFACD9F-7F48-454B-9E6D-0B9C1805AC21}" srcOrd="1" destOrd="0" presId="urn:microsoft.com/office/officeart/2005/8/layout/vList2"/>
    <dgm:cxn modelId="{500C7D49-941E-4E15-8AFB-73F70113DE5A}" type="presParOf" srcId="{62DBF2C2-93EE-426E-93D2-224DCAC0A35C}" destId="{B63C13F8-A46F-46E9-AECD-1A8754BE982C}" srcOrd="2" destOrd="0" presId="urn:microsoft.com/office/officeart/2005/8/layout/vList2"/>
    <dgm:cxn modelId="{8352893D-4599-4571-8957-BDDD95582D12}" type="presParOf" srcId="{62DBF2C2-93EE-426E-93D2-224DCAC0A35C}" destId="{0D4E373A-E8E2-4824-9489-8F2ED8A1AA69}" srcOrd="3" destOrd="0" presId="urn:microsoft.com/office/officeart/2005/8/layout/vList2"/>
    <dgm:cxn modelId="{FC0170A0-C341-4F17-A90B-45F77BE4A534}" type="presParOf" srcId="{62DBF2C2-93EE-426E-93D2-224DCAC0A35C}" destId="{1A989B3B-6DC7-42CC-B3DB-8D3FFAF5C1B8}" srcOrd="4" destOrd="0" presId="urn:microsoft.com/office/officeart/2005/8/layout/vList2"/>
    <dgm:cxn modelId="{09DA37EE-41A5-4126-984B-0C7EE34753C6}" type="presParOf" srcId="{62DBF2C2-93EE-426E-93D2-224DCAC0A35C}" destId="{876FEF4E-2AA3-4A88-8C66-9154ABD4B547}" srcOrd="5" destOrd="0" presId="urn:microsoft.com/office/officeart/2005/8/layout/vList2"/>
    <dgm:cxn modelId="{E27EE84C-0661-4564-8F8F-855AED4F3DE4}" type="presParOf" srcId="{62DBF2C2-93EE-426E-93D2-224DCAC0A35C}" destId="{85F24EBF-E7C2-4B13-92EE-F1D0251229D1}" srcOrd="6" destOrd="0" presId="urn:microsoft.com/office/officeart/2005/8/layout/vList2"/>
    <dgm:cxn modelId="{1CFBF23F-C066-4907-9EB7-7E944DCF6076}" type="presParOf" srcId="{62DBF2C2-93EE-426E-93D2-224DCAC0A35C}" destId="{E120EBF0-223C-4E6E-B455-53FC374286D3}" srcOrd="7" destOrd="0" presId="urn:microsoft.com/office/officeart/2005/8/layout/vList2"/>
    <dgm:cxn modelId="{7C85A3E6-A505-42CC-AB04-DBE8942A873E}" type="presParOf" srcId="{62DBF2C2-93EE-426E-93D2-224DCAC0A35C}" destId="{23029AD1-8A04-49C1-8E9F-AAD805067CCB}" srcOrd="8" destOrd="0" presId="urn:microsoft.com/office/officeart/2005/8/layout/vList2"/>
    <dgm:cxn modelId="{2D0FE548-2561-4F59-AD82-CE8CA1FD36C1}" type="presParOf" srcId="{62DBF2C2-93EE-426E-93D2-224DCAC0A35C}" destId="{D97E76F3-30BA-43C7-80B8-AF00E9D1BA37}" srcOrd="9" destOrd="0" presId="urn:microsoft.com/office/officeart/2005/8/layout/vList2"/>
    <dgm:cxn modelId="{2BE69056-EEA9-4A94-98D0-CC483E3800CF}" type="presParOf" srcId="{62DBF2C2-93EE-426E-93D2-224DCAC0A35C}" destId="{2D5B21C0-56E6-46F1-843E-A518A0417C3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4323E7-75D4-46AC-BD8B-CF491DA7816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203B8F9-AE5D-4675-B6F8-18545AAAFE27}">
      <dgm:prSet/>
      <dgm:spPr/>
      <dgm:t>
        <a:bodyPr/>
        <a:lstStyle/>
        <a:p>
          <a:r>
            <a:rPr lang="en-US" b="1"/>
            <a:t>1. Rehabilitation for Service-Connected Injuries</a:t>
          </a:r>
          <a:endParaRPr lang="en-US"/>
        </a:p>
      </dgm:t>
    </dgm:pt>
    <dgm:pt modelId="{37DE5339-E63D-43E1-8B90-B0859088496D}" type="parTrans" cxnId="{F1A86537-3C71-4673-853E-34E4569D6C55}">
      <dgm:prSet/>
      <dgm:spPr/>
      <dgm:t>
        <a:bodyPr/>
        <a:lstStyle/>
        <a:p>
          <a:endParaRPr lang="en-US"/>
        </a:p>
      </dgm:t>
    </dgm:pt>
    <dgm:pt modelId="{E47E7482-FD2F-447C-AF19-4D9DB46564F5}" type="sibTrans" cxnId="{F1A86537-3C71-4673-853E-34E4569D6C55}">
      <dgm:prSet/>
      <dgm:spPr/>
      <dgm:t>
        <a:bodyPr/>
        <a:lstStyle/>
        <a:p>
          <a:endParaRPr lang="en-US"/>
        </a:p>
      </dgm:t>
    </dgm:pt>
    <dgm:pt modelId="{6DD4F8C0-414D-4907-B4D7-DC1EFD96E8DD}">
      <dgm:prSet/>
      <dgm:spPr/>
      <dgm:t>
        <a:bodyPr/>
        <a:lstStyle/>
        <a:p>
          <a:r>
            <a:rPr lang="en-US"/>
            <a:t>The </a:t>
          </a:r>
          <a:r>
            <a:rPr lang="en-US" b="1"/>
            <a:t>Reformer’s controlled, low-impact movements</a:t>
          </a:r>
          <a:r>
            <a:rPr lang="en-US"/>
            <a:t> support </a:t>
          </a:r>
          <a:r>
            <a:rPr lang="en-US" b="1"/>
            <a:t>injury recovery</a:t>
          </a:r>
          <a:r>
            <a:rPr lang="en-US"/>
            <a:t> and improve mobility without adding stress to the body.</a:t>
          </a:r>
        </a:p>
      </dgm:t>
    </dgm:pt>
    <dgm:pt modelId="{23A78E23-BFD8-47DF-918D-8ACB598C579B}" type="parTrans" cxnId="{D47FF766-7B0B-42BC-B168-4A58B3B53CD7}">
      <dgm:prSet/>
      <dgm:spPr/>
      <dgm:t>
        <a:bodyPr/>
        <a:lstStyle/>
        <a:p>
          <a:endParaRPr lang="en-US"/>
        </a:p>
      </dgm:t>
    </dgm:pt>
    <dgm:pt modelId="{81E92CA2-74D6-4048-9B08-810FD7CA1577}" type="sibTrans" cxnId="{D47FF766-7B0B-42BC-B168-4A58B3B53CD7}">
      <dgm:prSet/>
      <dgm:spPr/>
      <dgm:t>
        <a:bodyPr/>
        <a:lstStyle/>
        <a:p>
          <a:endParaRPr lang="en-US"/>
        </a:p>
      </dgm:t>
    </dgm:pt>
    <dgm:pt modelId="{CFA33FC8-6866-47D3-BEBB-DB770E77C64C}">
      <dgm:prSet/>
      <dgm:spPr/>
      <dgm:t>
        <a:bodyPr/>
        <a:lstStyle/>
        <a:p>
          <a:r>
            <a:rPr lang="en-US" b="1"/>
            <a:t>Core strengthening</a:t>
          </a:r>
          <a:r>
            <a:rPr lang="en-US"/>
            <a:t> helps stabilize the spine, reducing lower back pain—one of the most common veteran disabilities.</a:t>
          </a:r>
        </a:p>
      </dgm:t>
    </dgm:pt>
    <dgm:pt modelId="{C1AC1B0A-DD6B-495D-A2CB-374B9D43F1A7}" type="parTrans" cxnId="{2D970822-2F14-4146-8383-9BD29E5BF0BB}">
      <dgm:prSet/>
      <dgm:spPr/>
      <dgm:t>
        <a:bodyPr/>
        <a:lstStyle/>
        <a:p>
          <a:endParaRPr lang="en-US"/>
        </a:p>
      </dgm:t>
    </dgm:pt>
    <dgm:pt modelId="{8D66E48E-E14E-4D0C-93D7-1280EA221D90}" type="sibTrans" cxnId="{2D970822-2F14-4146-8383-9BD29E5BF0BB}">
      <dgm:prSet/>
      <dgm:spPr/>
      <dgm:t>
        <a:bodyPr/>
        <a:lstStyle/>
        <a:p>
          <a:endParaRPr lang="en-US"/>
        </a:p>
      </dgm:t>
    </dgm:pt>
    <dgm:pt modelId="{36E8D45D-61AA-4B57-8038-EC1C462FA5DD}">
      <dgm:prSet/>
      <dgm:spPr/>
      <dgm:t>
        <a:bodyPr/>
        <a:lstStyle/>
        <a:p>
          <a:r>
            <a:rPr lang="en-US" b="1"/>
            <a:t>2. PTSD &amp; Mental Health Benefits</a:t>
          </a:r>
          <a:endParaRPr lang="en-US"/>
        </a:p>
      </dgm:t>
    </dgm:pt>
    <dgm:pt modelId="{2A6F1D5B-9909-4DB1-9B60-1E240C1E3C3B}" type="parTrans" cxnId="{50D4AA7D-B767-47D1-86D0-63448713B5E0}">
      <dgm:prSet/>
      <dgm:spPr/>
      <dgm:t>
        <a:bodyPr/>
        <a:lstStyle/>
        <a:p>
          <a:endParaRPr lang="en-US"/>
        </a:p>
      </dgm:t>
    </dgm:pt>
    <dgm:pt modelId="{AA72A5F7-5A83-4909-BB28-07BB2372DC0F}" type="sibTrans" cxnId="{50D4AA7D-B767-47D1-86D0-63448713B5E0}">
      <dgm:prSet/>
      <dgm:spPr/>
      <dgm:t>
        <a:bodyPr/>
        <a:lstStyle/>
        <a:p>
          <a:endParaRPr lang="en-US"/>
        </a:p>
      </dgm:t>
    </dgm:pt>
    <dgm:pt modelId="{5B948CD7-9922-4DD8-AD1E-B8538B9FDA3D}">
      <dgm:prSet/>
      <dgm:spPr/>
      <dgm:t>
        <a:bodyPr/>
        <a:lstStyle/>
        <a:p>
          <a:r>
            <a:rPr lang="en-US"/>
            <a:t>Pilates promotes </a:t>
          </a:r>
          <a:r>
            <a:rPr lang="en-US" b="1"/>
            <a:t>mind-body connection</a:t>
          </a:r>
          <a:r>
            <a:rPr lang="en-US"/>
            <a:t>, which can alleviate symptoms of </a:t>
          </a:r>
          <a:r>
            <a:rPr lang="en-US" b="1"/>
            <a:t>PTSD, anxiety, and depression</a:t>
          </a:r>
          <a:r>
            <a:rPr lang="en-US"/>
            <a:t>.</a:t>
          </a:r>
        </a:p>
      </dgm:t>
    </dgm:pt>
    <dgm:pt modelId="{09BC218D-D063-46F3-A1CC-1027DD0F9650}" type="parTrans" cxnId="{EE5E7035-884B-49E2-8A4A-23241A6590B8}">
      <dgm:prSet/>
      <dgm:spPr/>
      <dgm:t>
        <a:bodyPr/>
        <a:lstStyle/>
        <a:p>
          <a:endParaRPr lang="en-US"/>
        </a:p>
      </dgm:t>
    </dgm:pt>
    <dgm:pt modelId="{1AAC16A7-E7A3-4B0A-A12C-86A9D740DEB2}" type="sibTrans" cxnId="{EE5E7035-884B-49E2-8A4A-23241A6590B8}">
      <dgm:prSet/>
      <dgm:spPr/>
      <dgm:t>
        <a:bodyPr/>
        <a:lstStyle/>
        <a:p>
          <a:endParaRPr lang="en-US"/>
        </a:p>
      </dgm:t>
    </dgm:pt>
    <dgm:pt modelId="{74CC1F10-1EF0-42E8-B9F4-9AAE35CBCB13}">
      <dgm:prSet/>
      <dgm:spPr/>
      <dgm:t>
        <a:bodyPr/>
        <a:lstStyle/>
        <a:p>
          <a:r>
            <a:rPr lang="en-US" dirty="0"/>
            <a:t>The </a:t>
          </a:r>
          <a:r>
            <a:rPr lang="en-US" b="1" dirty="0"/>
            <a:t>focused breathing techniques</a:t>
          </a:r>
          <a:r>
            <a:rPr lang="en-US" dirty="0"/>
            <a:t> used in Reformer Pilates aids in </a:t>
          </a:r>
          <a:r>
            <a:rPr lang="en-US" b="1" dirty="0"/>
            <a:t>stress reduction and emotional regulation</a:t>
          </a:r>
          <a:r>
            <a:rPr lang="en-US" dirty="0"/>
            <a:t>.</a:t>
          </a:r>
        </a:p>
      </dgm:t>
    </dgm:pt>
    <dgm:pt modelId="{28D0B404-9B8C-4B2E-9E9A-093EE9DCFB87}" type="parTrans" cxnId="{3538957C-B00E-4ED5-BF43-F3C4E2647868}">
      <dgm:prSet/>
      <dgm:spPr/>
      <dgm:t>
        <a:bodyPr/>
        <a:lstStyle/>
        <a:p>
          <a:endParaRPr lang="en-US"/>
        </a:p>
      </dgm:t>
    </dgm:pt>
    <dgm:pt modelId="{9A2C8CA6-B9BA-4ED4-B2C8-781D06445085}" type="sibTrans" cxnId="{3538957C-B00E-4ED5-BF43-F3C4E2647868}">
      <dgm:prSet/>
      <dgm:spPr/>
      <dgm:t>
        <a:bodyPr/>
        <a:lstStyle/>
        <a:p>
          <a:endParaRPr lang="en-US"/>
        </a:p>
      </dgm:t>
    </dgm:pt>
    <dgm:pt modelId="{F9AD4801-0736-4DB2-BB09-E2DEBBF4FA75}">
      <dgm:prSet/>
      <dgm:spPr/>
      <dgm:t>
        <a:bodyPr/>
        <a:lstStyle/>
        <a:p>
          <a:r>
            <a:rPr lang="en-US" b="1"/>
            <a:t>encourages a sense of control over the body</a:t>
          </a:r>
          <a:r>
            <a:rPr lang="en-US"/>
            <a:t>, helping veterans </a:t>
          </a:r>
          <a:r>
            <a:rPr lang="en-US" b="1"/>
            <a:t>reconnect</a:t>
          </a:r>
          <a:r>
            <a:rPr lang="en-US"/>
            <a:t> with themselves in a safe and structured way.</a:t>
          </a:r>
        </a:p>
      </dgm:t>
    </dgm:pt>
    <dgm:pt modelId="{4DA5FA72-705F-447A-AB70-DD3BEA998FAA}" type="parTrans" cxnId="{3FB9167D-0E23-4B56-94B7-584F9342CB95}">
      <dgm:prSet/>
      <dgm:spPr/>
      <dgm:t>
        <a:bodyPr/>
        <a:lstStyle/>
        <a:p>
          <a:endParaRPr lang="en-US"/>
        </a:p>
      </dgm:t>
    </dgm:pt>
    <dgm:pt modelId="{7434026A-37B6-4106-937A-7BA3CAA149C1}" type="sibTrans" cxnId="{3FB9167D-0E23-4B56-94B7-584F9342CB95}">
      <dgm:prSet/>
      <dgm:spPr/>
      <dgm:t>
        <a:bodyPr/>
        <a:lstStyle/>
        <a:p>
          <a:endParaRPr lang="en-US"/>
        </a:p>
      </dgm:t>
    </dgm:pt>
    <dgm:pt modelId="{DA992402-C3E4-4ED7-A9E1-AA4D5C51D515}" type="pres">
      <dgm:prSet presAssocID="{A44323E7-75D4-46AC-BD8B-CF491DA78168}" presName="linear" presStyleCnt="0">
        <dgm:presLayoutVars>
          <dgm:animLvl val="lvl"/>
          <dgm:resizeHandles val="exact"/>
        </dgm:presLayoutVars>
      </dgm:prSet>
      <dgm:spPr/>
    </dgm:pt>
    <dgm:pt modelId="{2EF7F118-B037-4090-8052-C03EF5A13466}" type="pres">
      <dgm:prSet presAssocID="{6203B8F9-AE5D-4675-B6F8-18545AAAFE27}" presName="parentText" presStyleLbl="node1" presStyleIdx="0" presStyleCnt="2">
        <dgm:presLayoutVars>
          <dgm:chMax val="0"/>
          <dgm:bulletEnabled val="1"/>
        </dgm:presLayoutVars>
      </dgm:prSet>
      <dgm:spPr/>
    </dgm:pt>
    <dgm:pt modelId="{4812D485-9A65-4928-952E-6C44D5BB850D}" type="pres">
      <dgm:prSet presAssocID="{6203B8F9-AE5D-4675-B6F8-18545AAAFE27}" presName="childText" presStyleLbl="revTx" presStyleIdx="0" presStyleCnt="2">
        <dgm:presLayoutVars>
          <dgm:bulletEnabled val="1"/>
        </dgm:presLayoutVars>
      </dgm:prSet>
      <dgm:spPr/>
    </dgm:pt>
    <dgm:pt modelId="{5B30376D-7437-4502-93F4-9C397237837D}" type="pres">
      <dgm:prSet presAssocID="{36E8D45D-61AA-4B57-8038-EC1C462FA5DD}" presName="parentText" presStyleLbl="node1" presStyleIdx="1" presStyleCnt="2">
        <dgm:presLayoutVars>
          <dgm:chMax val="0"/>
          <dgm:bulletEnabled val="1"/>
        </dgm:presLayoutVars>
      </dgm:prSet>
      <dgm:spPr/>
    </dgm:pt>
    <dgm:pt modelId="{69BD618B-BA92-4557-B6D3-74F3F5EBE4E5}" type="pres">
      <dgm:prSet presAssocID="{36E8D45D-61AA-4B57-8038-EC1C462FA5DD}" presName="childText" presStyleLbl="revTx" presStyleIdx="1" presStyleCnt="2">
        <dgm:presLayoutVars>
          <dgm:bulletEnabled val="1"/>
        </dgm:presLayoutVars>
      </dgm:prSet>
      <dgm:spPr/>
    </dgm:pt>
  </dgm:ptLst>
  <dgm:cxnLst>
    <dgm:cxn modelId="{2D970822-2F14-4146-8383-9BD29E5BF0BB}" srcId="{6203B8F9-AE5D-4675-B6F8-18545AAAFE27}" destId="{CFA33FC8-6866-47D3-BEBB-DB770E77C64C}" srcOrd="1" destOrd="0" parTransId="{C1AC1B0A-DD6B-495D-A2CB-374B9D43F1A7}" sibTransId="{8D66E48E-E14E-4D0C-93D7-1280EA221D90}"/>
    <dgm:cxn modelId="{EE5E7035-884B-49E2-8A4A-23241A6590B8}" srcId="{36E8D45D-61AA-4B57-8038-EC1C462FA5DD}" destId="{5B948CD7-9922-4DD8-AD1E-B8538B9FDA3D}" srcOrd="0" destOrd="0" parTransId="{09BC218D-D063-46F3-A1CC-1027DD0F9650}" sibTransId="{1AAC16A7-E7A3-4B0A-A12C-86A9D740DEB2}"/>
    <dgm:cxn modelId="{F1A86537-3C71-4673-853E-34E4569D6C55}" srcId="{A44323E7-75D4-46AC-BD8B-CF491DA78168}" destId="{6203B8F9-AE5D-4675-B6F8-18545AAAFE27}" srcOrd="0" destOrd="0" parTransId="{37DE5339-E63D-43E1-8B90-B0859088496D}" sibTransId="{E47E7482-FD2F-447C-AF19-4D9DB46564F5}"/>
    <dgm:cxn modelId="{D47FF766-7B0B-42BC-B168-4A58B3B53CD7}" srcId="{6203B8F9-AE5D-4675-B6F8-18545AAAFE27}" destId="{6DD4F8C0-414D-4907-B4D7-DC1EFD96E8DD}" srcOrd="0" destOrd="0" parTransId="{23A78E23-BFD8-47DF-918D-8ACB598C579B}" sibTransId="{81E92CA2-74D6-4048-9B08-810FD7CA1577}"/>
    <dgm:cxn modelId="{2F360E49-A076-4AE9-A5C2-7A924D46EAB5}" type="presOf" srcId="{A44323E7-75D4-46AC-BD8B-CF491DA78168}" destId="{DA992402-C3E4-4ED7-A9E1-AA4D5C51D515}" srcOrd="0" destOrd="0" presId="urn:microsoft.com/office/officeart/2005/8/layout/vList2"/>
    <dgm:cxn modelId="{469B3551-3CB8-449F-A600-DB8E3A3F80F4}" type="presOf" srcId="{6203B8F9-AE5D-4675-B6F8-18545AAAFE27}" destId="{2EF7F118-B037-4090-8052-C03EF5A13466}" srcOrd="0" destOrd="0" presId="urn:microsoft.com/office/officeart/2005/8/layout/vList2"/>
    <dgm:cxn modelId="{3538957C-B00E-4ED5-BF43-F3C4E2647868}" srcId="{36E8D45D-61AA-4B57-8038-EC1C462FA5DD}" destId="{74CC1F10-1EF0-42E8-B9F4-9AAE35CBCB13}" srcOrd="1" destOrd="0" parTransId="{28D0B404-9B8C-4B2E-9E9A-093EE9DCFB87}" sibTransId="{9A2C8CA6-B9BA-4ED4-B2C8-781D06445085}"/>
    <dgm:cxn modelId="{3FB9167D-0E23-4B56-94B7-584F9342CB95}" srcId="{36E8D45D-61AA-4B57-8038-EC1C462FA5DD}" destId="{F9AD4801-0736-4DB2-BB09-E2DEBBF4FA75}" srcOrd="2" destOrd="0" parTransId="{4DA5FA72-705F-447A-AB70-DD3BEA998FAA}" sibTransId="{7434026A-37B6-4106-937A-7BA3CAA149C1}"/>
    <dgm:cxn modelId="{50D4AA7D-B767-47D1-86D0-63448713B5E0}" srcId="{A44323E7-75D4-46AC-BD8B-CF491DA78168}" destId="{36E8D45D-61AA-4B57-8038-EC1C462FA5DD}" srcOrd="1" destOrd="0" parTransId="{2A6F1D5B-9909-4DB1-9B60-1E240C1E3C3B}" sibTransId="{AA72A5F7-5A83-4909-BB28-07BB2372DC0F}"/>
    <dgm:cxn modelId="{3D23FC82-C38D-4F24-B3F6-5A59D7C7C659}" type="presOf" srcId="{F9AD4801-0736-4DB2-BB09-E2DEBBF4FA75}" destId="{69BD618B-BA92-4557-B6D3-74F3F5EBE4E5}" srcOrd="0" destOrd="2" presId="urn:microsoft.com/office/officeart/2005/8/layout/vList2"/>
    <dgm:cxn modelId="{9DF5F595-C94D-47A7-B06C-4A89061653EB}" type="presOf" srcId="{6DD4F8C0-414D-4907-B4D7-DC1EFD96E8DD}" destId="{4812D485-9A65-4928-952E-6C44D5BB850D}" srcOrd="0" destOrd="0" presId="urn:microsoft.com/office/officeart/2005/8/layout/vList2"/>
    <dgm:cxn modelId="{F9D6AAC1-682D-422D-89FA-8545039AC418}" type="presOf" srcId="{36E8D45D-61AA-4B57-8038-EC1C462FA5DD}" destId="{5B30376D-7437-4502-93F4-9C397237837D}" srcOrd="0" destOrd="0" presId="urn:microsoft.com/office/officeart/2005/8/layout/vList2"/>
    <dgm:cxn modelId="{FAFA4DC5-2AF6-4DA8-A44A-4FBC024CA91F}" type="presOf" srcId="{CFA33FC8-6866-47D3-BEBB-DB770E77C64C}" destId="{4812D485-9A65-4928-952E-6C44D5BB850D}" srcOrd="0" destOrd="1" presId="urn:microsoft.com/office/officeart/2005/8/layout/vList2"/>
    <dgm:cxn modelId="{FFC764EE-4A63-4397-90EF-0E7DDC3EA188}" type="presOf" srcId="{5B948CD7-9922-4DD8-AD1E-B8538B9FDA3D}" destId="{69BD618B-BA92-4557-B6D3-74F3F5EBE4E5}" srcOrd="0" destOrd="0" presId="urn:microsoft.com/office/officeart/2005/8/layout/vList2"/>
    <dgm:cxn modelId="{227349FF-8497-480A-82C1-5FAA0C5D0065}" type="presOf" srcId="{74CC1F10-1EF0-42E8-B9F4-9AAE35CBCB13}" destId="{69BD618B-BA92-4557-B6D3-74F3F5EBE4E5}" srcOrd="0" destOrd="1" presId="urn:microsoft.com/office/officeart/2005/8/layout/vList2"/>
    <dgm:cxn modelId="{C1493027-935A-4577-913A-671C9C31C198}" type="presParOf" srcId="{DA992402-C3E4-4ED7-A9E1-AA4D5C51D515}" destId="{2EF7F118-B037-4090-8052-C03EF5A13466}" srcOrd="0" destOrd="0" presId="urn:microsoft.com/office/officeart/2005/8/layout/vList2"/>
    <dgm:cxn modelId="{EBB7BD49-251A-494B-A810-09A4A5EBD978}" type="presParOf" srcId="{DA992402-C3E4-4ED7-A9E1-AA4D5C51D515}" destId="{4812D485-9A65-4928-952E-6C44D5BB850D}" srcOrd="1" destOrd="0" presId="urn:microsoft.com/office/officeart/2005/8/layout/vList2"/>
    <dgm:cxn modelId="{8A895B8E-2DDB-40BD-B9D4-7B2DCD3055FE}" type="presParOf" srcId="{DA992402-C3E4-4ED7-A9E1-AA4D5C51D515}" destId="{5B30376D-7437-4502-93F4-9C397237837D}" srcOrd="2" destOrd="0" presId="urn:microsoft.com/office/officeart/2005/8/layout/vList2"/>
    <dgm:cxn modelId="{58D66C3D-43FA-490F-B1EC-E4BB48B1466B}" type="presParOf" srcId="{DA992402-C3E4-4ED7-A9E1-AA4D5C51D515}" destId="{69BD618B-BA92-4557-B6D3-74F3F5EBE4E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9D9F73-0C3E-49C8-AC05-C38D2EC2D3DC}"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55DA29AD-A3C2-4F25-BEC3-AD4A070E59E5}">
      <dgm:prSet/>
      <dgm:spPr/>
      <dgm:t>
        <a:bodyPr/>
        <a:lstStyle/>
        <a:p>
          <a:r>
            <a:rPr lang="en-US" b="1"/>
            <a:t>3. Improved Mobility &amp; Functional Strength</a:t>
          </a:r>
          <a:endParaRPr lang="en-US"/>
        </a:p>
      </dgm:t>
    </dgm:pt>
    <dgm:pt modelId="{EF22B95C-CE13-4D5F-BD36-0194E949FFD7}" type="parTrans" cxnId="{2DCEFBEE-7374-4059-9DE4-664FE8B3AEF2}">
      <dgm:prSet/>
      <dgm:spPr/>
      <dgm:t>
        <a:bodyPr/>
        <a:lstStyle/>
        <a:p>
          <a:endParaRPr lang="en-US"/>
        </a:p>
      </dgm:t>
    </dgm:pt>
    <dgm:pt modelId="{E33FEE02-B74C-4F32-BEA8-0ED21C655806}" type="sibTrans" cxnId="{2DCEFBEE-7374-4059-9DE4-664FE8B3AEF2}">
      <dgm:prSet/>
      <dgm:spPr/>
      <dgm:t>
        <a:bodyPr/>
        <a:lstStyle/>
        <a:p>
          <a:endParaRPr lang="en-US"/>
        </a:p>
      </dgm:t>
    </dgm:pt>
    <dgm:pt modelId="{FCFABBB2-DA27-4D21-ACCE-739B18739DBF}">
      <dgm:prSet/>
      <dgm:spPr/>
      <dgm:t>
        <a:bodyPr/>
        <a:lstStyle/>
        <a:p>
          <a:r>
            <a:rPr lang="en-US"/>
            <a:t>Veterans transitioning to civilian life often need </a:t>
          </a:r>
          <a:r>
            <a:rPr lang="en-US" b="1"/>
            <a:t>holistic, lifelong fitness solutions</a:t>
          </a:r>
          <a:r>
            <a:rPr lang="en-US"/>
            <a:t> that work for aging bodies and past injuries.</a:t>
          </a:r>
        </a:p>
      </dgm:t>
    </dgm:pt>
    <dgm:pt modelId="{9E7AD70E-ED96-4AD8-8E48-66DE7DC34E07}" type="parTrans" cxnId="{80255341-0EB0-478A-B2B5-18B94A721D25}">
      <dgm:prSet/>
      <dgm:spPr/>
      <dgm:t>
        <a:bodyPr/>
        <a:lstStyle/>
        <a:p>
          <a:endParaRPr lang="en-US"/>
        </a:p>
      </dgm:t>
    </dgm:pt>
    <dgm:pt modelId="{53E7B61C-2443-42A3-95C8-9B49CEEABB49}" type="sibTrans" cxnId="{80255341-0EB0-478A-B2B5-18B94A721D25}">
      <dgm:prSet/>
      <dgm:spPr/>
      <dgm:t>
        <a:bodyPr/>
        <a:lstStyle/>
        <a:p>
          <a:endParaRPr lang="en-US"/>
        </a:p>
      </dgm:t>
    </dgm:pt>
    <dgm:pt modelId="{95F5ADD8-7452-4B89-B5B3-66EC46C3DB73}">
      <dgm:prSet/>
      <dgm:spPr/>
      <dgm:t>
        <a:bodyPr/>
        <a:lstStyle/>
        <a:p>
          <a:r>
            <a:rPr lang="en-US"/>
            <a:t>Reformer Pilates enhances </a:t>
          </a:r>
          <a:r>
            <a:rPr lang="en-US" b="1"/>
            <a:t>balance, coordination, and flexibility</a:t>
          </a:r>
          <a:r>
            <a:rPr lang="en-US"/>
            <a:t>, which supports daily activities and long-term mobility.</a:t>
          </a:r>
        </a:p>
      </dgm:t>
    </dgm:pt>
    <dgm:pt modelId="{71DC941E-87E7-4EE2-B607-CAE97A07F0E0}" type="parTrans" cxnId="{F43CFC77-9E28-43D7-BABB-3A78146595EB}">
      <dgm:prSet/>
      <dgm:spPr/>
      <dgm:t>
        <a:bodyPr/>
        <a:lstStyle/>
        <a:p>
          <a:endParaRPr lang="en-US"/>
        </a:p>
      </dgm:t>
    </dgm:pt>
    <dgm:pt modelId="{A31DE7F3-5262-4AAB-9077-0363C21D0C76}" type="sibTrans" cxnId="{F43CFC77-9E28-43D7-BABB-3A78146595EB}">
      <dgm:prSet/>
      <dgm:spPr/>
      <dgm:t>
        <a:bodyPr/>
        <a:lstStyle/>
        <a:p>
          <a:endParaRPr lang="en-US"/>
        </a:p>
      </dgm:t>
    </dgm:pt>
    <dgm:pt modelId="{E447E3B7-C882-4551-A289-A5DCDCE17752}">
      <dgm:prSet/>
      <dgm:spPr/>
      <dgm:t>
        <a:bodyPr/>
        <a:lstStyle/>
        <a:p>
          <a:r>
            <a:rPr lang="en-US" b="1"/>
            <a:t>4. Alternative to High-Impact Fitness</a:t>
          </a:r>
          <a:endParaRPr lang="en-US"/>
        </a:p>
      </dgm:t>
    </dgm:pt>
    <dgm:pt modelId="{5A1E176E-8354-420E-9BBC-E42EA95A2586}" type="parTrans" cxnId="{DA79A464-DDA7-4FA8-9A43-9F61C47C3FFE}">
      <dgm:prSet/>
      <dgm:spPr/>
      <dgm:t>
        <a:bodyPr/>
        <a:lstStyle/>
        <a:p>
          <a:endParaRPr lang="en-US"/>
        </a:p>
      </dgm:t>
    </dgm:pt>
    <dgm:pt modelId="{0D438D1E-41AD-40EE-8532-222217936CCC}" type="sibTrans" cxnId="{DA79A464-DDA7-4FA8-9A43-9F61C47C3FFE}">
      <dgm:prSet/>
      <dgm:spPr/>
      <dgm:t>
        <a:bodyPr/>
        <a:lstStyle/>
        <a:p>
          <a:endParaRPr lang="en-US"/>
        </a:p>
      </dgm:t>
    </dgm:pt>
    <dgm:pt modelId="{EF662F2F-3403-45FD-AC34-2647401C2CB2}">
      <dgm:prSet/>
      <dgm:spPr/>
      <dgm:t>
        <a:bodyPr/>
        <a:lstStyle/>
        <a:p>
          <a:r>
            <a:rPr lang="en-US"/>
            <a:t>Many veterans come from high-intensity training backgrounds (running, weightlifting, combat training) but find these activities harder on the body post-service.</a:t>
          </a:r>
        </a:p>
      </dgm:t>
    </dgm:pt>
    <dgm:pt modelId="{E346510E-0122-4058-8298-A803659E4BCA}" type="parTrans" cxnId="{94F2AF93-B3E8-492B-8242-CE2F5E09E426}">
      <dgm:prSet/>
      <dgm:spPr/>
      <dgm:t>
        <a:bodyPr/>
        <a:lstStyle/>
        <a:p>
          <a:endParaRPr lang="en-US"/>
        </a:p>
      </dgm:t>
    </dgm:pt>
    <dgm:pt modelId="{8CD47261-6515-4C21-BF11-A328555B2FDB}" type="sibTrans" cxnId="{94F2AF93-B3E8-492B-8242-CE2F5E09E426}">
      <dgm:prSet/>
      <dgm:spPr/>
      <dgm:t>
        <a:bodyPr/>
        <a:lstStyle/>
        <a:p>
          <a:endParaRPr lang="en-US"/>
        </a:p>
      </dgm:t>
    </dgm:pt>
    <dgm:pt modelId="{81FEC872-A44C-441B-AC94-55013E6D15DA}">
      <dgm:prSet/>
      <dgm:spPr/>
      <dgm:t>
        <a:bodyPr/>
        <a:lstStyle/>
        <a:p>
          <a:r>
            <a:rPr lang="en-US" b="1"/>
            <a:t>5. Community &amp; Structured Wellness</a:t>
          </a:r>
          <a:endParaRPr lang="en-US"/>
        </a:p>
      </dgm:t>
    </dgm:pt>
    <dgm:pt modelId="{8444D4EA-F6F1-4A4E-9ECD-DB0C55BBB050}" type="parTrans" cxnId="{CC3BEE70-5CB5-4A0B-A311-A84658A3BF34}">
      <dgm:prSet/>
      <dgm:spPr/>
      <dgm:t>
        <a:bodyPr/>
        <a:lstStyle/>
        <a:p>
          <a:endParaRPr lang="en-US"/>
        </a:p>
      </dgm:t>
    </dgm:pt>
    <dgm:pt modelId="{18703846-852B-4F88-A4B7-2CD6BF351C66}" type="sibTrans" cxnId="{CC3BEE70-5CB5-4A0B-A311-A84658A3BF34}">
      <dgm:prSet/>
      <dgm:spPr/>
      <dgm:t>
        <a:bodyPr/>
        <a:lstStyle/>
        <a:p>
          <a:endParaRPr lang="en-US"/>
        </a:p>
      </dgm:t>
    </dgm:pt>
    <dgm:pt modelId="{FE8C7BAB-C0DF-4E0E-9032-51AB29CC981D}">
      <dgm:prSet/>
      <dgm:spPr/>
      <dgm:t>
        <a:bodyPr/>
        <a:lstStyle/>
        <a:p>
          <a:r>
            <a:rPr lang="en-US" dirty="0"/>
            <a:t>Group Reformer classes provide camaraderie and social support, something many veterans miss after leaving the military.</a:t>
          </a:r>
        </a:p>
      </dgm:t>
    </dgm:pt>
    <dgm:pt modelId="{6A0A9556-5BA2-4765-9CB5-6A45CF7BB527}" type="parTrans" cxnId="{F5BA3CB5-F8B0-4FC9-9C84-279C261E05E2}">
      <dgm:prSet/>
      <dgm:spPr/>
      <dgm:t>
        <a:bodyPr/>
        <a:lstStyle/>
        <a:p>
          <a:endParaRPr lang="en-US"/>
        </a:p>
      </dgm:t>
    </dgm:pt>
    <dgm:pt modelId="{E02C7803-F456-4603-B901-202B841C73E6}" type="sibTrans" cxnId="{F5BA3CB5-F8B0-4FC9-9C84-279C261E05E2}">
      <dgm:prSet/>
      <dgm:spPr/>
      <dgm:t>
        <a:bodyPr/>
        <a:lstStyle/>
        <a:p>
          <a:endParaRPr lang="en-US"/>
        </a:p>
      </dgm:t>
    </dgm:pt>
    <dgm:pt modelId="{9C78C109-080E-443A-83F5-4C5F109738D6}">
      <dgm:prSet/>
      <dgm:spPr/>
      <dgm:t>
        <a:bodyPr/>
        <a:lstStyle/>
        <a:p>
          <a:r>
            <a:rPr lang="en-US"/>
            <a:t>The structured nature of Pilates resonates with veterans who are accustomed to disciplined, goal-oriented training.</a:t>
          </a:r>
        </a:p>
      </dgm:t>
    </dgm:pt>
    <dgm:pt modelId="{86366DFD-A745-4312-BE83-B967395E0F88}" type="parTrans" cxnId="{858F5AD9-E44B-4EFF-847B-8E72AABA18FF}">
      <dgm:prSet/>
      <dgm:spPr/>
      <dgm:t>
        <a:bodyPr/>
        <a:lstStyle/>
        <a:p>
          <a:endParaRPr lang="en-US"/>
        </a:p>
      </dgm:t>
    </dgm:pt>
    <dgm:pt modelId="{3E5C0F03-DF20-4001-A618-74C6835B2AA0}" type="sibTrans" cxnId="{858F5AD9-E44B-4EFF-847B-8E72AABA18FF}">
      <dgm:prSet/>
      <dgm:spPr/>
      <dgm:t>
        <a:bodyPr/>
        <a:lstStyle/>
        <a:p>
          <a:endParaRPr lang="en-US"/>
        </a:p>
      </dgm:t>
    </dgm:pt>
    <dgm:pt modelId="{FAF4DB26-18F9-4FAD-B061-0ECCAF7D19F4}" type="pres">
      <dgm:prSet presAssocID="{4F9D9F73-0C3E-49C8-AC05-C38D2EC2D3DC}" presName="linear" presStyleCnt="0">
        <dgm:presLayoutVars>
          <dgm:dir/>
          <dgm:animLvl val="lvl"/>
          <dgm:resizeHandles val="exact"/>
        </dgm:presLayoutVars>
      </dgm:prSet>
      <dgm:spPr/>
    </dgm:pt>
    <dgm:pt modelId="{F8F44F28-961D-4E65-8153-EBEF2E9DB09F}" type="pres">
      <dgm:prSet presAssocID="{55DA29AD-A3C2-4F25-BEC3-AD4A070E59E5}" presName="parentLin" presStyleCnt="0"/>
      <dgm:spPr/>
    </dgm:pt>
    <dgm:pt modelId="{A8C9C59A-D42A-4ED9-8A30-D0F786E4F25E}" type="pres">
      <dgm:prSet presAssocID="{55DA29AD-A3C2-4F25-BEC3-AD4A070E59E5}" presName="parentLeftMargin" presStyleLbl="node1" presStyleIdx="0" presStyleCnt="3"/>
      <dgm:spPr/>
    </dgm:pt>
    <dgm:pt modelId="{88FD67D6-15DC-4F05-8078-7F8BAF13C7A1}" type="pres">
      <dgm:prSet presAssocID="{55DA29AD-A3C2-4F25-BEC3-AD4A070E59E5}" presName="parentText" presStyleLbl="node1" presStyleIdx="0" presStyleCnt="3">
        <dgm:presLayoutVars>
          <dgm:chMax val="0"/>
          <dgm:bulletEnabled val="1"/>
        </dgm:presLayoutVars>
      </dgm:prSet>
      <dgm:spPr/>
    </dgm:pt>
    <dgm:pt modelId="{23EFB5A1-49C4-49A1-BD7A-4E28ED2E00E7}" type="pres">
      <dgm:prSet presAssocID="{55DA29AD-A3C2-4F25-BEC3-AD4A070E59E5}" presName="negativeSpace" presStyleCnt="0"/>
      <dgm:spPr/>
    </dgm:pt>
    <dgm:pt modelId="{30B11281-4BE9-46C0-AEC8-9358F9ACBA0B}" type="pres">
      <dgm:prSet presAssocID="{55DA29AD-A3C2-4F25-BEC3-AD4A070E59E5}" presName="childText" presStyleLbl="conFgAcc1" presStyleIdx="0" presStyleCnt="3">
        <dgm:presLayoutVars>
          <dgm:bulletEnabled val="1"/>
        </dgm:presLayoutVars>
      </dgm:prSet>
      <dgm:spPr/>
    </dgm:pt>
    <dgm:pt modelId="{2E3DC36A-0177-4419-A05F-652B8D22315D}" type="pres">
      <dgm:prSet presAssocID="{E33FEE02-B74C-4F32-BEA8-0ED21C655806}" presName="spaceBetweenRectangles" presStyleCnt="0"/>
      <dgm:spPr/>
    </dgm:pt>
    <dgm:pt modelId="{F4428231-0308-49B0-AF44-0EB8DBADFCD6}" type="pres">
      <dgm:prSet presAssocID="{E447E3B7-C882-4551-A289-A5DCDCE17752}" presName="parentLin" presStyleCnt="0"/>
      <dgm:spPr/>
    </dgm:pt>
    <dgm:pt modelId="{7A15634D-3A9B-4C21-9918-FFA138EA9227}" type="pres">
      <dgm:prSet presAssocID="{E447E3B7-C882-4551-A289-A5DCDCE17752}" presName="parentLeftMargin" presStyleLbl="node1" presStyleIdx="0" presStyleCnt="3"/>
      <dgm:spPr/>
    </dgm:pt>
    <dgm:pt modelId="{A4931DE3-2684-42FD-B18C-06E029FD3A7A}" type="pres">
      <dgm:prSet presAssocID="{E447E3B7-C882-4551-A289-A5DCDCE17752}" presName="parentText" presStyleLbl="node1" presStyleIdx="1" presStyleCnt="3">
        <dgm:presLayoutVars>
          <dgm:chMax val="0"/>
          <dgm:bulletEnabled val="1"/>
        </dgm:presLayoutVars>
      </dgm:prSet>
      <dgm:spPr/>
    </dgm:pt>
    <dgm:pt modelId="{9BD71D5E-D466-4F81-9CF1-1A529FE862A7}" type="pres">
      <dgm:prSet presAssocID="{E447E3B7-C882-4551-A289-A5DCDCE17752}" presName="negativeSpace" presStyleCnt="0"/>
      <dgm:spPr/>
    </dgm:pt>
    <dgm:pt modelId="{124C9799-6C91-4D79-8446-16DED1F464C1}" type="pres">
      <dgm:prSet presAssocID="{E447E3B7-C882-4551-A289-A5DCDCE17752}" presName="childText" presStyleLbl="conFgAcc1" presStyleIdx="1" presStyleCnt="3">
        <dgm:presLayoutVars>
          <dgm:bulletEnabled val="1"/>
        </dgm:presLayoutVars>
      </dgm:prSet>
      <dgm:spPr/>
    </dgm:pt>
    <dgm:pt modelId="{C49CB4CD-D14B-4D50-A4B3-48184F3C7CB7}" type="pres">
      <dgm:prSet presAssocID="{0D438D1E-41AD-40EE-8532-222217936CCC}" presName="spaceBetweenRectangles" presStyleCnt="0"/>
      <dgm:spPr/>
    </dgm:pt>
    <dgm:pt modelId="{B62B7240-9FF3-4ACC-9ADF-E661B8F61802}" type="pres">
      <dgm:prSet presAssocID="{81FEC872-A44C-441B-AC94-55013E6D15DA}" presName="parentLin" presStyleCnt="0"/>
      <dgm:spPr/>
    </dgm:pt>
    <dgm:pt modelId="{CD4582DF-B245-4192-87DA-D6FA782FD280}" type="pres">
      <dgm:prSet presAssocID="{81FEC872-A44C-441B-AC94-55013E6D15DA}" presName="parentLeftMargin" presStyleLbl="node1" presStyleIdx="1" presStyleCnt="3"/>
      <dgm:spPr/>
    </dgm:pt>
    <dgm:pt modelId="{F3B583FD-0C7E-4E58-AA75-55C8AEE78868}" type="pres">
      <dgm:prSet presAssocID="{81FEC872-A44C-441B-AC94-55013E6D15DA}" presName="parentText" presStyleLbl="node1" presStyleIdx="2" presStyleCnt="3">
        <dgm:presLayoutVars>
          <dgm:chMax val="0"/>
          <dgm:bulletEnabled val="1"/>
        </dgm:presLayoutVars>
      </dgm:prSet>
      <dgm:spPr/>
    </dgm:pt>
    <dgm:pt modelId="{5FE6BC59-F864-4054-B7B1-10CD3EC29ECA}" type="pres">
      <dgm:prSet presAssocID="{81FEC872-A44C-441B-AC94-55013E6D15DA}" presName="negativeSpace" presStyleCnt="0"/>
      <dgm:spPr/>
    </dgm:pt>
    <dgm:pt modelId="{5C0A19CA-76B1-4754-9AA1-48FEC959C91A}" type="pres">
      <dgm:prSet presAssocID="{81FEC872-A44C-441B-AC94-55013E6D15DA}" presName="childText" presStyleLbl="conFgAcc1" presStyleIdx="2" presStyleCnt="3">
        <dgm:presLayoutVars>
          <dgm:bulletEnabled val="1"/>
        </dgm:presLayoutVars>
      </dgm:prSet>
      <dgm:spPr/>
    </dgm:pt>
  </dgm:ptLst>
  <dgm:cxnLst>
    <dgm:cxn modelId="{10302303-6F12-4DEC-9FCB-1C1A3F87CC90}" type="presOf" srcId="{EF662F2F-3403-45FD-AC34-2647401C2CB2}" destId="{124C9799-6C91-4D79-8446-16DED1F464C1}" srcOrd="0" destOrd="0" presId="urn:microsoft.com/office/officeart/2005/8/layout/list1"/>
    <dgm:cxn modelId="{5BD32D10-7A9C-4E4D-ADDE-5C3AE1C672F1}" type="presOf" srcId="{55DA29AD-A3C2-4F25-BEC3-AD4A070E59E5}" destId="{88FD67D6-15DC-4F05-8078-7F8BAF13C7A1}" srcOrd="1" destOrd="0" presId="urn:microsoft.com/office/officeart/2005/8/layout/list1"/>
    <dgm:cxn modelId="{B19E5D36-B457-4104-A0B3-44EE79E6A9F6}" type="presOf" srcId="{9C78C109-080E-443A-83F5-4C5F109738D6}" destId="{5C0A19CA-76B1-4754-9AA1-48FEC959C91A}" srcOrd="0" destOrd="1" presId="urn:microsoft.com/office/officeart/2005/8/layout/list1"/>
    <dgm:cxn modelId="{80255341-0EB0-478A-B2B5-18B94A721D25}" srcId="{55DA29AD-A3C2-4F25-BEC3-AD4A070E59E5}" destId="{FCFABBB2-DA27-4D21-ACCE-739B18739DBF}" srcOrd="0" destOrd="0" parTransId="{9E7AD70E-ED96-4AD8-8E48-66DE7DC34E07}" sibTransId="{53E7B61C-2443-42A3-95C8-9B49CEEABB49}"/>
    <dgm:cxn modelId="{DA79A464-DDA7-4FA8-9A43-9F61C47C3FFE}" srcId="{4F9D9F73-0C3E-49C8-AC05-C38D2EC2D3DC}" destId="{E447E3B7-C882-4551-A289-A5DCDCE17752}" srcOrd="1" destOrd="0" parTransId="{5A1E176E-8354-420E-9BBC-E42EA95A2586}" sibTransId="{0D438D1E-41AD-40EE-8532-222217936CCC}"/>
    <dgm:cxn modelId="{7D7C5E67-3F6F-4826-A263-8E2E0EA10D6D}" type="presOf" srcId="{4F9D9F73-0C3E-49C8-AC05-C38D2EC2D3DC}" destId="{FAF4DB26-18F9-4FAD-B061-0ECCAF7D19F4}" srcOrd="0" destOrd="0" presId="urn:microsoft.com/office/officeart/2005/8/layout/list1"/>
    <dgm:cxn modelId="{2EB8A94A-5C5D-457D-9085-0AA20651B39F}" type="presOf" srcId="{E447E3B7-C882-4551-A289-A5DCDCE17752}" destId="{A4931DE3-2684-42FD-B18C-06E029FD3A7A}" srcOrd="1" destOrd="0" presId="urn:microsoft.com/office/officeart/2005/8/layout/list1"/>
    <dgm:cxn modelId="{6F18736D-A2AB-446D-A6BC-DC0976284446}" type="presOf" srcId="{FCFABBB2-DA27-4D21-ACCE-739B18739DBF}" destId="{30B11281-4BE9-46C0-AEC8-9358F9ACBA0B}" srcOrd="0" destOrd="0" presId="urn:microsoft.com/office/officeart/2005/8/layout/list1"/>
    <dgm:cxn modelId="{CC3BEE70-5CB5-4A0B-A311-A84658A3BF34}" srcId="{4F9D9F73-0C3E-49C8-AC05-C38D2EC2D3DC}" destId="{81FEC872-A44C-441B-AC94-55013E6D15DA}" srcOrd="2" destOrd="0" parTransId="{8444D4EA-F6F1-4A4E-9ECD-DB0C55BBB050}" sibTransId="{18703846-852B-4F88-A4B7-2CD6BF351C66}"/>
    <dgm:cxn modelId="{F43CFC77-9E28-43D7-BABB-3A78146595EB}" srcId="{55DA29AD-A3C2-4F25-BEC3-AD4A070E59E5}" destId="{95F5ADD8-7452-4B89-B5B3-66EC46C3DB73}" srcOrd="1" destOrd="0" parTransId="{71DC941E-87E7-4EE2-B607-CAE97A07F0E0}" sibTransId="{A31DE7F3-5262-4AAB-9077-0363C21D0C76}"/>
    <dgm:cxn modelId="{B509DA58-23AE-4F27-B94A-B6A72C64A83D}" type="presOf" srcId="{FE8C7BAB-C0DF-4E0E-9032-51AB29CC981D}" destId="{5C0A19CA-76B1-4754-9AA1-48FEC959C91A}" srcOrd="0" destOrd="0" presId="urn:microsoft.com/office/officeart/2005/8/layout/list1"/>
    <dgm:cxn modelId="{FBE2A984-1920-4383-9BA3-DC7B4DA7FCB4}" type="presOf" srcId="{E447E3B7-C882-4551-A289-A5DCDCE17752}" destId="{7A15634D-3A9B-4C21-9918-FFA138EA9227}" srcOrd="0" destOrd="0" presId="urn:microsoft.com/office/officeart/2005/8/layout/list1"/>
    <dgm:cxn modelId="{94F2AF93-B3E8-492B-8242-CE2F5E09E426}" srcId="{E447E3B7-C882-4551-A289-A5DCDCE17752}" destId="{EF662F2F-3403-45FD-AC34-2647401C2CB2}" srcOrd="0" destOrd="0" parTransId="{E346510E-0122-4058-8298-A803659E4BCA}" sibTransId="{8CD47261-6515-4C21-BF11-A328555B2FDB}"/>
    <dgm:cxn modelId="{7245D297-9280-4CFE-8A7F-CB9076AFD928}" type="presOf" srcId="{55DA29AD-A3C2-4F25-BEC3-AD4A070E59E5}" destId="{A8C9C59A-D42A-4ED9-8A30-D0F786E4F25E}" srcOrd="0" destOrd="0" presId="urn:microsoft.com/office/officeart/2005/8/layout/list1"/>
    <dgm:cxn modelId="{A727CFB0-0E92-4055-AD9C-93ED44A0B2B4}" type="presOf" srcId="{95F5ADD8-7452-4B89-B5B3-66EC46C3DB73}" destId="{30B11281-4BE9-46C0-AEC8-9358F9ACBA0B}" srcOrd="0" destOrd="1" presId="urn:microsoft.com/office/officeart/2005/8/layout/list1"/>
    <dgm:cxn modelId="{F5BA3CB5-F8B0-4FC9-9C84-279C261E05E2}" srcId="{81FEC872-A44C-441B-AC94-55013E6D15DA}" destId="{FE8C7BAB-C0DF-4E0E-9032-51AB29CC981D}" srcOrd="0" destOrd="0" parTransId="{6A0A9556-5BA2-4765-9CB5-6A45CF7BB527}" sibTransId="{E02C7803-F456-4603-B901-202B841C73E6}"/>
    <dgm:cxn modelId="{B9F6FAD6-8259-4FBF-8449-AD19A3264A38}" type="presOf" srcId="{81FEC872-A44C-441B-AC94-55013E6D15DA}" destId="{F3B583FD-0C7E-4E58-AA75-55C8AEE78868}" srcOrd="1" destOrd="0" presId="urn:microsoft.com/office/officeart/2005/8/layout/list1"/>
    <dgm:cxn modelId="{858F5AD9-E44B-4EFF-847B-8E72AABA18FF}" srcId="{81FEC872-A44C-441B-AC94-55013E6D15DA}" destId="{9C78C109-080E-443A-83F5-4C5F109738D6}" srcOrd="1" destOrd="0" parTransId="{86366DFD-A745-4312-BE83-B967395E0F88}" sibTransId="{3E5C0F03-DF20-4001-A618-74C6835B2AA0}"/>
    <dgm:cxn modelId="{5F184CE3-F641-46B9-BD70-448B8E5117C1}" type="presOf" srcId="{81FEC872-A44C-441B-AC94-55013E6D15DA}" destId="{CD4582DF-B245-4192-87DA-D6FA782FD280}" srcOrd="0" destOrd="0" presId="urn:microsoft.com/office/officeart/2005/8/layout/list1"/>
    <dgm:cxn modelId="{2DCEFBEE-7374-4059-9DE4-664FE8B3AEF2}" srcId="{4F9D9F73-0C3E-49C8-AC05-C38D2EC2D3DC}" destId="{55DA29AD-A3C2-4F25-BEC3-AD4A070E59E5}" srcOrd="0" destOrd="0" parTransId="{EF22B95C-CE13-4D5F-BD36-0194E949FFD7}" sibTransId="{E33FEE02-B74C-4F32-BEA8-0ED21C655806}"/>
    <dgm:cxn modelId="{693FB09C-6995-46B0-B056-8EE1D7AD011F}" type="presParOf" srcId="{FAF4DB26-18F9-4FAD-B061-0ECCAF7D19F4}" destId="{F8F44F28-961D-4E65-8153-EBEF2E9DB09F}" srcOrd="0" destOrd="0" presId="urn:microsoft.com/office/officeart/2005/8/layout/list1"/>
    <dgm:cxn modelId="{905C38AC-DDDF-43B4-B3E4-6E13039812D8}" type="presParOf" srcId="{F8F44F28-961D-4E65-8153-EBEF2E9DB09F}" destId="{A8C9C59A-D42A-4ED9-8A30-D0F786E4F25E}" srcOrd="0" destOrd="0" presId="urn:microsoft.com/office/officeart/2005/8/layout/list1"/>
    <dgm:cxn modelId="{9D72C585-0813-4F6A-A3D6-AD4BBE4C96C4}" type="presParOf" srcId="{F8F44F28-961D-4E65-8153-EBEF2E9DB09F}" destId="{88FD67D6-15DC-4F05-8078-7F8BAF13C7A1}" srcOrd="1" destOrd="0" presId="urn:microsoft.com/office/officeart/2005/8/layout/list1"/>
    <dgm:cxn modelId="{50BC5EA9-FB62-4A3D-ABC7-8B79A2A90246}" type="presParOf" srcId="{FAF4DB26-18F9-4FAD-B061-0ECCAF7D19F4}" destId="{23EFB5A1-49C4-49A1-BD7A-4E28ED2E00E7}" srcOrd="1" destOrd="0" presId="urn:microsoft.com/office/officeart/2005/8/layout/list1"/>
    <dgm:cxn modelId="{7069A150-6F97-4880-AA22-F3E476D7D8F1}" type="presParOf" srcId="{FAF4DB26-18F9-4FAD-B061-0ECCAF7D19F4}" destId="{30B11281-4BE9-46C0-AEC8-9358F9ACBA0B}" srcOrd="2" destOrd="0" presId="urn:microsoft.com/office/officeart/2005/8/layout/list1"/>
    <dgm:cxn modelId="{21762867-F9E9-48AA-AE02-E3F03090CED6}" type="presParOf" srcId="{FAF4DB26-18F9-4FAD-B061-0ECCAF7D19F4}" destId="{2E3DC36A-0177-4419-A05F-652B8D22315D}" srcOrd="3" destOrd="0" presId="urn:microsoft.com/office/officeart/2005/8/layout/list1"/>
    <dgm:cxn modelId="{354F91ED-C6C8-464A-BF17-AD8B072E41AF}" type="presParOf" srcId="{FAF4DB26-18F9-4FAD-B061-0ECCAF7D19F4}" destId="{F4428231-0308-49B0-AF44-0EB8DBADFCD6}" srcOrd="4" destOrd="0" presId="urn:microsoft.com/office/officeart/2005/8/layout/list1"/>
    <dgm:cxn modelId="{B96A69B5-662D-4BFE-85FC-C642FC890DA8}" type="presParOf" srcId="{F4428231-0308-49B0-AF44-0EB8DBADFCD6}" destId="{7A15634D-3A9B-4C21-9918-FFA138EA9227}" srcOrd="0" destOrd="0" presId="urn:microsoft.com/office/officeart/2005/8/layout/list1"/>
    <dgm:cxn modelId="{9EC6C751-9258-420B-A648-BCF465DAFD5B}" type="presParOf" srcId="{F4428231-0308-49B0-AF44-0EB8DBADFCD6}" destId="{A4931DE3-2684-42FD-B18C-06E029FD3A7A}" srcOrd="1" destOrd="0" presId="urn:microsoft.com/office/officeart/2005/8/layout/list1"/>
    <dgm:cxn modelId="{695DB77E-1A38-46E5-B578-1F0B3AEEDB2A}" type="presParOf" srcId="{FAF4DB26-18F9-4FAD-B061-0ECCAF7D19F4}" destId="{9BD71D5E-D466-4F81-9CF1-1A529FE862A7}" srcOrd="5" destOrd="0" presId="urn:microsoft.com/office/officeart/2005/8/layout/list1"/>
    <dgm:cxn modelId="{F2631586-5C83-4A4E-8C54-D40D14C10360}" type="presParOf" srcId="{FAF4DB26-18F9-4FAD-B061-0ECCAF7D19F4}" destId="{124C9799-6C91-4D79-8446-16DED1F464C1}" srcOrd="6" destOrd="0" presId="urn:microsoft.com/office/officeart/2005/8/layout/list1"/>
    <dgm:cxn modelId="{D3C8D202-4129-4688-A3C1-905C2728D425}" type="presParOf" srcId="{FAF4DB26-18F9-4FAD-B061-0ECCAF7D19F4}" destId="{C49CB4CD-D14B-4D50-A4B3-48184F3C7CB7}" srcOrd="7" destOrd="0" presId="urn:microsoft.com/office/officeart/2005/8/layout/list1"/>
    <dgm:cxn modelId="{8357E800-2602-4C21-B9D0-00E5856DC374}" type="presParOf" srcId="{FAF4DB26-18F9-4FAD-B061-0ECCAF7D19F4}" destId="{B62B7240-9FF3-4ACC-9ADF-E661B8F61802}" srcOrd="8" destOrd="0" presId="urn:microsoft.com/office/officeart/2005/8/layout/list1"/>
    <dgm:cxn modelId="{2AF414AE-FA9B-4434-9861-33F67DB5D56C}" type="presParOf" srcId="{B62B7240-9FF3-4ACC-9ADF-E661B8F61802}" destId="{CD4582DF-B245-4192-87DA-D6FA782FD280}" srcOrd="0" destOrd="0" presId="urn:microsoft.com/office/officeart/2005/8/layout/list1"/>
    <dgm:cxn modelId="{63818C41-952E-4F93-A0AA-BCC88D855BA6}" type="presParOf" srcId="{B62B7240-9FF3-4ACC-9ADF-E661B8F61802}" destId="{F3B583FD-0C7E-4E58-AA75-55C8AEE78868}" srcOrd="1" destOrd="0" presId="urn:microsoft.com/office/officeart/2005/8/layout/list1"/>
    <dgm:cxn modelId="{509FD20B-BC6E-4882-B5A1-085CBBE9AD0C}" type="presParOf" srcId="{FAF4DB26-18F9-4FAD-B061-0ECCAF7D19F4}" destId="{5FE6BC59-F864-4054-B7B1-10CD3EC29ECA}" srcOrd="9" destOrd="0" presId="urn:microsoft.com/office/officeart/2005/8/layout/list1"/>
    <dgm:cxn modelId="{1490725A-9FDD-4E89-8365-AD4DD8B06B77}" type="presParOf" srcId="{FAF4DB26-18F9-4FAD-B061-0ECCAF7D19F4}" destId="{5C0A19CA-76B1-4754-9AA1-48FEC959C91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1CCBCB-9654-4677-9B3D-17BAC9AF0C7E}" type="doc">
      <dgm:prSet loTypeId="urn:microsoft.com/office/officeart/2008/layout/LinedList" loCatId="list" qsTypeId="urn:microsoft.com/office/officeart/2005/8/quickstyle/simple1" qsCatId="simple" csTypeId="urn:microsoft.com/office/officeart/2005/8/colors/accent6_2" csCatId="accent6" phldr="1"/>
      <dgm:spPr/>
      <dgm:t>
        <a:bodyPr/>
        <a:lstStyle/>
        <a:p>
          <a:endParaRPr lang="en-US"/>
        </a:p>
      </dgm:t>
    </dgm:pt>
    <dgm:pt modelId="{101CB948-C8EF-4310-B3DD-DC9C9B28D6F7}">
      <dgm:prSet/>
      <dgm:spPr/>
      <dgm:t>
        <a:bodyPr/>
        <a:lstStyle/>
        <a:p>
          <a:r>
            <a:rPr lang="en-US" b="1" dirty="0">
              <a:latin typeface="Century Schoolbook" panose="02040604050505020304" pitchFamily="18" charset="0"/>
            </a:rPr>
            <a:t>Controlled breathing</a:t>
          </a:r>
          <a:r>
            <a:rPr lang="en-US" dirty="0">
              <a:latin typeface="Century Schoolbook" panose="02040604050505020304" pitchFamily="18" charset="0"/>
            </a:rPr>
            <a:t>, which activates the </a:t>
          </a:r>
          <a:r>
            <a:rPr lang="en-US" b="1" dirty="0">
              <a:latin typeface="Century Schoolbook" panose="02040604050505020304" pitchFamily="18" charset="0"/>
            </a:rPr>
            <a:t>parasympathetic nervous system, </a:t>
          </a:r>
          <a:r>
            <a:rPr lang="en-US" dirty="0">
              <a:latin typeface="Century Schoolbook" panose="02040604050505020304" pitchFamily="18" charset="0"/>
            </a:rPr>
            <a:t>helping to reduce the “fight-or-flight”.</a:t>
          </a:r>
        </a:p>
      </dgm:t>
    </dgm:pt>
    <dgm:pt modelId="{1F51661E-5F17-46AB-A634-5599FABB95E3}" type="parTrans" cxnId="{3295D2AF-88F0-4AF9-B20F-7337285FF76D}">
      <dgm:prSet/>
      <dgm:spPr/>
      <dgm:t>
        <a:bodyPr/>
        <a:lstStyle/>
        <a:p>
          <a:endParaRPr lang="en-US"/>
        </a:p>
      </dgm:t>
    </dgm:pt>
    <dgm:pt modelId="{3830EF61-611A-4DFB-AD4A-CF1E21F1211A}" type="sibTrans" cxnId="{3295D2AF-88F0-4AF9-B20F-7337285FF76D}">
      <dgm:prSet/>
      <dgm:spPr/>
      <dgm:t>
        <a:bodyPr/>
        <a:lstStyle/>
        <a:p>
          <a:endParaRPr lang="en-US"/>
        </a:p>
      </dgm:t>
    </dgm:pt>
    <dgm:pt modelId="{6EF54D6A-7A1C-46B8-8524-DE4A45AB5A78}">
      <dgm:prSet/>
      <dgm:spPr/>
      <dgm:t>
        <a:bodyPr/>
        <a:lstStyle/>
        <a:p>
          <a:r>
            <a:rPr lang="en-US" b="1" dirty="0">
              <a:latin typeface="Century Schoolbook" panose="02040604050505020304" pitchFamily="18" charset="0"/>
            </a:rPr>
            <a:t>Precision and concentration</a:t>
          </a:r>
          <a:r>
            <a:rPr lang="en-US" dirty="0">
              <a:latin typeface="Century Schoolbook" panose="02040604050505020304" pitchFamily="18" charset="0"/>
            </a:rPr>
            <a:t> required in Pilates keep the mind focused on the present, helping veterans manage intrusive thoughts and hypervigilance. </a:t>
          </a:r>
        </a:p>
      </dgm:t>
    </dgm:pt>
    <dgm:pt modelId="{03FF717F-F556-4F3F-98F5-564C73560265}" type="parTrans" cxnId="{3F1F735D-B8B4-4B98-B452-FB4745394A65}">
      <dgm:prSet/>
      <dgm:spPr/>
      <dgm:t>
        <a:bodyPr/>
        <a:lstStyle/>
        <a:p>
          <a:endParaRPr lang="en-US"/>
        </a:p>
      </dgm:t>
    </dgm:pt>
    <dgm:pt modelId="{63462F71-D6BB-4FB6-A333-0D0FE68F7F60}" type="sibTrans" cxnId="{3F1F735D-B8B4-4B98-B452-FB4745394A65}">
      <dgm:prSet/>
      <dgm:spPr/>
      <dgm:t>
        <a:bodyPr/>
        <a:lstStyle/>
        <a:p>
          <a:endParaRPr lang="en-US"/>
        </a:p>
      </dgm:t>
    </dgm:pt>
    <dgm:pt modelId="{AED23032-20A5-400C-919B-1F7D2FC98A59}">
      <dgm:prSet/>
      <dgm:spPr/>
      <dgm:t>
        <a:bodyPr/>
        <a:lstStyle/>
        <a:p>
          <a:r>
            <a:rPr lang="en-US" dirty="0">
              <a:latin typeface="Century Schoolbook" panose="02040604050505020304" pitchFamily="18" charset="0"/>
            </a:rPr>
            <a:t>The low-impact nature of Pilates allows veterans to </a:t>
          </a:r>
          <a:r>
            <a:rPr lang="en-US" b="1" dirty="0">
              <a:latin typeface="Century Schoolbook" panose="02040604050505020304" pitchFamily="18" charset="0"/>
            </a:rPr>
            <a:t>rebuild confidence</a:t>
          </a:r>
          <a:r>
            <a:rPr lang="en-US" dirty="0">
              <a:latin typeface="Century Schoolbook" panose="02040604050505020304" pitchFamily="18" charset="0"/>
            </a:rPr>
            <a:t> in their bodies without fear of injury.</a:t>
          </a:r>
        </a:p>
      </dgm:t>
    </dgm:pt>
    <dgm:pt modelId="{A772CDF8-FFD5-4FFC-9D3C-33E2019FFFC8}" type="parTrans" cxnId="{971F6159-B035-4784-9567-1F5E7DD59D87}">
      <dgm:prSet/>
      <dgm:spPr/>
      <dgm:t>
        <a:bodyPr/>
        <a:lstStyle/>
        <a:p>
          <a:endParaRPr lang="en-US"/>
        </a:p>
      </dgm:t>
    </dgm:pt>
    <dgm:pt modelId="{55DBDA38-C402-4D6E-81DA-5004CA54DB18}" type="sibTrans" cxnId="{971F6159-B035-4784-9567-1F5E7DD59D87}">
      <dgm:prSet/>
      <dgm:spPr/>
      <dgm:t>
        <a:bodyPr/>
        <a:lstStyle/>
        <a:p>
          <a:endParaRPr lang="en-US"/>
        </a:p>
      </dgm:t>
    </dgm:pt>
    <dgm:pt modelId="{F6F9E549-D94E-405E-8A85-B06956B46E85}">
      <dgm:prSet/>
      <dgm:spPr/>
      <dgm:t>
        <a:bodyPr/>
        <a:lstStyle/>
        <a:p>
          <a:r>
            <a:rPr lang="en-US" dirty="0">
              <a:latin typeface="Century Schoolbook" panose="02040604050505020304" pitchFamily="18" charset="0"/>
            </a:rPr>
            <a:t>Pilates </a:t>
          </a:r>
          <a:r>
            <a:rPr lang="en-US" b="1" dirty="0">
              <a:latin typeface="Century Schoolbook" panose="02040604050505020304" pitchFamily="18" charset="0"/>
            </a:rPr>
            <a:t>encourages a sense of control over the body</a:t>
          </a:r>
          <a:r>
            <a:rPr lang="en-US" dirty="0">
              <a:latin typeface="Century Schoolbook" panose="02040604050505020304" pitchFamily="18" charset="0"/>
            </a:rPr>
            <a:t>, helping veterans </a:t>
          </a:r>
          <a:r>
            <a:rPr lang="en-US" b="1" dirty="0">
              <a:latin typeface="Century Schoolbook" panose="02040604050505020304" pitchFamily="18" charset="0"/>
            </a:rPr>
            <a:t>reconnect</a:t>
          </a:r>
          <a:r>
            <a:rPr lang="en-US" dirty="0">
              <a:latin typeface="Century Schoolbook" panose="02040604050505020304" pitchFamily="18" charset="0"/>
            </a:rPr>
            <a:t> with themselves in a safe and structured way.</a:t>
          </a:r>
        </a:p>
      </dgm:t>
    </dgm:pt>
    <dgm:pt modelId="{4F91EC45-E456-4CF0-8D34-8968B460BB32}" type="parTrans" cxnId="{4D84F199-DA54-44AD-8A9C-CCEBF5371852}">
      <dgm:prSet/>
      <dgm:spPr/>
      <dgm:t>
        <a:bodyPr/>
        <a:lstStyle/>
        <a:p>
          <a:endParaRPr lang="en-US"/>
        </a:p>
      </dgm:t>
    </dgm:pt>
    <dgm:pt modelId="{709D2BA2-53BF-4D0C-8F46-1AE4830EECB3}" type="sibTrans" cxnId="{4D84F199-DA54-44AD-8A9C-CCEBF5371852}">
      <dgm:prSet/>
      <dgm:spPr/>
      <dgm:t>
        <a:bodyPr/>
        <a:lstStyle/>
        <a:p>
          <a:endParaRPr lang="en-US"/>
        </a:p>
      </dgm:t>
    </dgm:pt>
    <dgm:pt modelId="{B4AE0142-0650-4A10-8E3B-CB6042E1C8F3}">
      <dgm:prSet/>
      <dgm:spPr/>
      <dgm:t>
        <a:bodyPr/>
        <a:lstStyle/>
        <a:p>
          <a:r>
            <a:rPr lang="en-US" dirty="0">
              <a:latin typeface="Century Schoolbook" panose="02040604050505020304" pitchFamily="18" charset="0"/>
            </a:rPr>
            <a:t>Trauma-informed instructors can modify movements to accommodate triggers, making it a </a:t>
          </a:r>
          <a:r>
            <a:rPr lang="en-US" b="1" dirty="0">
              <a:latin typeface="Century Schoolbook" panose="02040604050505020304" pitchFamily="18" charset="0"/>
            </a:rPr>
            <a:t>safe space for healing</a:t>
          </a:r>
          <a:r>
            <a:rPr lang="en-US" dirty="0"/>
            <a:t>.</a:t>
          </a:r>
        </a:p>
      </dgm:t>
    </dgm:pt>
    <dgm:pt modelId="{795997D3-2550-4085-928F-E09010950A8A}" type="parTrans" cxnId="{5CE30CF8-67DB-4EDA-9306-2C2660B66DCF}">
      <dgm:prSet/>
      <dgm:spPr/>
      <dgm:t>
        <a:bodyPr/>
        <a:lstStyle/>
        <a:p>
          <a:endParaRPr lang="en-US"/>
        </a:p>
      </dgm:t>
    </dgm:pt>
    <dgm:pt modelId="{45ADE45E-755C-4B84-AC4A-3DE909CE8FD5}" type="sibTrans" cxnId="{5CE30CF8-67DB-4EDA-9306-2C2660B66DCF}">
      <dgm:prSet/>
      <dgm:spPr/>
      <dgm:t>
        <a:bodyPr/>
        <a:lstStyle/>
        <a:p>
          <a:endParaRPr lang="en-US"/>
        </a:p>
      </dgm:t>
    </dgm:pt>
    <dgm:pt modelId="{DE8E29C8-ACEC-44C4-BC36-CCEF158ED370}">
      <dgm:prSet/>
      <dgm:spPr/>
      <dgm:t>
        <a:bodyPr/>
        <a:lstStyle/>
        <a:p>
          <a:r>
            <a:rPr lang="en-US" dirty="0">
              <a:latin typeface="Century Schoolbook" panose="02040604050505020304" pitchFamily="18" charset="0"/>
            </a:rPr>
            <a:t>Movement-based therapy has been shown to reduce </a:t>
          </a:r>
          <a:r>
            <a:rPr lang="en-US" b="1" dirty="0">
              <a:latin typeface="Century Schoolbook" panose="02040604050505020304" pitchFamily="18" charset="0"/>
            </a:rPr>
            <a:t>nightmares, agitation, and emotional dysregulation</a:t>
          </a:r>
          <a:r>
            <a:rPr lang="en-US" dirty="0">
              <a:latin typeface="Century Schoolbook" panose="02040604050505020304" pitchFamily="18" charset="0"/>
            </a:rPr>
            <a:t>.</a:t>
          </a:r>
        </a:p>
      </dgm:t>
    </dgm:pt>
    <dgm:pt modelId="{831B4F5B-FD01-4387-ABC6-E38EDA48B0A0}" type="parTrans" cxnId="{41E504E0-4A71-46D6-8A22-5ADC9DD6CB3F}">
      <dgm:prSet/>
      <dgm:spPr/>
      <dgm:t>
        <a:bodyPr/>
        <a:lstStyle/>
        <a:p>
          <a:endParaRPr lang="en-US"/>
        </a:p>
      </dgm:t>
    </dgm:pt>
    <dgm:pt modelId="{35D4E731-7051-4CC0-A9FF-2C6F400262D9}" type="sibTrans" cxnId="{41E504E0-4A71-46D6-8A22-5ADC9DD6CB3F}">
      <dgm:prSet/>
      <dgm:spPr/>
      <dgm:t>
        <a:bodyPr/>
        <a:lstStyle/>
        <a:p>
          <a:endParaRPr lang="en-US"/>
        </a:p>
      </dgm:t>
    </dgm:pt>
    <dgm:pt modelId="{7FE75DED-D300-4123-A406-60A85E0A3ECA}" type="pres">
      <dgm:prSet presAssocID="{741CCBCB-9654-4677-9B3D-17BAC9AF0C7E}" presName="vert0" presStyleCnt="0">
        <dgm:presLayoutVars>
          <dgm:dir/>
          <dgm:animOne val="branch"/>
          <dgm:animLvl val="lvl"/>
        </dgm:presLayoutVars>
      </dgm:prSet>
      <dgm:spPr/>
    </dgm:pt>
    <dgm:pt modelId="{F5E820BE-D55C-43FC-B8CA-7DE4160BA063}" type="pres">
      <dgm:prSet presAssocID="{101CB948-C8EF-4310-B3DD-DC9C9B28D6F7}" presName="thickLine" presStyleLbl="alignNode1" presStyleIdx="0" presStyleCnt="6"/>
      <dgm:spPr/>
    </dgm:pt>
    <dgm:pt modelId="{2FDF1EFC-7217-46EA-8E18-AE644CD7A72A}" type="pres">
      <dgm:prSet presAssocID="{101CB948-C8EF-4310-B3DD-DC9C9B28D6F7}" presName="horz1" presStyleCnt="0"/>
      <dgm:spPr/>
    </dgm:pt>
    <dgm:pt modelId="{BB98ED0B-F1F4-4211-8A11-8B900AC67821}" type="pres">
      <dgm:prSet presAssocID="{101CB948-C8EF-4310-B3DD-DC9C9B28D6F7}" presName="tx1" presStyleLbl="revTx" presStyleIdx="0" presStyleCnt="6"/>
      <dgm:spPr/>
    </dgm:pt>
    <dgm:pt modelId="{1FC58442-1B0E-460C-AD9F-88F0577C6F9B}" type="pres">
      <dgm:prSet presAssocID="{101CB948-C8EF-4310-B3DD-DC9C9B28D6F7}" presName="vert1" presStyleCnt="0"/>
      <dgm:spPr/>
    </dgm:pt>
    <dgm:pt modelId="{1F04132C-42F7-4F8C-B033-FFF7AFEE1710}" type="pres">
      <dgm:prSet presAssocID="{6EF54D6A-7A1C-46B8-8524-DE4A45AB5A78}" presName="thickLine" presStyleLbl="alignNode1" presStyleIdx="1" presStyleCnt="6"/>
      <dgm:spPr/>
    </dgm:pt>
    <dgm:pt modelId="{D6DE9DEB-EE9F-43B9-924C-3D5AEFAFDDBD}" type="pres">
      <dgm:prSet presAssocID="{6EF54D6A-7A1C-46B8-8524-DE4A45AB5A78}" presName="horz1" presStyleCnt="0"/>
      <dgm:spPr/>
    </dgm:pt>
    <dgm:pt modelId="{F5AF92F5-C6EE-427F-A1BD-15385EDF31ED}" type="pres">
      <dgm:prSet presAssocID="{6EF54D6A-7A1C-46B8-8524-DE4A45AB5A78}" presName="tx1" presStyleLbl="revTx" presStyleIdx="1" presStyleCnt="6"/>
      <dgm:spPr/>
    </dgm:pt>
    <dgm:pt modelId="{7E09E768-CE9A-4F63-8AFF-75F3BC54C135}" type="pres">
      <dgm:prSet presAssocID="{6EF54D6A-7A1C-46B8-8524-DE4A45AB5A78}" presName="vert1" presStyleCnt="0"/>
      <dgm:spPr/>
    </dgm:pt>
    <dgm:pt modelId="{41E30978-B0BD-4DAD-BF00-8A76EB2C6110}" type="pres">
      <dgm:prSet presAssocID="{AED23032-20A5-400C-919B-1F7D2FC98A59}" presName="thickLine" presStyleLbl="alignNode1" presStyleIdx="2" presStyleCnt="6"/>
      <dgm:spPr/>
    </dgm:pt>
    <dgm:pt modelId="{298F35F2-FAD9-4C22-A033-447F29292863}" type="pres">
      <dgm:prSet presAssocID="{AED23032-20A5-400C-919B-1F7D2FC98A59}" presName="horz1" presStyleCnt="0"/>
      <dgm:spPr/>
    </dgm:pt>
    <dgm:pt modelId="{3CE6FE41-3826-4F78-8BC2-FF234788BD2C}" type="pres">
      <dgm:prSet presAssocID="{AED23032-20A5-400C-919B-1F7D2FC98A59}" presName="tx1" presStyleLbl="revTx" presStyleIdx="2" presStyleCnt="6"/>
      <dgm:spPr/>
    </dgm:pt>
    <dgm:pt modelId="{DCE1C66B-9B3A-4488-B72C-6386F63A2546}" type="pres">
      <dgm:prSet presAssocID="{AED23032-20A5-400C-919B-1F7D2FC98A59}" presName="vert1" presStyleCnt="0"/>
      <dgm:spPr/>
    </dgm:pt>
    <dgm:pt modelId="{17A387CC-4AC4-41FA-8910-EBC378EBB7AC}" type="pres">
      <dgm:prSet presAssocID="{F6F9E549-D94E-405E-8A85-B06956B46E85}" presName="thickLine" presStyleLbl="alignNode1" presStyleIdx="3" presStyleCnt="6"/>
      <dgm:spPr/>
    </dgm:pt>
    <dgm:pt modelId="{6CDF4EB5-A287-4CB9-8C0A-901411EAE30E}" type="pres">
      <dgm:prSet presAssocID="{F6F9E549-D94E-405E-8A85-B06956B46E85}" presName="horz1" presStyleCnt="0"/>
      <dgm:spPr/>
    </dgm:pt>
    <dgm:pt modelId="{90358574-A04D-486A-AF7E-D18A33331C5C}" type="pres">
      <dgm:prSet presAssocID="{F6F9E549-D94E-405E-8A85-B06956B46E85}" presName="tx1" presStyleLbl="revTx" presStyleIdx="3" presStyleCnt="6"/>
      <dgm:spPr/>
    </dgm:pt>
    <dgm:pt modelId="{434857D3-7407-4631-83D6-6940E23A1481}" type="pres">
      <dgm:prSet presAssocID="{F6F9E549-D94E-405E-8A85-B06956B46E85}" presName="vert1" presStyleCnt="0"/>
      <dgm:spPr/>
    </dgm:pt>
    <dgm:pt modelId="{9FADB606-ED9C-4E75-AE62-BCFFDED980EC}" type="pres">
      <dgm:prSet presAssocID="{B4AE0142-0650-4A10-8E3B-CB6042E1C8F3}" presName="thickLine" presStyleLbl="alignNode1" presStyleIdx="4" presStyleCnt="6"/>
      <dgm:spPr/>
    </dgm:pt>
    <dgm:pt modelId="{AFDE151C-BEBA-4CA7-B74D-F19460416325}" type="pres">
      <dgm:prSet presAssocID="{B4AE0142-0650-4A10-8E3B-CB6042E1C8F3}" presName="horz1" presStyleCnt="0"/>
      <dgm:spPr/>
    </dgm:pt>
    <dgm:pt modelId="{E2B1A787-78E0-4464-8396-4E15D9B5F727}" type="pres">
      <dgm:prSet presAssocID="{B4AE0142-0650-4A10-8E3B-CB6042E1C8F3}" presName="tx1" presStyleLbl="revTx" presStyleIdx="4" presStyleCnt="6"/>
      <dgm:spPr/>
    </dgm:pt>
    <dgm:pt modelId="{DD4ACB23-258B-4BDD-9D1D-1A5E800265E1}" type="pres">
      <dgm:prSet presAssocID="{B4AE0142-0650-4A10-8E3B-CB6042E1C8F3}" presName="vert1" presStyleCnt="0"/>
      <dgm:spPr/>
    </dgm:pt>
    <dgm:pt modelId="{09DC44CC-CE18-4ACE-A475-188BB6668B58}" type="pres">
      <dgm:prSet presAssocID="{DE8E29C8-ACEC-44C4-BC36-CCEF158ED370}" presName="thickLine" presStyleLbl="alignNode1" presStyleIdx="5" presStyleCnt="6"/>
      <dgm:spPr/>
    </dgm:pt>
    <dgm:pt modelId="{CE17C972-4860-4BC2-9AAF-2D2C8CEA46D4}" type="pres">
      <dgm:prSet presAssocID="{DE8E29C8-ACEC-44C4-BC36-CCEF158ED370}" presName="horz1" presStyleCnt="0"/>
      <dgm:spPr/>
    </dgm:pt>
    <dgm:pt modelId="{3F3D1AFE-19FF-4644-AECA-CC5176A32190}" type="pres">
      <dgm:prSet presAssocID="{DE8E29C8-ACEC-44C4-BC36-CCEF158ED370}" presName="tx1" presStyleLbl="revTx" presStyleIdx="5" presStyleCnt="6"/>
      <dgm:spPr/>
    </dgm:pt>
    <dgm:pt modelId="{9A3C9BD1-BDAA-4D53-A925-4773A68EE395}" type="pres">
      <dgm:prSet presAssocID="{DE8E29C8-ACEC-44C4-BC36-CCEF158ED370}" presName="vert1" presStyleCnt="0"/>
      <dgm:spPr/>
    </dgm:pt>
  </dgm:ptLst>
  <dgm:cxnLst>
    <dgm:cxn modelId="{98E47E01-E0D5-42E8-9B43-FFE5AB44FA21}" type="presOf" srcId="{741CCBCB-9654-4677-9B3D-17BAC9AF0C7E}" destId="{7FE75DED-D300-4123-A406-60A85E0A3ECA}" srcOrd="0" destOrd="0" presId="urn:microsoft.com/office/officeart/2008/layout/LinedList"/>
    <dgm:cxn modelId="{F9CBAC19-B4F5-4492-9EB9-3DFE0274E906}" type="presOf" srcId="{101CB948-C8EF-4310-B3DD-DC9C9B28D6F7}" destId="{BB98ED0B-F1F4-4211-8A11-8B900AC67821}" srcOrd="0" destOrd="0" presId="urn:microsoft.com/office/officeart/2008/layout/LinedList"/>
    <dgm:cxn modelId="{F13D333D-DF4D-448F-93D0-12C6C793BB96}" type="presOf" srcId="{AED23032-20A5-400C-919B-1F7D2FC98A59}" destId="{3CE6FE41-3826-4F78-8BC2-FF234788BD2C}" srcOrd="0" destOrd="0" presId="urn:microsoft.com/office/officeart/2008/layout/LinedList"/>
    <dgm:cxn modelId="{3F1F735D-B8B4-4B98-B452-FB4745394A65}" srcId="{741CCBCB-9654-4677-9B3D-17BAC9AF0C7E}" destId="{6EF54D6A-7A1C-46B8-8524-DE4A45AB5A78}" srcOrd="1" destOrd="0" parTransId="{03FF717F-F556-4F3F-98F5-564C73560265}" sibTransId="{63462F71-D6BB-4FB6-A333-0D0FE68F7F60}"/>
    <dgm:cxn modelId="{E9DB8163-198F-447B-99EB-019A33DDB2D0}" type="presOf" srcId="{B4AE0142-0650-4A10-8E3B-CB6042E1C8F3}" destId="{E2B1A787-78E0-4464-8396-4E15D9B5F727}" srcOrd="0" destOrd="0" presId="urn:microsoft.com/office/officeart/2008/layout/LinedList"/>
    <dgm:cxn modelId="{44712153-A396-4872-9F3D-C37BFC04E3F2}" type="presOf" srcId="{6EF54D6A-7A1C-46B8-8524-DE4A45AB5A78}" destId="{F5AF92F5-C6EE-427F-A1BD-15385EDF31ED}" srcOrd="0" destOrd="0" presId="urn:microsoft.com/office/officeart/2008/layout/LinedList"/>
    <dgm:cxn modelId="{971F6159-B035-4784-9567-1F5E7DD59D87}" srcId="{741CCBCB-9654-4677-9B3D-17BAC9AF0C7E}" destId="{AED23032-20A5-400C-919B-1F7D2FC98A59}" srcOrd="2" destOrd="0" parTransId="{A772CDF8-FFD5-4FFC-9D3C-33E2019FFFC8}" sibTransId="{55DBDA38-C402-4D6E-81DA-5004CA54DB18}"/>
    <dgm:cxn modelId="{4D84F199-DA54-44AD-8A9C-CCEBF5371852}" srcId="{741CCBCB-9654-4677-9B3D-17BAC9AF0C7E}" destId="{F6F9E549-D94E-405E-8A85-B06956B46E85}" srcOrd="3" destOrd="0" parTransId="{4F91EC45-E456-4CF0-8D34-8968B460BB32}" sibTransId="{709D2BA2-53BF-4D0C-8F46-1AE4830EECB3}"/>
    <dgm:cxn modelId="{319E7BA9-2A30-428A-AF25-C45854AE9ECB}" type="presOf" srcId="{DE8E29C8-ACEC-44C4-BC36-CCEF158ED370}" destId="{3F3D1AFE-19FF-4644-AECA-CC5176A32190}" srcOrd="0" destOrd="0" presId="urn:microsoft.com/office/officeart/2008/layout/LinedList"/>
    <dgm:cxn modelId="{3295D2AF-88F0-4AF9-B20F-7337285FF76D}" srcId="{741CCBCB-9654-4677-9B3D-17BAC9AF0C7E}" destId="{101CB948-C8EF-4310-B3DD-DC9C9B28D6F7}" srcOrd="0" destOrd="0" parTransId="{1F51661E-5F17-46AB-A634-5599FABB95E3}" sibTransId="{3830EF61-611A-4DFB-AD4A-CF1E21F1211A}"/>
    <dgm:cxn modelId="{41E504E0-4A71-46D6-8A22-5ADC9DD6CB3F}" srcId="{741CCBCB-9654-4677-9B3D-17BAC9AF0C7E}" destId="{DE8E29C8-ACEC-44C4-BC36-CCEF158ED370}" srcOrd="5" destOrd="0" parTransId="{831B4F5B-FD01-4387-ABC6-E38EDA48B0A0}" sibTransId="{35D4E731-7051-4CC0-A9FF-2C6F400262D9}"/>
    <dgm:cxn modelId="{2A941AE3-492F-4A24-AB11-D3CFF8A10BC0}" type="presOf" srcId="{F6F9E549-D94E-405E-8A85-B06956B46E85}" destId="{90358574-A04D-486A-AF7E-D18A33331C5C}" srcOrd="0" destOrd="0" presId="urn:microsoft.com/office/officeart/2008/layout/LinedList"/>
    <dgm:cxn modelId="{5CE30CF8-67DB-4EDA-9306-2C2660B66DCF}" srcId="{741CCBCB-9654-4677-9B3D-17BAC9AF0C7E}" destId="{B4AE0142-0650-4A10-8E3B-CB6042E1C8F3}" srcOrd="4" destOrd="0" parTransId="{795997D3-2550-4085-928F-E09010950A8A}" sibTransId="{45ADE45E-755C-4B84-AC4A-3DE909CE8FD5}"/>
    <dgm:cxn modelId="{740717B5-A1AB-4594-8E3A-A121DE91F500}" type="presParOf" srcId="{7FE75DED-D300-4123-A406-60A85E0A3ECA}" destId="{F5E820BE-D55C-43FC-B8CA-7DE4160BA063}" srcOrd="0" destOrd="0" presId="urn:microsoft.com/office/officeart/2008/layout/LinedList"/>
    <dgm:cxn modelId="{F2A4382A-AD3F-4F0B-9319-C699E5532CDE}" type="presParOf" srcId="{7FE75DED-D300-4123-A406-60A85E0A3ECA}" destId="{2FDF1EFC-7217-46EA-8E18-AE644CD7A72A}" srcOrd="1" destOrd="0" presId="urn:microsoft.com/office/officeart/2008/layout/LinedList"/>
    <dgm:cxn modelId="{E02D4A47-2FB6-4E38-BB8D-8A9362083F7C}" type="presParOf" srcId="{2FDF1EFC-7217-46EA-8E18-AE644CD7A72A}" destId="{BB98ED0B-F1F4-4211-8A11-8B900AC67821}" srcOrd="0" destOrd="0" presId="urn:microsoft.com/office/officeart/2008/layout/LinedList"/>
    <dgm:cxn modelId="{89309975-05A0-4C91-A6FE-0E35F8507EE5}" type="presParOf" srcId="{2FDF1EFC-7217-46EA-8E18-AE644CD7A72A}" destId="{1FC58442-1B0E-460C-AD9F-88F0577C6F9B}" srcOrd="1" destOrd="0" presId="urn:microsoft.com/office/officeart/2008/layout/LinedList"/>
    <dgm:cxn modelId="{D03FA35B-CB3B-4093-B08E-42D491839CEE}" type="presParOf" srcId="{7FE75DED-D300-4123-A406-60A85E0A3ECA}" destId="{1F04132C-42F7-4F8C-B033-FFF7AFEE1710}" srcOrd="2" destOrd="0" presId="urn:microsoft.com/office/officeart/2008/layout/LinedList"/>
    <dgm:cxn modelId="{EC5A2A13-4A53-457D-B4CF-07FF6EE0C23F}" type="presParOf" srcId="{7FE75DED-D300-4123-A406-60A85E0A3ECA}" destId="{D6DE9DEB-EE9F-43B9-924C-3D5AEFAFDDBD}" srcOrd="3" destOrd="0" presId="urn:microsoft.com/office/officeart/2008/layout/LinedList"/>
    <dgm:cxn modelId="{A9D8DD41-BA58-4690-846A-7067F3DF6656}" type="presParOf" srcId="{D6DE9DEB-EE9F-43B9-924C-3D5AEFAFDDBD}" destId="{F5AF92F5-C6EE-427F-A1BD-15385EDF31ED}" srcOrd="0" destOrd="0" presId="urn:microsoft.com/office/officeart/2008/layout/LinedList"/>
    <dgm:cxn modelId="{4E760C5A-7238-4459-8D85-9CEC2DD77E85}" type="presParOf" srcId="{D6DE9DEB-EE9F-43B9-924C-3D5AEFAFDDBD}" destId="{7E09E768-CE9A-4F63-8AFF-75F3BC54C135}" srcOrd="1" destOrd="0" presId="urn:microsoft.com/office/officeart/2008/layout/LinedList"/>
    <dgm:cxn modelId="{8CEC21DA-15B4-473D-8DBC-3EAA90AF1606}" type="presParOf" srcId="{7FE75DED-D300-4123-A406-60A85E0A3ECA}" destId="{41E30978-B0BD-4DAD-BF00-8A76EB2C6110}" srcOrd="4" destOrd="0" presId="urn:microsoft.com/office/officeart/2008/layout/LinedList"/>
    <dgm:cxn modelId="{3130B561-5953-465B-8D55-F13BB5180FC8}" type="presParOf" srcId="{7FE75DED-D300-4123-A406-60A85E0A3ECA}" destId="{298F35F2-FAD9-4C22-A033-447F29292863}" srcOrd="5" destOrd="0" presId="urn:microsoft.com/office/officeart/2008/layout/LinedList"/>
    <dgm:cxn modelId="{A0CE31F1-5667-461C-8E41-CA4FE6D44012}" type="presParOf" srcId="{298F35F2-FAD9-4C22-A033-447F29292863}" destId="{3CE6FE41-3826-4F78-8BC2-FF234788BD2C}" srcOrd="0" destOrd="0" presId="urn:microsoft.com/office/officeart/2008/layout/LinedList"/>
    <dgm:cxn modelId="{2F6AD0B4-71A7-487A-9A97-F91EB78B8A96}" type="presParOf" srcId="{298F35F2-FAD9-4C22-A033-447F29292863}" destId="{DCE1C66B-9B3A-4488-B72C-6386F63A2546}" srcOrd="1" destOrd="0" presId="urn:microsoft.com/office/officeart/2008/layout/LinedList"/>
    <dgm:cxn modelId="{328F4825-5F6A-49AE-8252-092B3952B3F7}" type="presParOf" srcId="{7FE75DED-D300-4123-A406-60A85E0A3ECA}" destId="{17A387CC-4AC4-41FA-8910-EBC378EBB7AC}" srcOrd="6" destOrd="0" presId="urn:microsoft.com/office/officeart/2008/layout/LinedList"/>
    <dgm:cxn modelId="{6A4BB4B9-52A7-4899-86D3-BE25BFE8FF7C}" type="presParOf" srcId="{7FE75DED-D300-4123-A406-60A85E0A3ECA}" destId="{6CDF4EB5-A287-4CB9-8C0A-901411EAE30E}" srcOrd="7" destOrd="0" presId="urn:microsoft.com/office/officeart/2008/layout/LinedList"/>
    <dgm:cxn modelId="{52A9EDEC-1D41-4C27-8B4D-8A195F90498E}" type="presParOf" srcId="{6CDF4EB5-A287-4CB9-8C0A-901411EAE30E}" destId="{90358574-A04D-486A-AF7E-D18A33331C5C}" srcOrd="0" destOrd="0" presId="urn:microsoft.com/office/officeart/2008/layout/LinedList"/>
    <dgm:cxn modelId="{DB10943D-0E63-4148-9D3C-635153391CA7}" type="presParOf" srcId="{6CDF4EB5-A287-4CB9-8C0A-901411EAE30E}" destId="{434857D3-7407-4631-83D6-6940E23A1481}" srcOrd="1" destOrd="0" presId="urn:microsoft.com/office/officeart/2008/layout/LinedList"/>
    <dgm:cxn modelId="{9D205DB5-C8FC-46F7-A789-875E319467A2}" type="presParOf" srcId="{7FE75DED-D300-4123-A406-60A85E0A3ECA}" destId="{9FADB606-ED9C-4E75-AE62-BCFFDED980EC}" srcOrd="8" destOrd="0" presId="urn:microsoft.com/office/officeart/2008/layout/LinedList"/>
    <dgm:cxn modelId="{7EBDBC10-5754-455C-A95B-E1D2735ADBC9}" type="presParOf" srcId="{7FE75DED-D300-4123-A406-60A85E0A3ECA}" destId="{AFDE151C-BEBA-4CA7-B74D-F19460416325}" srcOrd="9" destOrd="0" presId="urn:microsoft.com/office/officeart/2008/layout/LinedList"/>
    <dgm:cxn modelId="{9B8F372C-265F-4DB2-8C9A-8CEA7C84927C}" type="presParOf" srcId="{AFDE151C-BEBA-4CA7-B74D-F19460416325}" destId="{E2B1A787-78E0-4464-8396-4E15D9B5F727}" srcOrd="0" destOrd="0" presId="urn:microsoft.com/office/officeart/2008/layout/LinedList"/>
    <dgm:cxn modelId="{B43EEE76-A005-4F16-9256-E51464817CFD}" type="presParOf" srcId="{AFDE151C-BEBA-4CA7-B74D-F19460416325}" destId="{DD4ACB23-258B-4BDD-9D1D-1A5E800265E1}" srcOrd="1" destOrd="0" presId="urn:microsoft.com/office/officeart/2008/layout/LinedList"/>
    <dgm:cxn modelId="{5BC0042D-28D3-493B-A8BC-A835BBD8EDB6}" type="presParOf" srcId="{7FE75DED-D300-4123-A406-60A85E0A3ECA}" destId="{09DC44CC-CE18-4ACE-A475-188BB6668B58}" srcOrd="10" destOrd="0" presId="urn:microsoft.com/office/officeart/2008/layout/LinedList"/>
    <dgm:cxn modelId="{7D33EE7C-7539-49CE-B9FA-2737A62789B6}" type="presParOf" srcId="{7FE75DED-D300-4123-A406-60A85E0A3ECA}" destId="{CE17C972-4860-4BC2-9AAF-2D2C8CEA46D4}" srcOrd="11" destOrd="0" presId="urn:microsoft.com/office/officeart/2008/layout/LinedList"/>
    <dgm:cxn modelId="{EA363DB2-25DC-4D03-9D95-0FDB88ECAD69}" type="presParOf" srcId="{CE17C972-4860-4BC2-9AAF-2D2C8CEA46D4}" destId="{3F3D1AFE-19FF-4644-AECA-CC5176A32190}" srcOrd="0" destOrd="0" presId="urn:microsoft.com/office/officeart/2008/layout/LinedList"/>
    <dgm:cxn modelId="{ECF0588F-CB2B-4437-BE53-CC0E544B1BAA}" type="presParOf" srcId="{CE17C972-4860-4BC2-9AAF-2D2C8CEA46D4}" destId="{9A3C9BD1-BDAA-4D53-A925-4773A68EE39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D3203-353E-429F-9407-53548E8769FF}">
      <dsp:nvSpPr>
        <dsp:cNvPr id="0" name=""/>
        <dsp:cNvSpPr/>
      </dsp:nvSpPr>
      <dsp:spPr>
        <a:xfrm>
          <a:off x="0" y="11302"/>
          <a:ext cx="10515600" cy="7956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Army</a:t>
          </a:r>
          <a:r>
            <a:rPr lang="en-US" sz="2000" kern="1200" dirty="0"/>
            <a:t> - Soldiers, Privates, NCO, dogface, warhorse, POG (Rangers- Green Beret). POP Culture references: Hacksaw Ridge, Hurt Locker, Camp X-Ray, Triple Six Eight.</a:t>
          </a:r>
        </a:p>
      </dsp:txBody>
      <dsp:txXfrm>
        <a:off x="38838" y="50140"/>
        <a:ext cx="10437924" cy="717924"/>
      </dsp:txXfrm>
    </dsp:sp>
    <dsp:sp modelId="{B63C13F8-A46F-46E9-AECD-1A8754BE982C}">
      <dsp:nvSpPr>
        <dsp:cNvPr id="0" name=""/>
        <dsp:cNvSpPr/>
      </dsp:nvSpPr>
      <dsp:spPr>
        <a:xfrm>
          <a:off x="0" y="864502"/>
          <a:ext cx="10515600" cy="795600"/>
        </a:xfrm>
        <a:prstGeom prst="roundRect">
          <a:avLst/>
        </a:prstGeom>
        <a:gradFill rotWithShape="0">
          <a:gsLst>
            <a:gs pos="0">
              <a:schemeClr val="accent3">
                <a:hueOff val="823433"/>
                <a:satOff val="4942"/>
                <a:lumOff val="3765"/>
                <a:alphaOff val="0"/>
                <a:satMod val="103000"/>
                <a:lumMod val="102000"/>
                <a:tint val="94000"/>
              </a:schemeClr>
            </a:gs>
            <a:gs pos="50000">
              <a:schemeClr val="accent3">
                <a:hueOff val="823433"/>
                <a:satOff val="4942"/>
                <a:lumOff val="3765"/>
                <a:alphaOff val="0"/>
                <a:satMod val="110000"/>
                <a:lumMod val="100000"/>
                <a:shade val="100000"/>
              </a:schemeClr>
            </a:gs>
            <a:gs pos="100000">
              <a:schemeClr val="accent3">
                <a:hueOff val="823433"/>
                <a:satOff val="4942"/>
                <a:lumOff val="3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Navy - </a:t>
          </a:r>
          <a:r>
            <a:rPr lang="en-US" sz="2000" kern="1200" dirty="0"/>
            <a:t>Sailors, Seamen, Americas Best Dressed, Deck Apes/Divas, Seabees, Squid and Swabbie, (Seals).  Pop culture references:  GI Jane, Under Siege, Captain Phillips, Men of honor</a:t>
          </a:r>
        </a:p>
      </dsp:txBody>
      <dsp:txXfrm>
        <a:off x="38838" y="903340"/>
        <a:ext cx="10437924" cy="717924"/>
      </dsp:txXfrm>
    </dsp:sp>
    <dsp:sp modelId="{1A989B3B-6DC7-42CC-B3DB-8D3FFAF5C1B8}">
      <dsp:nvSpPr>
        <dsp:cNvPr id="0" name=""/>
        <dsp:cNvSpPr/>
      </dsp:nvSpPr>
      <dsp:spPr>
        <a:xfrm>
          <a:off x="0" y="1717702"/>
          <a:ext cx="10515600" cy="795600"/>
        </a:xfrm>
        <a:prstGeom prst="roundRect">
          <a:avLst/>
        </a:prstGeom>
        <a:gradFill rotWithShape="0">
          <a:gsLst>
            <a:gs pos="0">
              <a:schemeClr val="accent3">
                <a:hueOff val="1646865"/>
                <a:satOff val="9885"/>
                <a:lumOff val="7530"/>
                <a:alphaOff val="0"/>
                <a:satMod val="103000"/>
                <a:lumMod val="102000"/>
                <a:tint val="94000"/>
              </a:schemeClr>
            </a:gs>
            <a:gs pos="50000">
              <a:schemeClr val="accent3">
                <a:hueOff val="1646865"/>
                <a:satOff val="9885"/>
                <a:lumOff val="7530"/>
                <a:alphaOff val="0"/>
                <a:satMod val="110000"/>
                <a:lumMod val="100000"/>
                <a:shade val="100000"/>
              </a:schemeClr>
            </a:gs>
            <a:gs pos="100000">
              <a:schemeClr val="accent3">
                <a:hueOff val="1646865"/>
                <a:satOff val="9885"/>
                <a:lumOff val="753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Air Force - </a:t>
          </a:r>
          <a:r>
            <a:rPr lang="en-US" sz="2000" kern="1200"/>
            <a:t>Airmen, pilots, flyboys, sky cops, chair force.  Pop culture reference: Tuskegee Airmen, Dunkirk, Iron Eagle</a:t>
          </a:r>
        </a:p>
      </dsp:txBody>
      <dsp:txXfrm>
        <a:off x="38838" y="1756540"/>
        <a:ext cx="10437924" cy="717924"/>
      </dsp:txXfrm>
    </dsp:sp>
    <dsp:sp modelId="{85F24EBF-E7C2-4B13-92EE-F1D0251229D1}">
      <dsp:nvSpPr>
        <dsp:cNvPr id="0" name=""/>
        <dsp:cNvSpPr/>
      </dsp:nvSpPr>
      <dsp:spPr>
        <a:xfrm>
          <a:off x="0" y="2570902"/>
          <a:ext cx="10515600" cy="795600"/>
        </a:xfrm>
        <a:prstGeom prst="roundRect">
          <a:avLst/>
        </a:prstGeom>
        <a:gradFill rotWithShape="0">
          <a:gsLst>
            <a:gs pos="0">
              <a:schemeClr val="accent3">
                <a:hueOff val="2470298"/>
                <a:satOff val="14827"/>
                <a:lumOff val="11295"/>
                <a:alphaOff val="0"/>
                <a:satMod val="103000"/>
                <a:lumMod val="102000"/>
                <a:tint val="94000"/>
              </a:schemeClr>
            </a:gs>
            <a:gs pos="50000">
              <a:schemeClr val="accent3">
                <a:hueOff val="2470298"/>
                <a:satOff val="14827"/>
                <a:lumOff val="11295"/>
                <a:alphaOff val="0"/>
                <a:satMod val="110000"/>
                <a:lumMod val="100000"/>
                <a:shade val="100000"/>
              </a:schemeClr>
            </a:gs>
            <a:gs pos="100000">
              <a:schemeClr val="accent3">
                <a:hueOff val="2470298"/>
                <a:satOff val="14827"/>
                <a:lumOff val="1129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Marine Corps - </a:t>
          </a:r>
          <a:r>
            <a:rPr lang="en-US" sz="2000" kern="1200"/>
            <a:t>Jarhead, Navy- Men’s department, Devil Dogs, Eagle Globe and anchor. Pop culture reference: Letters from Iwo Jima, Flags of Our Fathers</a:t>
          </a:r>
        </a:p>
      </dsp:txBody>
      <dsp:txXfrm>
        <a:off x="38838" y="2609740"/>
        <a:ext cx="10437924" cy="717924"/>
      </dsp:txXfrm>
    </dsp:sp>
    <dsp:sp modelId="{23029AD1-8A04-49C1-8E9F-AAD805067CCB}">
      <dsp:nvSpPr>
        <dsp:cNvPr id="0" name=""/>
        <dsp:cNvSpPr/>
      </dsp:nvSpPr>
      <dsp:spPr>
        <a:xfrm>
          <a:off x="0" y="3424102"/>
          <a:ext cx="10515600" cy="795600"/>
        </a:xfrm>
        <a:prstGeom prst="roundRect">
          <a:avLst/>
        </a:prstGeom>
        <a:gradFill rotWithShape="0">
          <a:gsLst>
            <a:gs pos="0">
              <a:schemeClr val="accent3">
                <a:hueOff val="3293730"/>
                <a:satOff val="19770"/>
                <a:lumOff val="15060"/>
                <a:alphaOff val="0"/>
                <a:satMod val="103000"/>
                <a:lumMod val="102000"/>
                <a:tint val="94000"/>
              </a:schemeClr>
            </a:gs>
            <a:gs pos="50000">
              <a:schemeClr val="accent3">
                <a:hueOff val="3293730"/>
                <a:satOff val="19770"/>
                <a:lumOff val="15060"/>
                <a:alphaOff val="0"/>
                <a:satMod val="110000"/>
                <a:lumMod val="100000"/>
                <a:shade val="100000"/>
              </a:schemeClr>
            </a:gs>
            <a:gs pos="100000">
              <a:schemeClr val="accent3">
                <a:hueOff val="3293730"/>
                <a:satOff val="19770"/>
                <a:lumOff val="1506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Coast Guard - </a:t>
          </a:r>
          <a:r>
            <a:rPr lang="en-US" sz="2000" kern="1200"/>
            <a:t>Coasties, Coast Guardsmen,  POP culture reference:  The Guardian.</a:t>
          </a:r>
        </a:p>
      </dsp:txBody>
      <dsp:txXfrm>
        <a:off x="38838" y="3462940"/>
        <a:ext cx="10437924" cy="717924"/>
      </dsp:txXfrm>
    </dsp:sp>
    <dsp:sp modelId="{2D5B21C0-56E6-46F1-843E-A518A0417C30}">
      <dsp:nvSpPr>
        <dsp:cNvPr id="0" name=""/>
        <dsp:cNvSpPr/>
      </dsp:nvSpPr>
      <dsp:spPr>
        <a:xfrm>
          <a:off x="0" y="4277302"/>
          <a:ext cx="10515600" cy="795600"/>
        </a:xfrm>
        <a:prstGeom prst="roundRect">
          <a:avLst/>
        </a:prstGeom>
        <a:gradFill rotWithShape="0">
          <a:gsLst>
            <a:gs pos="0">
              <a:schemeClr val="accent3">
                <a:hueOff val="4117163"/>
                <a:satOff val="24712"/>
                <a:lumOff val="18825"/>
                <a:alphaOff val="0"/>
                <a:satMod val="103000"/>
                <a:lumMod val="102000"/>
                <a:tint val="94000"/>
              </a:schemeClr>
            </a:gs>
            <a:gs pos="50000">
              <a:schemeClr val="accent3">
                <a:hueOff val="4117163"/>
                <a:satOff val="24712"/>
                <a:lumOff val="18825"/>
                <a:alphaOff val="0"/>
                <a:satMod val="110000"/>
                <a:lumMod val="100000"/>
                <a:shade val="100000"/>
              </a:schemeClr>
            </a:gs>
            <a:gs pos="100000">
              <a:schemeClr val="accent3">
                <a:hueOff val="4117163"/>
                <a:satOff val="24712"/>
                <a:lumOff val="1882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Space Force - </a:t>
          </a:r>
          <a:r>
            <a:rPr lang="en-US" sz="2000" kern="1200"/>
            <a:t>Orbitons, Novanauts, Guardians, Space Operators, Final Frontiersmen.  POP Culture Reference: Star Trek, Star Wars.</a:t>
          </a:r>
        </a:p>
      </dsp:txBody>
      <dsp:txXfrm>
        <a:off x="38838" y="4316140"/>
        <a:ext cx="10437924" cy="7179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F7F118-B037-4090-8052-C03EF5A13466}">
      <dsp:nvSpPr>
        <dsp:cNvPr id="0" name=""/>
        <dsp:cNvSpPr/>
      </dsp:nvSpPr>
      <dsp:spPr>
        <a:xfrm>
          <a:off x="0" y="46669"/>
          <a:ext cx="10515600" cy="6388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1. Rehabilitation for Service-Connected Injuries</a:t>
          </a:r>
          <a:endParaRPr lang="en-US" sz="2600" kern="1200"/>
        </a:p>
      </dsp:txBody>
      <dsp:txXfrm>
        <a:off x="31185" y="77854"/>
        <a:ext cx="10453230" cy="576450"/>
      </dsp:txXfrm>
    </dsp:sp>
    <dsp:sp modelId="{4812D485-9A65-4928-952E-6C44D5BB850D}">
      <dsp:nvSpPr>
        <dsp:cNvPr id="0" name=""/>
        <dsp:cNvSpPr/>
      </dsp:nvSpPr>
      <dsp:spPr>
        <a:xfrm>
          <a:off x="0" y="685489"/>
          <a:ext cx="10515600" cy="126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The </a:t>
          </a:r>
          <a:r>
            <a:rPr lang="en-US" sz="2000" b="1" kern="1200"/>
            <a:t>Reformer’s controlled, low-impact movements</a:t>
          </a:r>
          <a:r>
            <a:rPr lang="en-US" sz="2000" kern="1200"/>
            <a:t> support </a:t>
          </a:r>
          <a:r>
            <a:rPr lang="en-US" sz="2000" b="1" kern="1200"/>
            <a:t>injury recovery</a:t>
          </a:r>
          <a:r>
            <a:rPr lang="en-US" sz="2000" kern="1200"/>
            <a:t> and improve mobility without adding stress to the body.</a:t>
          </a:r>
        </a:p>
        <a:p>
          <a:pPr marL="228600" lvl="1" indent="-228600" algn="l" defTabSz="889000">
            <a:lnSpc>
              <a:spcPct val="90000"/>
            </a:lnSpc>
            <a:spcBef>
              <a:spcPct val="0"/>
            </a:spcBef>
            <a:spcAft>
              <a:spcPct val="20000"/>
            </a:spcAft>
            <a:buChar char="•"/>
          </a:pPr>
          <a:r>
            <a:rPr lang="en-US" sz="2000" b="1" kern="1200"/>
            <a:t>Core strengthening</a:t>
          </a:r>
          <a:r>
            <a:rPr lang="en-US" sz="2000" kern="1200"/>
            <a:t> helps stabilize the spine, reducing lower back pain—one of the most common veteran disabilities.</a:t>
          </a:r>
        </a:p>
      </dsp:txBody>
      <dsp:txXfrm>
        <a:off x="0" y="685489"/>
        <a:ext cx="10515600" cy="1264770"/>
      </dsp:txXfrm>
    </dsp:sp>
    <dsp:sp modelId="{5B30376D-7437-4502-93F4-9C397237837D}">
      <dsp:nvSpPr>
        <dsp:cNvPr id="0" name=""/>
        <dsp:cNvSpPr/>
      </dsp:nvSpPr>
      <dsp:spPr>
        <a:xfrm>
          <a:off x="0" y="1950259"/>
          <a:ext cx="10515600" cy="6388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2. PTSD &amp; Mental Health Benefits</a:t>
          </a:r>
          <a:endParaRPr lang="en-US" sz="2600" kern="1200"/>
        </a:p>
      </dsp:txBody>
      <dsp:txXfrm>
        <a:off x="31185" y="1981444"/>
        <a:ext cx="10453230" cy="576450"/>
      </dsp:txXfrm>
    </dsp:sp>
    <dsp:sp modelId="{69BD618B-BA92-4557-B6D3-74F3F5EBE4E5}">
      <dsp:nvSpPr>
        <dsp:cNvPr id="0" name=""/>
        <dsp:cNvSpPr/>
      </dsp:nvSpPr>
      <dsp:spPr>
        <a:xfrm>
          <a:off x="0" y="2589079"/>
          <a:ext cx="10515600" cy="188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Pilates promotes </a:t>
          </a:r>
          <a:r>
            <a:rPr lang="en-US" sz="2000" b="1" kern="1200"/>
            <a:t>mind-body connection</a:t>
          </a:r>
          <a:r>
            <a:rPr lang="en-US" sz="2000" kern="1200"/>
            <a:t>, which can alleviate symptoms of </a:t>
          </a:r>
          <a:r>
            <a:rPr lang="en-US" sz="2000" b="1" kern="1200"/>
            <a:t>PTSD, anxiety, and depression</a:t>
          </a:r>
          <a:r>
            <a:rPr lang="en-US" sz="2000" kern="1200"/>
            <a:t>.</a:t>
          </a:r>
        </a:p>
        <a:p>
          <a:pPr marL="228600" lvl="1" indent="-228600" algn="l" defTabSz="889000">
            <a:lnSpc>
              <a:spcPct val="90000"/>
            </a:lnSpc>
            <a:spcBef>
              <a:spcPct val="0"/>
            </a:spcBef>
            <a:spcAft>
              <a:spcPct val="20000"/>
            </a:spcAft>
            <a:buChar char="•"/>
          </a:pPr>
          <a:r>
            <a:rPr lang="en-US" sz="2000" kern="1200" dirty="0"/>
            <a:t>The </a:t>
          </a:r>
          <a:r>
            <a:rPr lang="en-US" sz="2000" b="1" kern="1200" dirty="0"/>
            <a:t>focused breathing techniques</a:t>
          </a:r>
          <a:r>
            <a:rPr lang="en-US" sz="2000" kern="1200" dirty="0"/>
            <a:t> used in Reformer Pilates aids in </a:t>
          </a:r>
          <a:r>
            <a:rPr lang="en-US" sz="2000" b="1" kern="1200" dirty="0"/>
            <a:t>stress reduction and emotional regulation</a:t>
          </a:r>
          <a:r>
            <a:rPr lang="en-US" sz="2000" kern="1200" dirty="0"/>
            <a:t>.</a:t>
          </a:r>
        </a:p>
        <a:p>
          <a:pPr marL="228600" lvl="1" indent="-228600" algn="l" defTabSz="889000">
            <a:lnSpc>
              <a:spcPct val="90000"/>
            </a:lnSpc>
            <a:spcBef>
              <a:spcPct val="0"/>
            </a:spcBef>
            <a:spcAft>
              <a:spcPct val="20000"/>
            </a:spcAft>
            <a:buChar char="•"/>
          </a:pPr>
          <a:r>
            <a:rPr lang="en-US" sz="2000" b="1" kern="1200"/>
            <a:t>encourages a sense of control over the body</a:t>
          </a:r>
          <a:r>
            <a:rPr lang="en-US" sz="2000" kern="1200"/>
            <a:t>, helping veterans </a:t>
          </a:r>
          <a:r>
            <a:rPr lang="en-US" sz="2000" b="1" kern="1200"/>
            <a:t>reconnect</a:t>
          </a:r>
          <a:r>
            <a:rPr lang="en-US" sz="2000" kern="1200"/>
            <a:t> with themselves in a safe and structured way.</a:t>
          </a:r>
        </a:p>
      </dsp:txBody>
      <dsp:txXfrm>
        <a:off x="0" y="2589079"/>
        <a:ext cx="10515600" cy="18837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11281-4BE9-46C0-AEC8-9358F9ACBA0B}">
      <dsp:nvSpPr>
        <dsp:cNvPr id="0" name=""/>
        <dsp:cNvSpPr/>
      </dsp:nvSpPr>
      <dsp:spPr>
        <a:xfrm>
          <a:off x="0" y="379328"/>
          <a:ext cx="10515600" cy="1645875"/>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Veterans transitioning to civilian life often need </a:t>
          </a:r>
          <a:r>
            <a:rPr lang="en-US" sz="1900" b="1" kern="1200"/>
            <a:t>holistic, lifelong fitness solutions</a:t>
          </a:r>
          <a:r>
            <a:rPr lang="en-US" sz="1900" kern="1200"/>
            <a:t> that work for aging bodies and past injuries.</a:t>
          </a:r>
        </a:p>
        <a:p>
          <a:pPr marL="171450" lvl="1" indent="-171450" algn="l" defTabSz="844550">
            <a:lnSpc>
              <a:spcPct val="90000"/>
            </a:lnSpc>
            <a:spcBef>
              <a:spcPct val="0"/>
            </a:spcBef>
            <a:spcAft>
              <a:spcPct val="15000"/>
            </a:spcAft>
            <a:buChar char="•"/>
          </a:pPr>
          <a:r>
            <a:rPr lang="en-US" sz="1900" kern="1200"/>
            <a:t>Reformer Pilates enhances </a:t>
          </a:r>
          <a:r>
            <a:rPr lang="en-US" sz="1900" b="1" kern="1200"/>
            <a:t>balance, coordination, and flexibility</a:t>
          </a:r>
          <a:r>
            <a:rPr lang="en-US" sz="1900" kern="1200"/>
            <a:t>, which supports daily activities and long-term mobility.</a:t>
          </a:r>
        </a:p>
      </dsp:txBody>
      <dsp:txXfrm>
        <a:off x="0" y="379328"/>
        <a:ext cx="10515600" cy="1645875"/>
      </dsp:txXfrm>
    </dsp:sp>
    <dsp:sp modelId="{88FD67D6-15DC-4F05-8078-7F8BAF13C7A1}">
      <dsp:nvSpPr>
        <dsp:cNvPr id="0" name=""/>
        <dsp:cNvSpPr/>
      </dsp:nvSpPr>
      <dsp:spPr>
        <a:xfrm>
          <a:off x="525780" y="98888"/>
          <a:ext cx="7360920"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b="1" kern="1200"/>
            <a:t>3. Improved Mobility &amp; Functional Strength</a:t>
          </a:r>
          <a:endParaRPr lang="en-US" sz="1900" kern="1200"/>
        </a:p>
      </dsp:txBody>
      <dsp:txXfrm>
        <a:off x="553160" y="126268"/>
        <a:ext cx="7306160" cy="506120"/>
      </dsp:txXfrm>
    </dsp:sp>
    <dsp:sp modelId="{124C9799-6C91-4D79-8446-16DED1F464C1}">
      <dsp:nvSpPr>
        <dsp:cNvPr id="0" name=""/>
        <dsp:cNvSpPr/>
      </dsp:nvSpPr>
      <dsp:spPr>
        <a:xfrm>
          <a:off x="0" y="2408243"/>
          <a:ext cx="10515600" cy="1346625"/>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Many veterans come from high-intensity training backgrounds (running, weightlifting, combat training) but find these activities harder on the body post-service.</a:t>
          </a:r>
        </a:p>
      </dsp:txBody>
      <dsp:txXfrm>
        <a:off x="0" y="2408243"/>
        <a:ext cx="10515600" cy="1346625"/>
      </dsp:txXfrm>
    </dsp:sp>
    <dsp:sp modelId="{A4931DE3-2684-42FD-B18C-06E029FD3A7A}">
      <dsp:nvSpPr>
        <dsp:cNvPr id="0" name=""/>
        <dsp:cNvSpPr/>
      </dsp:nvSpPr>
      <dsp:spPr>
        <a:xfrm>
          <a:off x="525780" y="2127804"/>
          <a:ext cx="7360920"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b="1" kern="1200"/>
            <a:t>4. Alternative to High-Impact Fitness</a:t>
          </a:r>
          <a:endParaRPr lang="en-US" sz="1900" kern="1200"/>
        </a:p>
      </dsp:txBody>
      <dsp:txXfrm>
        <a:off x="553160" y="2155184"/>
        <a:ext cx="7306160" cy="506120"/>
      </dsp:txXfrm>
    </dsp:sp>
    <dsp:sp modelId="{5C0A19CA-76B1-4754-9AA1-48FEC959C91A}">
      <dsp:nvSpPr>
        <dsp:cNvPr id="0" name=""/>
        <dsp:cNvSpPr/>
      </dsp:nvSpPr>
      <dsp:spPr>
        <a:xfrm>
          <a:off x="0" y="4137909"/>
          <a:ext cx="10515600" cy="1645875"/>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Group Reformer classes provide camaraderie and social support, something many veterans miss after leaving the military.</a:t>
          </a:r>
        </a:p>
        <a:p>
          <a:pPr marL="171450" lvl="1" indent="-171450" algn="l" defTabSz="844550">
            <a:lnSpc>
              <a:spcPct val="90000"/>
            </a:lnSpc>
            <a:spcBef>
              <a:spcPct val="0"/>
            </a:spcBef>
            <a:spcAft>
              <a:spcPct val="15000"/>
            </a:spcAft>
            <a:buChar char="•"/>
          </a:pPr>
          <a:r>
            <a:rPr lang="en-US" sz="1900" kern="1200"/>
            <a:t>The structured nature of Pilates resonates with veterans who are accustomed to disciplined, goal-oriented training.</a:t>
          </a:r>
        </a:p>
      </dsp:txBody>
      <dsp:txXfrm>
        <a:off x="0" y="4137909"/>
        <a:ext cx="10515600" cy="1645875"/>
      </dsp:txXfrm>
    </dsp:sp>
    <dsp:sp modelId="{F3B583FD-0C7E-4E58-AA75-55C8AEE78868}">
      <dsp:nvSpPr>
        <dsp:cNvPr id="0" name=""/>
        <dsp:cNvSpPr/>
      </dsp:nvSpPr>
      <dsp:spPr>
        <a:xfrm>
          <a:off x="525780" y="3857469"/>
          <a:ext cx="7360920"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en-US" sz="1900" b="1" kern="1200"/>
            <a:t>5. Community &amp; Structured Wellness</a:t>
          </a:r>
          <a:endParaRPr lang="en-US" sz="1900" kern="1200"/>
        </a:p>
      </dsp:txBody>
      <dsp:txXfrm>
        <a:off x="553160" y="3884849"/>
        <a:ext cx="7306160" cy="506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820BE-D55C-43FC-B8CA-7DE4160BA063}">
      <dsp:nvSpPr>
        <dsp:cNvPr id="0" name=""/>
        <dsp:cNvSpPr/>
      </dsp:nvSpPr>
      <dsp:spPr>
        <a:xfrm>
          <a:off x="0" y="2187"/>
          <a:ext cx="10515600"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98ED0B-F1F4-4211-8A11-8B900AC67821}">
      <dsp:nvSpPr>
        <dsp:cNvPr id="0" name=""/>
        <dsp:cNvSpPr/>
      </dsp:nvSpPr>
      <dsp:spPr>
        <a:xfrm>
          <a:off x="0" y="2187"/>
          <a:ext cx="10515600" cy="745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latin typeface="Century Schoolbook" panose="02040604050505020304" pitchFamily="18" charset="0"/>
            </a:rPr>
            <a:t>Controlled breathing</a:t>
          </a:r>
          <a:r>
            <a:rPr lang="en-US" sz="2000" kern="1200" dirty="0">
              <a:latin typeface="Century Schoolbook" panose="02040604050505020304" pitchFamily="18" charset="0"/>
            </a:rPr>
            <a:t>, which activates the </a:t>
          </a:r>
          <a:r>
            <a:rPr lang="en-US" sz="2000" b="1" kern="1200" dirty="0">
              <a:latin typeface="Century Schoolbook" panose="02040604050505020304" pitchFamily="18" charset="0"/>
            </a:rPr>
            <a:t>parasympathetic nervous system, </a:t>
          </a:r>
          <a:r>
            <a:rPr lang="en-US" sz="2000" kern="1200" dirty="0">
              <a:latin typeface="Century Schoolbook" panose="02040604050505020304" pitchFamily="18" charset="0"/>
            </a:rPr>
            <a:t>helping to reduce the “fight-or-flight”.</a:t>
          </a:r>
        </a:p>
      </dsp:txBody>
      <dsp:txXfrm>
        <a:off x="0" y="2187"/>
        <a:ext cx="10515600" cy="745855"/>
      </dsp:txXfrm>
    </dsp:sp>
    <dsp:sp modelId="{1F04132C-42F7-4F8C-B033-FFF7AFEE1710}">
      <dsp:nvSpPr>
        <dsp:cNvPr id="0" name=""/>
        <dsp:cNvSpPr/>
      </dsp:nvSpPr>
      <dsp:spPr>
        <a:xfrm>
          <a:off x="0" y="748043"/>
          <a:ext cx="10515600"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AF92F5-C6EE-427F-A1BD-15385EDF31ED}">
      <dsp:nvSpPr>
        <dsp:cNvPr id="0" name=""/>
        <dsp:cNvSpPr/>
      </dsp:nvSpPr>
      <dsp:spPr>
        <a:xfrm>
          <a:off x="0" y="748043"/>
          <a:ext cx="10515600" cy="745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latin typeface="Century Schoolbook" panose="02040604050505020304" pitchFamily="18" charset="0"/>
            </a:rPr>
            <a:t>Precision and concentration</a:t>
          </a:r>
          <a:r>
            <a:rPr lang="en-US" sz="2000" kern="1200" dirty="0">
              <a:latin typeface="Century Schoolbook" panose="02040604050505020304" pitchFamily="18" charset="0"/>
            </a:rPr>
            <a:t> required in Pilates keep the mind focused on the present, helping veterans manage intrusive thoughts and hypervigilance. </a:t>
          </a:r>
        </a:p>
      </dsp:txBody>
      <dsp:txXfrm>
        <a:off x="0" y="748043"/>
        <a:ext cx="10515600" cy="745855"/>
      </dsp:txXfrm>
    </dsp:sp>
    <dsp:sp modelId="{41E30978-B0BD-4DAD-BF00-8A76EB2C6110}">
      <dsp:nvSpPr>
        <dsp:cNvPr id="0" name=""/>
        <dsp:cNvSpPr/>
      </dsp:nvSpPr>
      <dsp:spPr>
        <a:xfrm>
          <a:off x="0" y="1493899"/>
          <a:ext cx="10515600"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E6FE41-3826-4F78-8BC2-FF234788BD2C}">
      <dsp:nvSpPr>
        <dsp:cNvPr id="0" name=""/>
        <dsp:cNvSpPr/>
      </dsp:nvSpPr>
      <dsp:spPr>
        <a:xfrm>
          <a:off x="0" y="1493899"/>
          <a:ext cx="10515600" cy="745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Century Schoolbook" panose="02040604050505020304" pitchFamily="18" charset="0"/>
            </a:rPr>
            <a:t>The low-impact nature of Pilates allows veterans to </a:t>
          </a:r>
          <a:r>
            <a:rPr lang="en-US" sz="2000" b="1" kern="1200" dirty="0">
              <a:latin typeface="Century Schoolbook" panose="02040604050505020304" pitchFamily="18" charset="0"/>
            </a:rPr>
            <a:t>rebuild confidence</a:t>
          </a:r>
          <a:r>
            <a:rPr lang="en-US" sz="2000" kern="1200" dirty="0">
              <a:latin typeface="Century Schoolbook" panose="02040604050505020304" pitchFamily="18" charset="0"/>
            </a:rPr>
            <a:t> in their bodies without fear of injury.</a:t>
          </a:r>
        </a:p>
      </dsp:txBody>
      <dsp:txXfrm>
        <a:off x="0" y="1493899"/>
        <a:ext cx="10515600" cy="745855"/>
      </dsp:txXfrm>
    </dsp:sp>
    <dsp:sp modelId="{17A387CC-4AC4-41FA-8910-EBC378EBB7AC}">
      <dsp:nvSpPr>
        <dsp:cNvPr id="0" name=""/>
        <dsp:cNvSpPr/>
      </dsp:nvSpPr>
      <dsp:spPr>
        <a:xfrm>
          <a:off x="0" y="2239755"/>
          <a:ext cx="10515600"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358574-A04D-486A-AF7E-D18A33331C5C}">
      <dsp:nvSpPr>
        <dsp:cNvPr id="0" name=""/>
        <dsp:cNvSpPr/>
      </dsp:nvSpPr>
      <dsp:spPr>
        <a:xfrm>
          <a:off x="0" y="2239755"/>
          <a:ext cx="10515600" cy="745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Century Schoolbook" panose="02040604050505020304" pitchFamily="18" charset="0"/>
            </a:rPr>
            <a:t>Pilates </a:t>
          </a:r>
          <a:r>
            <a:rPr lang="en-US" sz="2000" b="1" kern="1200" dirty="0">
              <a:latin typeface="Century Schoolbook" panose="02040604050505020304" pitchFamily="18" charset="0"/>
            </a:rPr>
            <a:t>encourages a sense of control over the body</a:t>
          </a:r>
          <a:r>
            <a:rPr lang="en-US" sz="2000" kern="1200" dirty="0">
              <a:latin typeface="Century Schoolbook" panose="02040604050505020304" pitchFamily="18" charset="0"/>
            </a:rPr>
            <a:t>, helping veterans </a:t>
          </a:r>
          <a:r>
            <a:rPr lang="en-US" sz="2000" b="1" kern="1200" dirty="0">
              <a:latin typeface="Century Schoolbook" panose="02040604050505020304" pitchFamily="18" charset="0"/>
            </a:rPr>
            <a:t>reconnect</a:t>
          </a:r>
          <a:r>
            <a:rPr lang="en-US" sz="2000" kern="1200" dirty="0">
              <a:latin typeface="Century Schoolbook" panose="02040604050505020304" pitchFamily="18" charset="0"/>
            </a:rPr>
            <a:t> with themselves in a safe and structured way.</a:t>
          </a:r>
        </a:p>
      </dsp:txBody>
      <dsp:txXfrm>
        <a:off x="0" y="2239755"/>
        <a:ext cx="10515600" cy="745855"/>
      </dsp:txXfrm>
    </dsp:sp>
    <dsp:sp modelId="{9FADB606-ED9C-4E75-AE62-BCFFDED980EC}">
      <dsp:nvSpPr>
        <dsp:cNvPr id="0" name=""/>
        <dsp:cNvSpPr/>
      </dsp:nvSpPr>
      <dsp:spPr>
        <a:xfrm>
          <a:off x="0" y="2985610"/>
          <a:ext cx="10515600"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B1A787-78E0-4464-8396-4E15D9B5F727}">
      <dsp:nvSpPr>
        <dsp:cNvPr id="0" name=""/>
        <dsp:cNvSpPr/>
      </dsp:nvSpPr>
      <dsp:spPr>
        <a:xfrm>
          <a:off x="0" y="2985610"/>
          <a:ext cx="10515600" cy="745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Century Schoolbook" panose="02040604050505020304" pitchFamily="18" charset="0"/>
            </a:rPr>
            <a:t>Trauma-informed instructors can modify movements to accommodate triggers, making it a </a:t>
          </a:r>
          <a:r>
            <a:rPr lang="en-US" sz="2000" b="1" kern="1200" dirty="0">
              <a:latin typeface="Century Schoolbook" panose="02040604050505020304" pitchFamily="18" charset="0"/>
            </a:rPr>
            <a:t>safe space for healing</a:t>
          </a:r>
          <a:r>
            <a:rPr lang="en-US" sz="2000" kern="1200" dirty="0"/>
            <a:t>.</a:t>
          </a:r>
        </a:p>
      </dsp:txBody>
      <dsp:txXfrm>
        <a:off x="0" y="2985610"/>
        <a:ext cx="10515600" cy="745855"/>
      </dsp:txXfrm>
    </dsp:sp>
    <dsp:sp modelId="{09DC44CC-CE18-4ACE-A475-188BB6668B58}">
      <dsp:nvSpPr>
        <dsp:cNvPr id="0" name=""/>
        <dsp:cNvSpPr/>
      </dsp:nvSpPr>
      <dsp:spPr>
        <a:xfrm>
          <a:off x="0" y="3731466"/>
          <a:ext cx="10515600"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3D1AFE-19FF-4644-AECA-CC5176A32190}">
      <dsp:nvSpPr>
        <dsp:cNvPr id="0" name=""/>
        <dsp:cNvSpPr/>
      </dsp:nvSpPr>
      <dsp:spPr>
        <a:xfrm>
          <a:off x="0" y="3731466"/>
          <a:ext cx="10515600" cy="745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Century Schoolbook" panose="02040604050505020304" pitchFamily="18" charset="0"/>
            </a:rPr>
            <a:t>Movement-based therapy has been shown to reduce </a:t>
          </a:r>
          <a:r>
            <a:rPr lang="en-US" sz="2000" b="1" kern="1200" dirty="0">
              <a:latin typeface="Century Schoolbook" panose="02040604050505020304" pitchFamily="18" charset="0"/>
            </a:rPr>
            <a:t>nightmares, agitation, and emotional dysregulation</a:t>
          </a:r>
          <a:r>
            <a:rPr lang="en-US" sz="2000" kern="1200" dirty="0">
              <a:latin typeface="Century Schoolbook" panose="02040604050505020304" pitchFamily="18" charset="0"/>
            </a:rPr>
            <a:t>.</a:t>
          </a:r>
        </a:p>
      </dsp:txBody>
      <dsp:txXfrm>
        <a:off x="0" y="3731466"/>
        <a:ext cx="10515600" cy="7458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AA48C8-2B8C-4AC5-BB52-AD6E2BA2827A}" type="datetimeFigureOut">
              <a:rPr lang="en-US" smtClean="0"/>
              <a:t>3/14/2025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A4AC35-D52C-476C-8476-D021F28BEEFA}" type="slidenum">
              <a:rPr lang="en-US" smtClean="0"/>
              <a:t>‹#›</a:t>
            </a:fld>
            <a:endParaRPr lang="en-US"/>
          </a:p>
        </p:txBody>
      </p:sp>
    </p:spTree>
    <p:extLst>
      <p:ext uri="{BB962C8B-B14F-4D97-AF65-F5344CB8AC3E}">
        <p14:creationId xmlns:p14="http://schemas.microsoft.com/office/powerpoint/2010/main" val="3569832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Pilates Reformer is more than just an exercise method—it’s a </a:t>
            </a:r>
            <a:r>
              <a:rPr lang="en-US" b="1" dirty="0"/>
              <a:t>therapeutic, rehabilitative, and mental wellness tool</a:t>
            </a:r>
            <a:r>
              <a:rPr lang="en-US" dirty="0"/>
              <a:t> that fits seamlessly into</a:t>
            </a:r>
            <a:r>
              <a:rPr lang="en-US" b="1" dirty="0"/>
              <a:t> veteran transition programs, and fitness initiatives</a:t>
            </a:r>
            <a:r>
              <a:rPr lang="en-US" dirty="0"/>
              <a:t>.</a:t>
            </a:r>
          </a:p>
        </p:txBody>
      </p:sp>
      <p:sp>
        <p:nvSpPr>
          <p:cNvPr id="4" name="Slide Number Placeholder 3"/>
          <p:cNvSpPr>
            <a:spLocks noGrp="1"/>
          </p:cNvSpPr>
          <p:nvPr>
            <p:ph type="sldNum" sz="quarter" idx="5"/>
          </p:nvPr>
        </p:nvSpPr>
        <p:spPr/>
        <p:txBody>
          <a:bodyPr/>
          <a:lstStyle/>
          <a:p>
            <a:fld id="{D1A4AC35-D52C-476C-8476-D021F28BEEFA}" type="slidenum">
              <a:rPr lang="en-US" smtClean="0"/>
              <a:t>1</a:t>
            </a:fld>
            <a:endParaRPr lang="en-US"/>
          </a:p>
        </p:txBody>
      </p:sp>
    </p:spTree>
    <p:extLst>
      <p:ext uri="{BB962C8B-B14F-4D97-AF65-F5344CB8AC3E}">
        <p14:creationId xmlns:p14="http://schemas.microsoft.com/office/powerpoint/2010/main" val="3928814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A4AC35-D52C-476C-8476-D021F28BEEFA}" type="slidenum">
              <a:rPr lang="en-US" smtClean="0"/>
              <a:t>12</a:t>
            </a:fld>
            <a:endParaRPr lang="en-US"/>
          </a:p>
        </p:txBody>
      </p:sp>
    </p:spTree>
    <p:extLst>
      <p:ext uri="{BB962C8B-B14F-4D97-AF65-F5344CB8AC3E}">
        <p14:creationId xmlns:p14="http://schemas.microsoft.com/office/powerpoint/2010/main" val="4109903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Pilates Reformer is more than just an exercise method—it’s a </a:t>
            </a:r>
            <a:r>
              <a:rPr lang="en-US" b="1" dirty="0"/>
              <a:t>therapeutic, rehabilitative, and mental wellness tool</a:t>
            </a:r>
            <a:r>
              <a:rPr lang="en-US" dirty="0"/>
              <a:t> that fits seamlessly into </a:t>
            </a:r>
            <a:r>
              <a:rPr lang="en-US" b="1" dirty="0"/>
              <a:t>VA healthcare, veteran transition programs, and fitness initiatives</a:t>
            </a:r>
            <a:r>
              <a:rPr lang="en-US" dirty="0"/>
              <a:t>. By addressing </a:t>
            </a:r>
            <a:r>
              <a:rPr lang="en-US" b="1" dirty="0"/>
              <a:t>pain management, PTSD, mobility challenges, and overall well-being</a:t>
            </a:r>
            <a:r>
              <a:rPr lang="en-US" dirty="0"/>
              <a:t>, it provides veterans with a </a:t>
            </a:r>
            <a:r>
              <a:rPr lang="en-US" b="1" dirty="0"/>
              <a:t>sustainable, long-term approach to health</a:t>
            </a:r>
            <a:r>
              <a:rPr lang="en-US" dirty="0"/>
              <a:t>.</a:t>
            </a:r>
          </a:p>
        </p:txBody>
      </p:sp>
      <p:sp>
        <p:nvSpPr>
          <p:cNvPr id="4" name="Slide Number Placeholder 3"/>
          <p:cNvSpPr>
            <a:spLocks noGrp="1"/>
          </p:cNvSpPr>
          <p:nvPr>
            <p:ph type="sldNum" sz="quarter" idx="5"/>
          </p:nvPr>
        </p:nvSpPr>
        <p:spPr/>
        <p:txBody>
          <a:bodyPr/>
          <a:lstStyle/>
          <a:p>
            <a:fld id="{D1A4AC35-D52C-476C-8476-D021F28BEEFA}" type="slidenum">
              <a:rPr lang="en-US" smtClean="0"/>
              <a:t>13</a:t>
            </a:fld>
            <a:endParaRPr lang="en-US"/>
          </a:p>
        </p:txBody>
      </p:sp>
    </p:spTree>
    <p:extLst>
      <p:ext uri="{BB962C8B-B14F-4D97-AF65-F5344CB8AC3E}">
        <p14:creationId xmlns:p14="http://schemas.microsoft.com/office/powerpoint/2010/main" val="2164979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t>Their impact is measurable in many key areas</a:t>
            </a:r>
          </a:p>
          <a:p>
            <a:pPr>
              <a:buNone/>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a:t>
            </a:r>
            <a:r>
              <a:rPr lang="en-US" dirty="0"/>
              <a:t>Veterans and active-duty service members </a:t>
            </a:r>
            <a:r>
              <a:rPr lang="en-US" b="1" dirty="0"/>
              <a:t>pursue higher education,</a:t>
            </a:r>
            <a:r>
              <a:rPr lang="en-US" dirty="0"/>
              <a:t> largely due to the </a:t>
            </a:r>
            <a:r>
              <a:rPr lang="en-US" b="1" dirty="0"/>
              <a:t>GI Bill, </a:t>
            </a:r>
            <a:r>
              <a:rPr lang="en-US" b="0" i="0" u="none" strike="noStrike" dirty="0">
                <a:solidFill>
                  <a:srgbClr val="82C7FF"/>
                </a:solidFill>
                <a:effectLst/>
                <a:latin typeface="-apple-system"/>
              </a:rPr>
              <a:t>32% Veterans aged 25 or older, attain bachelor’s degree or higher.</a:t>
            </a:r>
          </a:p>
          <a:p>
            <a:pPr>
              <a:buNone/>
            </a:pPr>
            <a:endParaRPr lang="en-US" dirty="0"/>
          </a:p>
          <a:p>
            <a:pPr>
              <a:buNone/>
            </a:pPr>
            <a:r>
              <a:rPr lang="en-US" dirty="0"/>
              <a:t>Whereas Many take </a:t>
            </a:r>
            <a:r>
              <a:rPr lang="en-US" b="1" dirty="0"/>
              <a:t>non-traditional education paths</a:t>
            </a:r>
            <a:r>
              <a:rPr lang="en-US" dirty="0"/>
              <a:t>, such as vocational training, and certifications, making them a strategic group in </a:t>
            </a:r>
            <a:r>
              <a:rPr lang="en-US" b="1" dirty="0"/>
              <a:t>workforce development</a:t>
            </a:r>
            <a:r>
              <a:rPr lang="en-US" dirty="0"/>
              <a:t> and </a:t>
            </a:r>
            <a:r>
              <a:rPr lang="en-US" b="1" dirty="0"/>
              <a:t>upskilling initiatives</a:t>
            </a:r>
            <a:r>
              <a:rPr lang="en-US" dirty="0"/>
              <a:t>.</a:t>
            </a:r>
          </a:p>
          <a:p>
            <a:pPr>
              <a:buNone/>
            </a:pPr>
            <a:endParaRPr lang="en-US" b="1" dirty="0"/>
          </a:p>
          <a:p>
            <a:pPr>
              <a:buNone/>
            </a:pPr>
            <a:r>
              <a:rPr lang="en-US" dirty="0"/>
              <a:t>Veterans are </a:t>
            </a:r>
            <a:r>
              <a:rPr lang="en-US" b="1" dirty="0"/>
              <a:t>more likely to own homes</a:t>
            </a:r>
            <a:r>
              <a:rPr lang="en-US" dirty="0"/>
              <a:t> than their civilian counterparts, thanks to </a:t>
            </a:r>
            <a:r>
              <a:rPr lang="en-US" b="1" dirty="0"/>
              <a:t>VA-backed home loans</a:t>
            </a:r>
            <a:r>
              <a:rPr lang="en-US" dirty="0"/>
              <a:t> program. </a:t>
            </a:r>
          </a:p>
          <a:p>
            <a:pPr>
              <a:buNone/>
            </a:pPr>
            <a:endParaRPr lang="en-US" dirty="0"/>
          </a:p>
          <a:p>
            <a:pPr>
              <a:buNone/>
            </a:pPr>
            <a:r>
              <a:rPr lang="en-US" dirty="0"/>
              <a:t>Military families frequently relocate due to </a:t>
            </a:r>
            <a:r>
              <a:rPr lang="en-US" b="1" dirty="0"/>
              <a:t>Permanent Change of Station (PCS) moves</a:t>
            </a:r>
            <a:r>
              <a:rPr lang="en-US" dirty="0"/>
              <a:t>, influencing </a:t>
            </a:r>
            <a:r>
              <a:rPr lang="en-US" b="1" dirty="0"/>
              <a:t>local housing markets</a:t>
            </a:r>
            <a:r>
              <a:rPr lang="en-US" dirty="0"/>
              <a:t> and </a:t>
            </a:r>
            <a:r>
              <a:rPr lang="en-US" b="1" dirty="0"/>
              <a:t>regional economies</a:t>
            </a:r>
            <a:r>
              <a:rPr lang="en-US" dirty="0"/>
              <a:t>.</a:t>
            </a:r>
          </a:p>
          <a:p>
            <a:pPr>
              <a:buNone/>
            </a:pPr>
            <a:endParaRPr lang="en-US" b="1" dirty="0"/>
          </a:p>
          <a:p>
            <a:pPr>
              <a:buNone/>
            </a:pPr>
            <a:r>
              <a:rPr lang="en-US" b="1" dirty="0"/>
              <a:t>Next slide*</a:t>
            </a:r>
          </a:p>
        </p:txBody>
      </p:sp>
      <p:sp>
        <p:nvSpPr>
          <p:cNvPr id="4" name="Slide Number Placeholder 3"/>
          <p:cNvSpPr>
            <a:spLocks noGrp="1"/>
          </p:cNvSpPr>
          <p:nvPr>
            <p:ph type="sldNum" sz="quarter" idx="5"/>
          </p:nvPr>
        </p:nvSpPr>
        <p:spPr/>
        <p:txBody>
          <a:bodyPr/>
          <a:lstStyle/>
          <a:p>
            <a:fld id="{D1A4AC35-D52C-476C-8476-D021F28BEEFA}" type="slidenum">
              <a:rPr lang="en-US" smtClean="0"/>
              <a:t>2</a:t>
            </a:fld>
            <a:endParaRPr lang="en-US"/>
          </a:p>
        </p:txBody>
      </p:sp>
    </p:spTree>
    <p:extLst>
      <p:ext uri="{BB962C8B-B14F-4D97-AF65-F5344CB8AC3E}">
        <p14:creationId xmlns:p14="http://schemas.microsoft.com/office/powerpoint/2010/main" val="3434385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t> </a:t>
            </a:r>
            <a:endParaRPr lang="en-US" dirty="0"/>
          </a:p>
          <a:p>
            <a:pPr>
              <a:buNone/>
            </a:pPr>
            <a:r>
              <a:rPr lang="en-US" dirty="0"/>
              <a:t>The </a:t>
            </a:r>
            <a:r>
              <a:rPr lang="en-US" b="1" dirty="0"/>
              <a:t>VA healthcare system</a:t>
            </a:r>
            <a:r>
              <a:rPr lang="en-US" dirty="0"/>
              <a:t> provides a unique dataset for studying </a:t>
            </a:r>
            <a:r>
              <a:rPr lang="en-US" b="1" dirty="0"/>
              <a:t>long-term health trends</a:t>
            </a:r>
            <a:r>
              <a:rPr lang="en-US" dirty="0"/>
              <a:t>, including </a:t>
            </a:r>
            <a:r>
              <a:rPr lang="en-US" b="1" dirty="0"/>
              <a:t>service-connected disabilities.</a:t>
            </a:r>
            <a:endParaRPr lang="en-US" dirty="0"/>
          </a:p>
          <a:p>
            <a:pPr>
              <a:buNone/>
            </a:pPr>
            <a:endParaRPr lang="en-US" dirty="0"/>
          </a:p>
          <a:p>
            <a:pPr>
              <a:buNone/>
            </a:pPr>
            <a:r>
              <a:rPr lang="en-US" dirty="0"/>
              <a:t>Veterans also serve as an indicator of broader healthcare challenges, for instance </a:t>
            </a:r>
            <a:r>
              <a:rPr lang="en-US" b="1" dirty="0"/>
              <a:t>needs of the aging population</a:t>
            </a:r>
            <a:r>
              <a:rPr lang="en-US" dirty="0"/>
              <a:t>.</a:t>
            </a:r>
          </a:p>
          <a:p>
            <a:pPr>
              <a:buNone/>
            </a:pPr>
            <a:endParaRPr lang="en-US" b="1" dirty="0"/>
          </a:p>
          <a:p>
            <a:r>
              <a:rPr lang="en-US" dirty="0"/>
              <a:t>They are </a:t>
            </a:r>
            <a:r>
              <a:rPr lang="en-US" b="1" dirty="0"/>
              <a:t>45% more likely to become entrepreneurs</a:t>
            </a:r>
            <a:r>
              <a:rPr lang="en-US" dirty="0"/>
              <a:t>. Their military experience—emphasizing </a:t>
            </a:r>
            <a:r>
              <a:rPr lang="en-US" b="1" dirty="0"/>
              <a:t>leadership, discipline, and strategic planning</a:t>
            </a:r>
            <a:r>
              <a:rPr lang="en-US" dirty="0"/>
              <a:t>—translates well into business success.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Despite making up a </a:t>
            </a:r>
            <a:r>
              <a:rPr lang="en-US" b="1" dirty="0"/>
              <a:t>small percentage of the U.S. population</a:t>
            </a:r>
            <a:r>
              <a:rPr lang="en-US" dirty="0"/>
              <a:t>, service members and veterans have a </a:t>
            </a:r>
            <a:r>
              <a:rPr lang="en-US" b="1" dirty="0"/>
              <a:t>noteworthy influence on education, homeownership, healthcare, and entrepreneurship</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Their structured career paths, government-backed benefits, make them a </a:t>
            </a:r>
            <a:r>
              <a:rPr lang="en-US" b="1" dirty="0"/>
              <a:t>highly </a:t>
            </a:r>
            <a:r>
              <a:rPr lang="en-US" sz="1200" b="1" dirty="0">
                <a:solidFill>
                  <a:srgbClr val="FFFFFF"/>
                </a:solidFill>
              </a:rPr>
              <a:t>impactful and well-tracked </a:t>
            </a:r>
            <a:r>
              <a:rPr lang="en-US" b="1" dirty="0"/>
              <a:t>demographic</a:t>
            </a:r>
            <a:r>
              <a:rPr lang="en-US" dirty="0"/>
              <a:t> in shaping economic and social trends. </a:t>
            </a:r>
          </a:p>
          <a:p>
            <a:endParaRPr lang="en-US" dirty="0"/>
          </a:p>
        </p:txBody>
      </p:sp>
      <p:sp>
        <p:nvSpPr>
          <p:cNvPr id="4" name="Slide Number Placeholder 3"/>
          <p:cNvSpPr>
            <a:spLocks noGrp="1"/>
          </p:cNvSpPr>
          <p:nvPr>
            <p:ph type="sldNum" sz="quarter" idx="5"/>
          </p:nvPr>
        </p:nvSpPr>
        <p:spPr/>
        <p:txBody>
          <a:bodyPr/>
          <a:lstStyle/>
          <a:p>
            <a:fld id="{D1A4AC35-D52C-476C-8476-D021F28BEEFA}" type="slidenum">
              <a:rPr lang="en-US" smtClean="0"/>
              <a:t>3</a:t>
            </a:fld>
            <a:endParaRPr lang="en-US"/>
          </a:p>
        </p:txBody>
      </p:sp>
    </p:spTree>
    <p:extLst>
      <p:ext uri="{BB962C8B-B14F-4D97-AF65-F5344CB8AC3E}">
        <p14:creationId xmlns:p14="http://schemas.microsoft.com/office/powerpoint/2010/main" val="3961841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buFont typeface="+mj-lt"/>
              <a:buNone/>
              <a:tabLst>
                <a:tab pos="4572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There are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Six branches of the US Armed Forces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each tasked with a unique mission but a shared goal of protecting Our nation:</a:t>
            </a: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mj-lt"/>
              <a:buAutoNum type="arabicPeriod"/>
              <a:tabLst>
                <a:tab pos="457200" algn="l"/>
              </a:tabLst>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mj-lt"/>
              <a:buAutoNum type="arabicPeriod"/>
              <a:tabLst>
                <a:tab pos="457200" algn="l"/>
              </a:tabLs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Army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 The largest branch, specializing in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land-based operations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and warfare. </a:t>
            </a:r>
          </a:p>
          <a:p>
            <a:pPr marL="342900" marR="0" lvl="0" indent="-342900">
              <a:lnSpc>
                <a:spcPct val="107000"/>
              </a:lnSpc>
              <a:buFont typeface="+mj-lt"/>
              <a:buAutoNum type="arabicPeriod"/>
              <a:tabLst>
                <a:tab pos="457200" algn="l"/>
              </a:tabLs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mj-lt"/>
              <a:buAutoNum type="arabicPeriod"/>
              <a:tabLst>
                <a:tab pos="457200" algn="l"/>
              </a:tabLs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Navy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 Focuses on security and dominance on the world's oceans.  </a:t>
            </a:r>
          </a:p>
          <a:p>
            <a:pPr marL="342900" marR="0" lvl="0" indent="-342900">
              <a:lnSpc>
                <a:spcPct val="107000"/>
              </a:lnSpc>
              <a:buFont typeface="+mj-lt"/>
              <a:buAutoNum type="arabicPeriod"/>
              <a:tabLst>
                <a:tab pos="457200" algn="l"/>
              </a:tabLs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mj-lt"/>
              <a:buAutoNum type="arabicPeriod"/>
              <a:tabLst>
                <a:tab pos="457200" algn="l"/>
              </a:tabLs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Air Force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 Responsible for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air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combat, surveillance, and transportation. </a:t>
            </a:r>
          </a:p>
          <a:p>
            <a:pPr marL="342900" marR="0" lvl="0" indent="-342900">
              <a:lnSpc>
                <a:spcPct val="107000"/>
              </a:lnSpc>
              <a:buFont typeface="+mj-lt"/>
              <a:buAutoNum type="arabicPeriod"/>
              <a:tabLst>
                <a:tab pos="457200" algn="l"/>
              </a:tabLs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mj-lt"/>
              <a:buAutoNum type="arabicPeriod"/>
              <a:tabLst>
                <a:tab pos="457200" algn="l"/>
              </a:tabLs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Marine Corps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 A rapid-response force specializing in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amphibious warfare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operating on land, sea, and air. </a:t>
            </a:r>
          </a:p>
          <a:p>
            <a:pPr marL="342900" marR="0" lvl="0" indent="-342900">
              <a:lnSpc>
                <a:spcPct val="107000"/>
              </a:lnSpc>
              <a:buFont typeface="+mj-lt"/>
              <a:buAutoNum type="arabicPeriod"/>
              <a:tabLst>
                <a:tab pos="457200" algn="l"/>
              </a:tabLs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mj-lt"/>
              <a:buAutoNum type="arabicPeriod"/>
              <a:tabLst>
                <a:tab pos="457200" algn="l"/>
              </a:tabLs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Coast Guard</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 Ensuring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maritime security, search and rescue, in US Waters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07000"/>
              </a:lnSpc>
              <a:buFont typeface="+mj-lt"/>
              <a:buAutoNum type="arabicPeriod"/>
              <a:tabLst>
                <a:tab pos="457200" algn="l"/>
              </a:tabLs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buFont typeface="+mj-lt"/>
              <a:buAutoNum type="arabicPeriod"/>
              <a:tabLst>
                <a:tab pos="457200" algn="l"/>
              </a:tabLs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Space Force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 The newest branch, dedicated to </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space operations, cybersecurity, and satellite defense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D1A4AC35-D52C-476C-8476-D021F28BEEFA}" type="slidenum">
              <a:rPr lang="en-US" smtClean="0"/>
              <a:t>4</a:t>
            </a:fld>
            <a:endParaRPr lang="en-US"/>
          </a:p>
        </p:txBody>
      </p:sp>
    </p:spTree>
    <p:extLst>
      <p:ext uri="{BB962C8B-B14F-4D97-AF65-F5344CB8AC3E}">
        <p14:creationId xmlns:p14="http://schemas.microsoft.com/office/powerpoint/2010/main" val="3362116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Training in the armed forces can be described as </a:t>
            </a:r>
            <a:r>
              <a:rPr lang="en-US" b="1" dirty="0"/>
              <a:t>intense, transformative, and highly structured</a:t>
            </a:r>
            <a:r>
              <a:rPr lang="en-US" dirty="0"/>
              <a:t>.</a:t>
            </a:r>
          </a:p>
          <a:p>
            <a:endParaRPr lang="en-US" dirty="0"/>
          </a:p>
          <a:p>
            <a:r>
              <a:rPr lang="en-US" dirty="0"/>
              <a:t> designed to break down individual identity and rebuild it within the framework of military discipline, teamwork, and resilience</a:t>
            </a:r>
          </a:p>
        </p:txBody>
      </p:sp>
      <p:sp>
        <p:nvSpPr>
          <p:cNvPr id="4" name="Slide Number Placeholder 3"/>
          <p:cNvSpPr>
            <a:spLocks noGrp="1"/>
          </p:cNvSpPr>
          <p:nvPr>
            <p:ph type="sldNum" sz="quarter" idx="5"/>
          </p:nvPr>
        </p:nvSpPr>
        <p:spPr/>
        <p:txBody>
          <a:bodyPr/>
          <a:lstStyle/>
          <a:p>
            <a:fld id="{D1A4AC35-D52C-476C-8476-D021F28BEEFA}" type="slidenum">
              <a:rPr lang="en-US" smtClean="0"/>
              <a:t>5</a:t>
            </a:fld>
            <a:endParaRPr lang="en-US"/>
          </a:p>
        </p:txBody>
      </p:sp>
    </p:spTree>
    <p:extLst>
      <p:ext uri="{BB962C8B-B14F-4D97-AF65-F5344CB8AC3E}">
        <p14:creationId xmlns:p14="http://schemas.microsoft.com/office/powerpoint/2010/main" val="681006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A4AC35-D52C-476C-8476-D021F28BEEFA}" type="slidenum">
              <a:rPr lang="en-US" smtClean="0"/>
              <a:t>6</a:t>
            </a:fld>
            <a:endParaRPr lang="en-US"/>
          </a:p>
        </p:txBody>
      </p:sp>
    </p:spTree>
    <p:extLst>
      <p:ext uri="{BB962C8B-B14F-4D97-AF65-F5344CB8AC3E}">
        <p14:creationId xmlns:p14="http://schemas.microsoft.com/office/powerpoint/2010/main" val="2559311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00" dirty="0">
                <a:effectLst/>
                <a:latin typeface="Century Schoolbook" panose="02040604050505020304" pitchFamily="18" charset="0"/>
                <a:ea typeface="Aptos" panose="020B0004020202020204" pitchFamily="34" charset="0"/>
                <a:cs typeface="Times New Roman" panose="02020603050405020304" pitchFamily="18" charset="0"/>
              </a:rPr>
              <a:t>Why Veterans Should Try Pilates ?</a:t>
            </a:r>
            <a:br>
              <a:rPr lang="en-US" sz="1200" kern="100" dirty="0">
                <a:effectLst/>
                <a:latin typeface="Century Schoolbook" panose="02040604050505020304" pitchFamily="18" charset="0"/>
                <a:ea typeface="Aptos" panose="020B0004020202020204" pitchFamily="34" charset="0"/>
                <a:cs typeface="Times New Roman" panose="02020603050405020304" pitchFamily="18" charset="0"/>
              </a:rPr>
            </a:br>
            <a:r>
              <a:rPr lang="en-US" sz="1200" kern="100" dirty="0">
                <a:effectLst/>
                <a:latin typeface="Century Schoolbook" panose="02040604050505020304" pitchFamily="18" charset="0"/>
                <a:ea typeface="Aptos" panose="020B0004020202020204" pitchFamily="34" charset="0"/>
                <a:cs typeface="Times New Roman" panose="02020603050405020304" pitchFamily="18" charset="0"/>
              </a:rPr>
              <a:t>Veterans often face unique physical and mental challenges after service, including chronic pain, PTSD, joint issues, and mobility restrictions. Pilates offers a </a:t>
            </a:r>
            <a:r>
              <a:rPr lang="en-US" sz="1200" b="1" kern="100" dirty="0">
                <a:effectLst/>
                <a:latin typeface="Century Schoolbook" panose="02040604050505020304" pitchFamily="18" charset="0"/>
                <a:ea typeface="Aptos" panose="020B0004020202020204" pitchFamily="34" charset="0"/>
                <a:cs typeface="Times New Roman" panose="02020603050405020304" pitchFamily="18" charset="0"/>
              </a:rPr>
              <a:t>low-impact, highly effective</a:t>
            </a:r>
            <a:r>
              <a:rPr lang="en-US" sz="1200" kern="100" dirty="0">
                <a:effectLst/>
                <a:latin typeface="Century Schoolbook" panose="02040604050505020304" pitchFamily="18" charset="0"/>
                <a:ea typeface="Aptos" panose="020B0004020202020204" pitchFamily="34" charset="0"/>
                <a:cs typeface="Times New Roman" panose="02020603050405020304" pitchFamily="18" charset="0"/>
              </a:rPr>
              <a:t> way to rebuild strength, enhance flexibility, and promote mental well-being.</a:t>
            </a:r>
          </a:p>
          <a:p>
            <a:endParaRPr lang="en-US" dirty="0"/>
          </a:p>
        </p:txBody>
      </p:sp>
      <p:sp>
        <p:nvSpPr>
          <p:cNvPr id="4" name="Slide Number Placeholder 3"/>
          <p:cNvSpPr>
            <a:spLocks noGrp="1"/>
          </p:cNvSpPr>
          <p:nvPr>
            <p:ph type="sldNum" sz="quarter" idx="5"/>
          </p:nvPr>
        </p:nvSpPr>
        <p:spPr/>
        <p:txBody>
          <a:bodyPr/>
          <a:lstStyle/>
          <a:p>
            <a:fld id="{D1A4AC35-D52C-476C-8476-D021F28BEEFA}" type="slidenum">
              <a:rPr lang="en-US" smtClean="0"/>
              <a:t>9</a:t>
            </a:fld>
            <a:endParaRPr lang="en-US"/>
          </a:p>
        </p:txBody>
      </p:sp>
    </p:spTree>
    <p:extLst>
      <p:ext uri="{BB962C8B-B14F-4D97-AF65-F5344CB8AC3E}">
        <p14:creationId xmlns:p14="http://schemas.microsoft.com/office/powerpoint/2010/main" val="2072721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Pilates Reformer is an </a:t>
            </a:r>
            <a:r>
              <a:rPr lang="en-US" b="1" dirty="0"/>
              <a:t>accessible, therapeutic, and effective</a:t>
            </a:r>
            <a:r>
              <a:rPr lang="en-US" dirty="0"/>
              <a:t> tool for veterans, offering </a:t>
            </a:r>
            <a:r>
              <a:rPr lang="en-US" b="1" dirty="0"/>
              <a:t>physical rehabilitation, mental health support, and long-term wellness</a:t>
            </a:r>
            <a:r>
              <a:rPr lang="en-US" dirty="0"/>
              <a:t>. </a:t>
            </a:r>
          </a:p>
          <a:p>
            <a:r>
              <a:rPr lang="en-US" dirty="0"/>
              <a:t>It aligns with their needs for </a:t>
            </a:r>
            <a:r>
              <a:rPr lang="en-US" b="1" dirty="0"/>
              <a:t>low-impact strength training, injury recovery, and stress relief.</a:t>
            </a:r>
            <a:endParaRPr lang="en-US" dirty="0"/>
          </a:p>
          <a:p>
            <a:r>
              <a:rPr lang="en-US" b="1" dirty="0"/>
              <a:t>is impactful for veterans because</a:t>
            </a:r>
            <a:r>
              <a:rPr lang="en-US" dirty="0"/>
              <a:t> it provides a </a:t>
            </a:r>
            <a:r>
              <a:rPr lang="en-US" b="1" dirty="0"/>
              <a:t>low-impact yet highly effective</a:t>
            </a:r>
            <a:r>
              <a:rPr lang="en-US" dirty="0"/>
              <a:t> method for improving </a:t>
            </a:r>
            <a:r>
              <a:rPr lang="en-US" b="1" dirty="0"/>
              <a:t>strength, mobility, and mental well-being</a:t>
            </a:r>
            <a:endParaRPr lang="en-US" dirty="0"/>
          </a:p>
          <a:p>
            <a:endParaRPr lang="en-US" dirty="0"/>
          </a:p>
        </p:txBody>
      </p:sp>
      <p:sp>
        <p:nvSpPr>
          <p:cNvPr id="4" name="Slide Number Placeholder 3"/>
          <p:cNvSpPr>
            <a:spLocks noGrp="1"/>
          </p:cNvSpPr>
          <p:nvPr>
            <p:ph type="sldNum" sz="quarter" idx="5"/>
          </p:nvPr>
        </p:nvSpPr>
        <p:spPr/>
        <p:txBody>
          <a:bodyPr/>
          <a:lstStyle/>
          <a:p>
            <a:fld id="{D1A4AC35-D52C-476C-8476-D021F28BEEFA}" type="slidenum">
              <a:rPr lang="en-US" smtClean="0"/>
              <a:t>10</a:t>
            </a:fld>
            <a:endParaRPr lang="en-US"/>
          </a:p>
        </p:txBody>
      </p:sp>
    </p:spTree>
    <p:extLst>
      <p:ext uri="{BB962C8B-B14F-4D97-AF65-F5344CB8AC3E}">
        <p14:creationId xmlns:p14="http://schemas.microsoft.com/office/powerpoint/2010/main" val="1509373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A4AC35-D52C-476C-8476-D021F28BEEFA}" type="slidenum">
              <a:rPr lang="en-US" smtClean="0"/>
              <a:t>11</a:t>
            </a:fld>
            <a:endParaRPr lang="en-US"/>
          </a:p>
        </p:txBody>
      </p:sp>
    </p:spTree>
    <p:extLst>
      <p:ext uri="{BB962C8B-B14F-4D97-AF65-F5344CB8AC3E}">
        <p14:creationId xmlns:p14="http://schemas.microsoft.com/office/powerpoint/2010/main" val="1895399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3CC83-EC5B-9D1E-3A8B-C5C21496CE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8A4A56-9A42-4D7A-927A-2E21FCD6AA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BFEA24-310C-D24D-ABE7-D0F780A2DCE2}"/>
              </a:ext>
            </a:extLst>
          </p:cNvPr>
          <p:cNvSpPr>
            <a:spLocks noGrp="1"/>
          </p:cNvSpPr>
          <p:nvPr>
            <p:ph type="dt" sz="half" idx="10"/>
          </p:nvPr>
        </p:nvSpPr>
        <p:spPr/>
        <p:txBody>
          <a:bodyPr/>
          <a:lstStyle/>
          <a:p>
            <a:fld id="{C2A5101E-2DAE-406A-B952-48AB22EAB2F5}" type="datetimeFigureOut">
              <a:rPr lang="en-US" smtClean="0"/>
              <a:t>3/14/2025</a:t>
            </a:fld>
            <a:endParaRPr lang="en-US"/>
          </a:p>
        </p:txBody>
      </p:sp>
      <p:sp>
        <p:nvSpPr>
          <p:cNvPr id="5" name="Footer Placeholder 4">
            <a:extLst>
              <a:ext uri="{FF2B5EF4-FFF2-40B4-BE49-F238E27FC236}">
                <a16:creationId xmlns:a16="http://schemas.microsoft.com/office/drawing/2014/main" id="{6F805F8F-E71D-9738-AAF9-187CDE43CA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9B137-DE01-2E29-178A-92C22D6406CD}"/>
              </a:ext>
            </a:extLst>
          </p:cNvPr>
          <p:cNvSpPr>
            <a:spLocks noGrp="1"/>
          </p:cNvSpPr>
          <p:nvPr>
            <p:ph type="sldNum" sz="quarter" idx="12"/>
          </p:nvPr>
        </p:nvSpPr>
        <p:spPr/>
        <p:txBody>
          <a:bodyPr/>
          <a:lstStyle/>
          <a:p>
            <a:fld id="{7F5CB7D1-FA9B-463D-A2DF-28C55D72D91B}" type="slidenum">
              <a:rPr lang="en-US" smtClean="0"/>
              <a:t>‹#›</a:t>
            </a:fld>
            <a:endParaRPr lang="en-US"/>
          </a:p>
        </p:txBody>
      </p:sp>
    </p:spTree>
    <p:extLst>
      <p:ext uri="{BB962C8B-B14F-4D97-AF65-F5344CB8AC3E}">
        <p14:creationId xmlns:p14="http://schemas.microsoft.com/office/powerpoint/2010/main" val="993729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F40FD-07BD-423E-7203-65698128EB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7EC33C-4027-C747-86AD-460AFB894E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586787-FF69-B6FA-FBF3-8F2ED8EDB34C}"/>
              </a:ext>
            </a:extLst>
          </p:cNvPr>
          <p:cNvSpPr>
            <a:spLocks noGrp="1"/>
          </p:cNvSpPr>
          <p:nvPr>
            <p:ph type="dt" sz="half" idx="10"/>
          </p:nvPr>
        </p:nvSpPr>
        <p:spPr/>
        <p:txBody>
          <a:bodyPr/>
          <a:lstStyle/>
          <a:p>
            <a:fld id="{C2A5101E-2DAE-406A-B952-48AB22EAB2F5}" type="datetimeFigureOut">
              <a:rPr lang="en-US" smtClean="0"/>
              <a:t>3/14/2025</a:t>
            </a:fld>
            <a:endParaRPr lang="en-US"/>
          </a:p>
        </p:txBody>
      </p:sp>
      <p:sp>
        <p:nvSpPr>
          <p:cNvPr id="5" name="Footer Placeholder 4">
            <a:extLst>
              <a:ext uri="{FF2B5EF4-FFF2-40B4-BE49-F238E27FC236}">
                <a16:creationId xmlns:a16="http://schemas.microsoft.com/office/drawing/2014/main" id="{13235305-DD30-EFAB-65A2-2E10A9C6AF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F6ADBF-6AC9-B8A0-0BCD-16816D4CD2D4}"/>
              </a:ext>
            </a:extLst>
          </p:cNvPr>
          <p:cNvSpPr>
            <a:spLocks noGrp="1"/>
          </p:cNvSpPr>
          <p:nvPr>
            <p:ph type="sldNum" sz="quarter" idx="12"/>
          </p:nvPr>
        </p:nvSpPr>
        <p:spPr/>
        <p:txBody>
          <a:bodyPr/>
          <a:lstStyle/>
          <a:p>
            <a:fld id="{7F5CB7D1-FA9B-463D-A2DF-28C55D72D91B}" type="slidenum">
              <a:rPr lang="en-US" smtClean="0"/>
              <a:t>‹#›</a:t>
            </a:fld>
            <a:endParaRPr lang="en-US"/>
          </a:p>
        </p:txBody>
      </p:sp>
    </p:spTree>
    <p:extLst>
      <p:ext uri="{BB962C8B-B14F-4D97-AF65-F5344CB8AC3E}">
        <p14:creationId xmlns:p14="http://schemas.microsoft.com/office/powerpoint/2010/main" val="3415576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A00048-D5CA-CA76-BB8E-C985D94381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729605-A1F9-53FF-CD4F-5E322A0360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C910EF-94EC-13D1-2227-3662EB7170E3}"/>
              </a:ext>
            </a:extLst>
          </p:cNvPr>
          <p:cNvSpPr>
            <a:spLocks noGrp="1"/>
          </p:cNvSpPr>
          <p:nvPr>
            <p:ph type="dt" sz="half" idx="10"/>
          </p:nvPr>
        </p:nvSpPr>
        <p:spPr/>
        <p:txBody>
          <a:bodyPr/>
          <a:lstStyle/>
          <a:p>
            <a:fld id="{C2A5101E-2DAE-406A-B952-48AB22EAB2F5}" type="datetimeFigureOut">
              <a:rPr lang="en-US" smtClean="0"/>
              <a:t>3/14/2025</a:t>
            </a:fld>
            <a:endParaRPr lang="en-US"/>
          </a:p>
        </p:txBody>
      </p:sp>
      <p:sp>
        <p:nvSpPr>
          <p:cNvPr id="5" name="Footer Placeholder 4">
            <a:extLst>
              <a:ext uri="{FF2B5EF4-FFF2-40B4-BE49-F238E27FC236}">
                <a16:creationId xmlns:a16="http://schemas.microsoft.com/office/drawing/2014/main" id="{9716D4FF-3F2F-2DC2-E6CB-E667CA354A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A97F3F-302E-B26A-62C9-B178115EF946}"/>
              </a:ext>
            </a:extLst>
          </p:cNvPr>
          <p:cNvSpPr>
            <a:spLocks noGrp="1"/>
          </p:cNvSpPr>
          <p:nvPr>
            <p:ph type="sldNum" sz="quarter" idx="12"/>
          </p:nvPr>
        </p:nvSpPr>
        <p:spPr/>
        <p:txBody>
          <a:bodyPr/>
          <a:lstStyle/>
          <a:p>
            <a:fld id="{7F5CB7D1-FA9B-463D-A2DF-28C55D72D91B}" type="slidenum">
              <a:rPr lang="en-US" smtClean="0"/>
              <a:t>‹#›</a:t>
            </a:fld>
            <a:endParaRPr lang="en-US"/>
          </a:p>
        </p:txBody>
      </p:sp>
    </p:spTree>
    <p:extLst>
      <p:ext uri="{BB962C8B-B14F-4D97-AF65-F5344CB8AC3E}">
        <p14:creationId xmlns:p14="http://schemas.microsoft.com/office/powerpoint/2010/main" val="2312556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E1F1F-9EB8-4393-3A94-E16EC0D8A0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864987-B65D-F822-21B6-86F59891D1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6995C7-432C-0B9A-1FC1-1DABD037071C}"/>
              </a:ext>
            </a:extLst>
          </p:cNvPr>
          <p:cNvSpPr>
            <a:spLocks noGrp="1"/>
          </p:cNvSpPr>
          <p:nvPr>
            <p:ph type="dt" sz="half" idx="10"/>
          </p:nvPr>
        </p:nvSpPr>
        <p:spPr/>
        <p:txBody>
          <a:bodyPr/>
          <a:lstStyle/>
          <a:p>
            <a:fld id="{C2A5101E-2DAE-406A-B952-48AB22EAB2F5}" type="datetimeFigureOut">
              <a:rPr lang="en-US" smtClean="0"/>
              <a:t>3/14/2025</a:t>
            </a:fld>
            <a:endParaRPr lang="en-US"/>
          </a:p>
        </p:txBody>
      </p:sp>
      <p:sp>
        <p:nvSpPr>
          <p:cNvPr id="5" name="Footer Placeholder 4">
            <a:extLst>
              <a:ext uri="{FF2B5EF4-FFF2-40B4-BE49-F238E27FC236}">
                <a16:creationId xmlns:a16="http://schemas.microsoft.com/office/drawing/2014/main" id="{BB687052-3E17-668B-319F-9723DE29C5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966C03-F249-2B45-9C0B-A4985D5CB8FE}"/>
              </a:ext>
            </a:extLst>
          </p:cNvPr>
          <p:cNvSpPr>
            <a:spLocks noGrp="1"/>
          </p:cNvSpPr>
          <p:nvPr>
            <p:ph type="sldNum" sz="quarter" idx="12"/>
          </p:nvPr>
        </p:nvSpPr>
        <p:spPr/>
        <p:txBody>
          <a:bodyPr/>
          <a:lstStyle/>
          <a:p>
            <a:fld id="{7F5CB7D1-FA9B-463D-A2DF-28C55D72D91B}" type="slidenum">
              <a:rPr lang="en-US" smtClean="0"/>
              <a:t>‹#›</a:t>
            </a:fld>
            <a:endParaRPr lang="en-US"/>
          </a:p>
        </p:txBody>
      </p:sp>
    </p:spTree>
    <p:extLst>
      <p:ext uri="{BB962C8B-B14F-4D97-AF65-F5344CB8AC3E}">
        <p14:creationId xmlns:p14="http://schemas.microsoft.com/office/powerpoint/2010/main" val="2632277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50B38-98FA-3906-39C4-49B0C8D81B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726C1F-0DDB-BBA4-C567-DF1F8B1726F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A0E98E-3C08-2733-B1CA-5D64561FC4A0}"/>
              </a:ext>
            </a:extLst>
          </p:cNvPr>
          <p:cNvSpPr>
            <a:spLocks noGrp="1"/>
          </p:cNvSpPr>
          <p:nvPr>
            <p:ph type="dt" sz="half" idx="10"/>
          </p:nvPr>
        </p:nvSpPr>
        <p:spPr/>
        <p:txBody>
          <a:bodyPr/>
          <a:lstStyle/>
          <a:p>
            <a:fld id="{C2A5101E-2DAE-406A-B952-48AB22EAB2F5}" type="datetimeFigureOut">
              <a:rPr lang="en-US" smtClean="0"/>
              <a:t>3/14/2025</a:t>
            </a:fld>
            <a:endParaRPr lang="en-US"/>
          </a:p>
        </p:txBody>
      </p:sp>
      <p:sp>
        <p:nvSpPr>
          <p:cNvPr id="5" name="Footer Placeholder 4">
            <a:extLst>
              <a:ext uri="{FF2B5EF4-FFF2-40B4-BE49-F238E27FC236}">
                <a16:creationId xmlns:a16="http://schemas.microsoft.com/office/drawing/2014/main" id="{28E19745-881B-654E-267C-1CE828DB48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2DD294-E68D-1964-B3BA-DA774AF34FB6}"/>
              </a:ext>
            </a:extLst>
          </p:cNvPr>
          <p:cNvSpPr>
            <a:spLocks noGrp="1"/>
          </p:cNvSpPr>
          <p:nvPr>
            <p:ph type="sldNum" sz="quarter" idx="12"/>
          </p:nvPr>
        </p:nvSpPr>
        <p:spPr/>
        <p:txBody>
          <a:bodyPr/>
          <a:lstStyle/>
          <a:p>
            <a:fld id="{7F5CB7D1-FA9B-463D-A2DF-28C55D72D91B}" type="slidenum">
              <a:rPr lang="en-US" smtClean="0"/>
              <a:t>‹#›</a:t>
            </a:fld>
            <a:endParaRPr lang="en-US"/>
          </a:p>
        </p:txBody>
      </p:sp>
    </p:spTree>
    <p:extLst>
      <p:ext uri="{BB962C8B-B14F-4D97-AF65-F5344CB8AC3E}">
        <p14:creationId xmlns:p14="http://schemas.microsoft.com/office/powerpoint/2010/main" val="949119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98675-8B22-BFF0-F2F5-B5042B1005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9104A-1E65-203E-9B29-F3EF46A4B4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97117F-2A6B-B227-51DB-27B3F0DEE1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A0EF90-04A6-ADFC-30C3-F8832995AA7D}"/>
              </a:ext>
            </a:extLst>
          </p:cNvPr>
          <p:cNvSpPr>
            <a:spLocks noGrp="1"/>
          </p:cNvSpPr>
          <p:nvPr>
            <p:ph type="dt" sz="half" idx="10"/>
          </p:nvPr>
        </p:nvSpPr>
        <p:spPr/>
        <p:txBody>
          <a:bodyPr/>
          <a:lstStyle/>
          <a:p>
            <a:fld id="{C2A5101E-2DAE-406A-B952-48AB22EAB2F5}" type="datetimeFigureOut">
              <a:rPr lang="en-US" smtClean="0"/>
              <a:t>3/14/2025</a:t>
            </a:fld>
            <a:endParaRPr lang="en-US"/>
          </a:p>
        </p:txBody>
      </p:sp>
      <p:sp>
        <p:nvSpPr>
          <p:cNvPr id="6" name="Footer Placeholder 5">
            <a:extLst>
              <a:ext uri="{FF2B5EF4-FFF2-40B4-BE49-F238E27FC236}">
                <a16:creationId xmlns:a16="http://schemas.microsoft.com/office/drawing/2014/main" id="{F590175E-BD49-BE26-0F21-E66042342E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C06CC5-14EA-ECC2-0C5A-5C9FBCC46A4B}"/>
              </a:ext>
            </a:extLst>
          </p:cNvPr>
          <p:cNvSpPr>
            <a:spLocks noGrp="1"/>
          </p:cNvSpPr>
          <p:nvPr>
            <p:ph type="sldNum" sz="quarter" idx="12"/>
          </p:nvPr>
        </p:nvSpPr>
        <p:spPr/>
        <p:txBody>
          <a:bodyPr/>
          <a:lstStyle/>
          <a:p>
            <a:fld id="{7F5CB7D1-FA9B-463D-A2DF-28C55D72D91B}" type="slidenum">
              <a:rPr lang="en-US" smtClean="0"/>
              <a:t>‹#›</a:t>
            </a:fld>
            <a:endParaRPr lang="en-US"/>
          </a:p>
        </p:txBody>
      </p:sp>
    </p:spTree>
    <p:extLst>
      <p:ext uri="{BB962C8B-B14F-4D97-AF65-F5344CB8AC3E}">
        <p14:creationId xmlns:p14="http://schemas.microsoft.com/office/powerpoint/2010/main" val="3313146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9800D-0AA8-6A39-A870-69845E79B5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39BD35-C25A-8429-5D4B-671A485AB7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36CB42-9DAC-1CA0-4E89-28BE8E3456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DD5335-8296-85CE-659C-B76D0E96CB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898EF0-D46C-0912-0B18-69B2BAED99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27971B-4D44-4530-D467-6CBCE0A412A1}"/>
              </a:ext>
            </a:extLst>
          </p:cNvPr>
          <p:cNvSpPr>
            <a:spLocks noGrp="1"/>
          </p:cNvSpPr>
          <p:nvPr>
            <p:ph type="dt" sz="half" idx="10"/>
          </p:nvPr>
        </p:nvSpPr>
        <p:spPr/>
        <p:txBody>
          <a:bodyPr/>
          <a:lstStyle/>
          <a:p>
            <a:fld id="{C2A5101E-2DAE-406A-B952-48AB22EAB2F5}" type="datetimeFigureOut">
              <a:rPr lang="en-US" smtClean="0"/>
              <a:t>3/14/2025</a:t>
            </a:fld>
            <a:endParaRPr lang="en-US"/>
          </a:p>
        </p:txBody>
      </p:sp>
      <p:sp>
        <p:nvSpPr>
          <p:cNvPr id="8" name="Footer Placeholder 7">
            <a:extLst>
              <a:ext uri="{FF2B5EF4-FFF2-40B4-BE49-F238E27FC236}">
                <a16:creationId xmlns:a16="http://schemas.microsoft.com/office/drawing/2014/main" id="{794E4374-88D4-BF4D-B4FB-0CF5A7FF9C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6225A4-E7DF-3380-9382-1F1D704501A1}"/>
              </a:ext>
            </a:extLst>
          </p:cNvPr>
          <p:cNvSpPr>
            <a:spLocks noGrp="1"/>
          </p:cNvSpPr>
          <p:nvPr>
            <p:ph type="sldNum" sz="quarter" idx="12"/>
          </p:nvPr>
        </p:nvSpPr>
        <p:spPr/>
        <p:txBody>
          <a:bodyPr/>
          <a:lstStyle/>
          <a:p>
            <a:fld id="{7F5CB7D1-FA9B-463D-A2DF-28C55D72D91B}" type="slidenum">
              <a:rPr lang="en-US" smtClean="0"/>
              <a:t>‹#›</a:t>
            </a:fld>
            <a:endParaRPr lang="en-US"/>
          </a:p>
        </p:txBody>
      </p:sp>
    </p:spTree>
    <p:extLst>
      <p:ext uri="{BB962C8B-B14F-4D97-AF65-F5344CB8AC3E}">
        <p14:creationId xmlns:p14="http://schemas.microsoft.com/office/powerpoint/2010/main" val="100074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EFBDC-716A-11D6-354A-01537F8EC3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FC77F0-46C2-9FB0-A8B2-632C75959D7A}"/>
              </a:ext>
            </a:extLst>
          </p:cNvPr>
          <p:cNvSpPr>
            <a:spLocks noGrp="1"/>
          </p:cNvSpPr>
          <p:nvPr>
            <p:ph type="dt" sz="half" idx="10"/>
          </p:nvPr>
        </p:nvSpPr>
        <p:spPr/>
        <p:txBody>
          <a:bodyPr/>
          <a:lstStyle/>
          <a:p>
            <a:fld id="{C2A5101E-2DAE-406A-B952-48AB22EAB2F5}" type="datetimeFigureOut">
              <a:rPr lang="en-US" smtClean="0"/>
              <a:t>3/14/2025</a:t>
            </a:fld>
            <a:endParaRPr lang="en-US"/>
          </a:p>
        </p:txBody>
      </p:sp>
      <p:sp>
        <p:nvSpPr>
          <p:cNvPr id="4" name="Footer Placeholder 3">
            <a:extLst>
              <a:ext uri="{FF2B5EF4-FFF2-40B4-BE49-F238E27FC236}">
                <a16:creationId xmlns:a16="http://schemas.microsoft.com/office/drawing/2014/main" id="{3D8ABB7D-C8CB-9846-796F-8DC4D656AF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BB9133-0769-0128-A83D-020F5658283D}"/>
              </a:ext>
            </a:extLst>
          </p:cNvPr>
          <p:cNvSpPr>
            <a:spLocks noGrp="1"/>
          </p:cNvSpPr>
          <p:nvPr>
            <p:ph type="sldNum" sz="quarter" idx="12"/>
          </p:nvPr>
        </p:nvSpPr>
        <p:spPr/>
        <p:txBody>
          <a:bodyPr/>
          <a:lstStyle/>
          <a:p>
            <a:fld id="{7F5CB7D1-FA9B-463D-A2DF-28C55D72D91B}" type="slidenum">
              <a:rPr lang="en-US" smtClean="0"/>
              <a:t>‹#›</a:t>
            </a:fld>
            <a:endParaRPr lang="en-US"/>
          </a:p>
        </p:txBody>
      </p:sp>
    </p:spTree>
    <p:extLst>
      <p:ext uri="{BB962C8B-B14F-4D97-AF65-F5344CB8AC3E}">
        <p14:creationId xmlns:p14="http://schemas.microsoft.com/office/powerpoint/2010/main" val="482989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E3682E-A154-90F0-59CB-904AD3325B07}"/>
              </a:ext>
            </a:extLst>
          </p:cNvPr>
          <p:cNvSpPr>
            <a:spLocks noGrp="1"/>
          </p:cNvSpPr>
          <p:nvPr>
            <p:ph type="dt" sz="half" idx="10"/>
          </p:nvPr>
        </p:nvSpPr>
        <p:spPr/>
        <p:txBody>
          <a:bodyPr/>
          <a:lstStyle/>
          <a:p>
            <a:fld id="{C2A5101E-2DAE-406A-B952-48AB22EAB2F5}" type="datetimeFigureOut">
              <a:rPr lang="en-US" smtClean="0"/>
              <a:t>3/14/2025</a:t>
            </a:fld>
            <a:endParaRPr lang="en-US"/>
          </a:p>
        </p:txBody>
      </p:sp>
      <p:sp>
        <p:nvSpPr>
          <p:cNvPr id="3" name="Footer Placeholder 2">
            <a:extLst>
              <a:ext uri="{FF2B5EF4-FFF2-40B4-BE49-F238E27FC236}">
                <a16:creationId xmlns:a16="http://schemas.microsoft.com/office/drawing/2014/main" id="{02343E13-7E7A-551E-F72A-B8FE0F7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6BEE9A-B0DB-9264-F073-F81AD851A356}"/>
              </a:ext>
            </a:extLst>
          </p:cNvPr>
          <p:cNvSpPr>
            <a:spLocks noGrp="1"/>
          </p:cNvSpPr>
          <p:nvPr>
            <p:ph type="sldNum" sz="quarter" idx="12"/>
          </p:nvPr>
        </p:nvSpPr>
        <p:spPr/>
        <p:txBody>
          <a:bodyPr/>
          <a:lstStyle/>
          <a:p>
            <a:fld id="{7F5CB7D1-FA9B-463D-A2DF-28C55D72D91B}" type="slidenum">
              <a:rPr lang="en-US" smtClean="0"/>
              <a:t>‹#›</a:t>
            </a:fld>
            <a:endParaRPr lang="en-US"/>
          </a:p>
        </p:txBody>
      </p:sp>
    </p:spTree>
    <p:extLst>
      <p:ext uri="{BB962C8B-B14F-4D97-AF65-F5344CB8AC3E}">
        <p14:creationId xmlns:p14="http://schemas.microsoft.com/office/powerpoint/2010/main" val="3880954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BF220-36BB-DEAD-53F8-0F2E0706FE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94457F-FE66-E9E5-2DE9-67F7F9A238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6E3838-6593-3A0E-CCF0-4164100EBB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FA11B2-2B51-C49B-846F-12A5CA86D7CE}"/>
              </a:ext>
            </a:extLst>
          </p:cNvPr>
          <p:cNvSpPr>
            <a:spLocks noGrp="1"/>
          </p:cNvSpPr>
          <p:nvPr>
            <p:ph type="dt" sz="half" idx="10"/>
          </p:nvPr>
        </p:nvSpPr>
        <p:spPr/>
        <p:txBody>
          <a:bodyPr/>
          <a:lstStyle/>
          <a:p>
            <a:fld id="{C2A5101E-2DAE-406A-B952-48AB22EAB2F5}" type="datetimeFigureOut">
              <a:rPr lang="en-US" smtClean="0"/>
              <a:t>3/14/2025</a:t>
            </a:fld>
            <a:endParaRPr lang="en-US"/>
          </a:p>
        </p:txBody>
      </p:sp>
      <p:sp>
        <p:nvSpPr>
          <p:cNvPr id="6" name="Footer Placeholder 5">
            <a:extLst>
              <a:ext uri="{FF2B5EF4-FFF2-40B4-BE49-F238E27FC236}">
                <a16:creationId xmlns:a16="http://schemas.microsoft.com/office/drawing/2014/main" id="{EED01A2C-18E8-3761-2193-439BF7871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56D87B-15F7-A05C-B574-4F1F65FBF8A7}"/>
              </a:ext>
            </a:extLst>
          </p:cNvPr>
          <p:cNvSpPr>
            <a:spLocks noGrp="1"/>
          </p:cNvSpPr>
          <p:nvPr>
            <p:ph type="sldNum" sz="quarter" idx="12"/>
          </p:nvPr>
        </p:nvSpPr>
        <p:spPr/>
        <p:txBody>
          <a:bodyPr/>
          <a:lstStyle/>
          <a:p>
            <a:fld id="{7F5CB7D1-FA9B-463D-A2DF-28C55D72D91B}" type="slidenum">
              <a:rPr lang="en-US" smtClean="0"/>
              <a:t>‹#›</a:t>
            </a:fld>
            <a:endParaRPr lang="en-US"/>
          </a:p>
        </p:txBody>
      </p:sp>
    </p:spTree>
    <p:extLst>
      <p:ext uri="{BB962C8B-B14F-4D97-AF65-F5344CB8AC3E}">
        <p14:creationId xmlns:p14="http://schemas.microsoft.com/office/powerpoint/2010/main" val="764097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5173-3215-334D-4144-AC023ECD3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9346BA-1535-88F5-0CC9-4CA2644281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62F29F-B8BE-9EAA-8615-038AF44E43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C0BF5C-0663-BB57-B9C9-753BFB31203D}"/>
              </a:ext>
            </a:extLst>
          </p:cNvPr>
          <p:cNvSpPr>
            <a:spLocks noGrp="1"/>
          </p:cNvSpPr>
          <p:nvPr>
            <p:ph type="dt" sz="half" idx="10"/>
          </p:nvPr>
        </p:nvSpPr>
        <p:spPr/>
        <p:txBody>
          <a:bodyPr/>
          <a:lstStyle/>
          <a:p>
            <a:fld id="{C2A5101E-2DAE-406A-B952-48AB22EAB2F5}" type="datetimeFigureOut">
              <a:rPr lang="en-US" smtClean="0"/>
              <a:t>3/14/2025</a:t>
            </a:fld>
            <a:endParaRPr lang="en-US"/>
          </a:p>
        </p:txBody>
      </p:sp>
      <p:sp>
        <p:nvSpPr>
          <p:cNvPr id="6" name="Footer Placeholder 5">
            <a:extLst>
              <a:ext uri="{FF2B5EF4-FFF2-40B4-BE49-F238E27FC236}">
                <a16:creationId xmlns:a16="http://schemas.microsoft.com/office/drawing/2014/main" id="{72FA3E5A-1789-C9ED-7E42-FE817BB668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1EF114-220D-3C46-3FE1-23F4914F914E}"/>
              </a:ext>
            </a:extLst>
          </p:cNvPr>
          <p:cNvSpPr>
            <a:spLocks noGrp="1"/>
          </p:cNvSpPr>
          <p:nvPr>
            <p:ph type="sldNum" sz="quarter" idx="12"/>
          </p:nvPr>
        </p:nvSpPr>
        <p:spPr/>
        <p:txBody>
          <a:bodyPr/>
          <a:lstStyle/>
          <a:p>
            <a:fld id="{7F5CB7D1-FA9B-463D-A2DF-28C55D72D91B}" type="slidenum">
              <a:rPr lang="en-US" smtClean="0"/>
              <a:t>‹#›</a:t>
            </a:fld>
            <a:endParaRPr lang="en-US"/>
          </a:p>
        </p:txBody>
      </p:sp>
    </p:spTree>
    <p:extLst>
      <p:ext uri="{BB962C8B-B14F-4D97-AF65-F5344CB8AC3E}">
        <p14:creationId xmlns:p14="http://schemas.microsoft.com/office/powerpoint/2010/main" val="484684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B3299B-1156-5AD3-3B39-B2EF3968C6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19A796-1CE6-3A99-65A1-0FD34A0846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480F39-DBFF-20D9-011D-EA58DCF4E3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2A5101E-2DAE-406A-B952-48AB22EAB2F5}" type="datetimeFigureOut">
              <a:rPr lang="en-US" smtClean="0"/>
              <a:t>3/14/2025</a:t>
            </a:fld>
            <a:endParaRPr lang="en-US"/>
          </a:p>
        </p:txBody>
      </p:sp>
      <p:sp>
        <p:nvSpPr>
          <p:cNvPr id="5" name="Footer Placeholder 4">
            <a:extLst>
              <a:ext uri="{FF2B5EF4-FFF2-40B4-BE49-F238E27FC236}">
                <a16:creationId xmlns:a16="http://schemas.microsoft.com/office/drawing/2014/main" id="{195F746C-AEF3-778A-2530-84B19455D7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8130A96-3134-7127-446F-0441F5E562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F5CB7D1-FA9B-463D-A2DF-28C55D72D91B}" type="slidenum">
              <a:rPr lang="en-US" smtClean="0"/>
              <a:t>‹#›</a:t>
            </a:fld>
            <a:endParaRPr lang="en-US"/>
          </a:p>
        </p:txBody>
      </p:sp>
    </p:spTree>
    <p:extLst>
      <p:ext uri="{BB962C8B-B14F-4D97-AF65-F5344CB8AC3E}">
        <p14:creationId xmlns:p14="http://schemas.microsoft.com/office/powerpoint/2010/main" val="3910721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D47766EE-4192-4B2D-A5A0-F60F9A5F7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mall blue white and red stars mixed in a pile">
            <a:extLst>
              <a:ext uri="{FF2B5EF4-FFF2-40B4-BE49-F238E27FC236}">
                <a16:creationId xmlns:a16="http://schemas.microsoft.com/office/drawing/2014/main" id="{4D44FC47-A7F7-CC27-4368-AC0A4A2FBC77}"/>
              </a:ext>
            </a:extLst>
          </p:cNvPr>
          <p:cNvPicPr>
            <a:picLocks noChangeAspect="1"/>
          </p:cNvPicPr>
          <p:nvPr/>
        </p:nvPicPr>
        <p:blipFill>
          <a:blip r:embed="rId3"/>
          <a:srcRect t="7866" b="7865"/>
          <a:stretch/>
        </p:blipFill>
        <p:spPr>
          <a:xfrm>
            <a:off x="20" y="10"/>
            <a:ext cx="12191980" cy="6857990"/>
          </a:xfrm>
          <a:prstGeom prst="rect">
            <a:avLst/>
          </a:prstGeom>
        </p:spPr>
      </p:pic>
      <p:sp>
        <p:nvSpPr>
          <p:cNvPr id="67" name="Graphic 1">
            <a:extLst>
              <a:ext uri="{FF2B5EF4-FFF2-40B4-BE49-F238E27FC236}">
                <a16:creationId xmlns:a16="http://schemas.microsoft.com/office/drawing/2014/main" id="{D6705569-F545-4F47-A260-A9202826E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655438" y="838201"/>
            <a:ext cx="7098161" cy="4549051"/>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 name="Title 1">
            <a:extLst>
              <a:ext uri="{FF2B5EF4-FFF2-40B4-BE49-F238E27FC236}">
                <a16:creationId xmlns:a16="http://schemas.microsoft.com/office/drawing/2014/main" id="{DF86EAC2-796D-C042-DFDC-90C8A5EBDCAD}"/>
              </a:ext>
            </a:extLst>
          </p:cNvPr>
          <p:cNvSpPr>
            <a:spLocks noGrp="1"/>
          </p:cNvSpPr>
          <p:nvPr>
            <p:ph type="ctrTitle"/>
          </p:nvPr>
        </p:nvSpPr>
        <p:spPr>
          <a:xfrm>
            <a:off x="3325473" y="1924619"/>
            <a:ext cx="5541054" cy="1655378"/>
          </a:xfrm>
        </p:spPr>
        <p:txBody>
          <a:bodyPr vert="horz" lIns="91440" tIns="45720" rIns="91440" bIns="45720" rtlCol="0">
            <a:normAutofit/>
          </a:bodyPr>
          <a:lstStyle/>
          <a:p>
            <a:r>
              <a:rPr lang="en-US" sz="4400">
                <a:latin typeface="Century Schoolbook" panose="02040604050505020304" pitchFamily="18" charset="0"/>
              </a:rPr>
              <a:t>PATRIOT POISE</a:t>
            </a:r>
          </a:p>
        </p:txBody>
      </p:sp>
      <p:sp>
        <p:nvSpPr>
          <p:cNvPr id="3" name="Subtitle 2">
            <a:extLst>
              <a:ext uri="{FF2B5EF4-FFF2-40B4-BE49-F238E27FC236}">
                <a16:creationId xmlns:a16="http://schemas.microsoft.com/office/drawing/2014/main" id="{A52476B8-005D-782E-3C77-F304E6E780A1}"/>
              </a:ext>
            </a:extLst>
          </p:cNvPr>
          <p:cNvSpPr>
            <a:spLocks noGrp="1"/>
          </p:cNvSpPr>
          <p:nvPr>
            <p:ph type="subTitle" idx="1"/>
          </p:nvPr>
        </p:nvSpPr>
        <p:spPr>
          <a:xfrm>
            <a:off x="3880419" y="3668285"/>
            <a:ext cx="4431162" cy="1337967"/>
          </a:xfrm>
        </p:spPr>
        <p:txBody>
          <a:bodyPr vert="horz" lIns="91440" tIns="45720" rIns="91440" bIns="45720" rtlCol="0">
            <a:normAutofit/>
          </a:bodyPr>
          <a:lstStyle/>
          <a:p>
            <a:r>
              <a:rPr lang="en-US" sz="1700" dirty="0"/>
              <a:t>Reform your path to wellness with Pilates</a:t>
            </a:r>
          </a:p>
          <a:p>
            <a:pPr indent="-228600">
              <a:buFont typeface="Arial" panose="020B0604020202020204" pitchFamily="34" charset="0"/>
              <a:buChar char="•"/>
            </a:pPr>
            <a:endParaRPr lang="en-US" sz="1700" dirty="0"/>
          </a:p>
          <a:p>
            <a:r>
              <a:rPr lang="en-US" sz="1700" dirty="0"/>
              <a:t>Special training for Pilates Instructors - Veteran Clients</a:t>
            </a:r>
          </a:p>
        </p:txBody>
      </p:sp>
    </p:spTree>
    <p:extLst>
      <p:ext uri="{BB962C8B-B14F-4D97-AF65-F5344CB8AC3E}">
        <p14:creationId xmlns:p14="http://schemas.microsoft.com/office/powerpoint/2010/main" val="89358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19FE2-645A-5322-03CA-8F876D2E7A6F}"/>
              </a:ext>
            </a:extLst>
          </p:cNvPr>
          <p:cNvSpPr>
            <a:spLocks noGrp="1"/>
          </p:cNvSpPr>
          <p:nvPr>
            <p:ph type="title"/>
          </p:nvPr>
        </p:nvSpPr>
        <p:spPr>
          <a:xfrm>
            <a:off x="838200" y="365125"/>
            <a:ext cx="10515600" cy="1085303"/>
          </a:xfrm>
        </p:spPr>
        <p:txBody>
          <a:bodyPr/>
          <a:lstStyle/>
          <a:p>
            <a:r>
              <a:rPr lang="en-US" dirty="0">
                <a:latin typeface="Century Schoolbook" panose="02040604050505020304" pitchFamily="18" charset="0"/>
              </a:rPr>
              <a:t>Pilates impact on top SIX conditions</a:t>
            </a:r>
          </a:p>
        </p:txBody>
      </p:sp>
      <p:graphicFrame>
        <p:nvGraphicFramePr>
          <p:cNvPr id="7" name="Content Placeholder 2">
            <a:extLst>
              <a:ext uri="{FF2B5EF4-FFF2-40B4-BE49-F238E27FC236}">
                <a16:creationId xmlns:a16="http://schemas.microsoft.com/office/drawing/2014/main" id="{67DE9AD3-2F26-C0F1-DD23-595F7B350554}"/>
              </a:ext>
            </a:extLst>
          </p:cNvPr>
          <p:cNvGraphicFramePr>
            <a:graphicFrameLocks noGrp="1"/>
          </p:cNvGraphicFramePr>
          <p:nvPr>
            <p:ph idx="1"/>
          </p:nvPr>
        </p:nvGraphicFramePr>
        <p:xfrm>
          <a:off x="838200" y="1355834"/>
          <a:ext cx="10515600" cy="4519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92217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2">
            <a:extLst>
              <a:ext uri="{FF2B5EF4-FFF2-40B4-BE49-F238E27FC236}">
                <a16:creationId xmlns:a16="http://schemas.microsoft.com/office/drawing/2014/main" id="{64BDBB76-C1C2-9B45-F9B6-12C75A7BB0AB}"/>
              </a:ext>
            </a:extLst>
          </p:cNvPr>
          <p:cNvGraphicFramePr>
            <a:graphicFrameLocks noGrp="1"/>
          </p:cNvGraphicFramePr>
          <p:nvPr>
            <p:ph idx="1"/>
          </p:nvPr>
        </p:nvGraphicFramePr>
        <p:xfrm>
          <a:off x="838200" y="294290"/>
          <a:ext cx="10515600" cy="5882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08902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08215CFF-2F76-424C-87EF-8C7D8DDD1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0D1292-DCD0-295F-5759-D0699924FB0B}"/>
              </a:ext>
            </a:extLst>
          </p:cNvPr>
          <p:cNvSpPr>
            <a:spLocks noGrp="1"/>
          </p:cNvSpPr>
          <p:nvPr>
            <p:ph type="title"/>
          </p:nvPr>
        </p:nvSpPr>
        <p:spPr>
          <a:xfrm>
            <a:off x="838200" y="4636984"/>
            <a:ext cx="10515600" cy="1499243"/>
          </a:xfrm>
        </p:spPr>
        <p:txBody>
          <a:bodyPr vert="horz" lIns="91440" tIns="45720" rIns="91440" bIns="45720" rtlCol="0" anchor="ctr">
            <a:normAutofit/>
          </a:bodyPr>
          <a:lstStyle/>
          <a:p>
            <a:r>
              <a:rPr lang="en-US" sz="5200" kern="1200">
                <a:solidFill>
                  <a:schemeClr val="tx1"/>
                </a:solidFill>
                <a:latin typeface="+mj-lt"/>
                <a:ea typeface="+mj-ea"/>
                <a:cs typeface="+mj-cs"/>
              </a:rPr>
              <a:t>Holistic Impacts</a:t>
            </a:r>
          </a:p>
        </p:txBody>
      </p:sp>
      <p:graphicFrame>
        <p:nvGraphicFramePr>
          <p:cNvPr id="13" name="Content Placeholder 3">
            <a:extLst>
              <a:ext uri="{FF2B5EF4-FFF2-40B4-BE49-F238E27FC236}">
                <a16:creationId xmlns:a16="http://schemas.microsoft.com/office/drawing/2014/main" id="{3E6D51CC-6A76-665B-EC7F-C856B72DE5C0}"/>
              </a:ext>
            </a:extLst>
          </p:cNvPr>
          <p:cNvGraphicFramePr>
            <a:graphicFrameLocks noGrp="1"/>
          </p:cNvGraphicFramePr>
          <p:nvPr>
            <p:ph sz="half" idx="2"/>
            <p:extLst>
              <p:ext uri="{D42A27DB-BD31-4B8C-83A1-F6EECF244321}">
                <p14:modId xmlns:p14="http://schemas.microsoft.com/office/powerpoint/2010/main" val="2626337398"/>
              </p:ext>
            </p:extLst>
          </p:nvPr>
        </p:nvGraphicFramePr>
        <p:xfrm>
          <a:off x="838200" y="365759"/>
          <a:ext cx="10515600" cy="4479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229177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7" name="Rectangle 386">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9" name="Group 388">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390" name="Rectangle 389">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1" name="Straight Connector 390">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93" name="Rectangle 392">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Rectangle 394">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2AF0B2-7588-11FD-BCC5-4E9BF1A2F054}"/>
              </a:ext>
            </a:extLst>
          </p:cNvPr>
          <p:cNvSpPr>
            <a:spLocks noGrp="1"/>
          </p:cNvSpPr>
          <p:nvPr>
            <p:ph type="title"/>
          </p:nvPr>
        </p:nvSpPr>
        <p:spPr>
          <a:xfrm>
            <a:off x="1153617" y="1239927"/>
            <a:ext cx="4185637" cy="4680583"/>
          </a:xfrm>
        </p:spPr>
        <p:txBody>
          <a:bodyPr vert="horz" lIns="91440" tIns="45720" rIns="91440" bIns="45720" rtlCol="0" anchor="ctr">
            <a:normAutofit/>
          </a:bodyPr>
          <a:lstStyle/>
          <a:p>
            <a:r>
              <a:rPr lang="en-US" sz="5400" dirty="0">
                <a:latin typeface="Century Schoolbook" panose="02040604050505020304" pitchFamily="18" charset="0"/>
              </a:rPr>
              <a:t>Reform your path to </a:t>
            </a:r>
            <a:r>
              <a:rPr lang="en-US" sz="5400" i="1" dirty="0">
                <a:latin typeface="Century Schoolbook" panose="02040604050505020304" pitchFamily="18" charset="0"/>
              </a:rPr>
              <a:t>wellness</a:t>
            </a:r>
            <a:r>
              <a:rPr lang="en-US" sz="5400" dirty="0">
                <a:latin typeface="Century Schoolbook" panose="02040604050505020304" pitchFamily="18" charset="0"/>
              </a:rPr>
              <a:t> with </a:t>
            </a:r>
            <a:r>
              <a:rPr lang="en-US" sz="5400" b="1" dirty="0">
                <a:latin typeface="Century Schoolbook" panose="02040604050505020304" pitchFamily="18" charset="0"/>
              </a:rPr>
              <a:t>Pilates</a:t>
            </a:r>
            <a:r>
              <a:rPr lang="en-US" sz="5400" dirty="0">
                <a:latin typeface="Century Schoolbook" panose="02040604050505020304" pitchFamily="18" charset="0"/>
              </a:rPr>
              <a:t>.</a:t>
            </a:r>
            <a:endParaRPr lang="en-US" sz="5200" kern="1200" dirty="0">
              <a:solidFill>
                <a:schemeClr val="tx1"/>
              </a:solidFill>
              <a:latin typeface="Century Schoolbook" panose="02040604050505020304" pitchFamily="18" charset="0"/>
            </a:endParaRPr>
          </a:p>
        </p:txBody>
      </p:sp>
      <p:sp>
        <p:nvSpPr>
          <p:cNvPr id="4" name="Text Placeholder 3">
            <a:extLst>
              <a:ext uri="{FF2B5EF4-FFF2-40B4-BE49-F238E27FC236}">
                <a16:creationId xmlns:a16="http://schemas.microsoft.com/office/drawing/2014/main" id="{A3D15B6D-09DC-0AB2-6B7E-B1FA5C111C5F}"/>
              </a:ext>
            </a:extLst>
          </p:cNvPr>
          <p:cNvSpPr>
            <a:spLocks noGrp="1"/>
          </p:cNvSpPr>
          <p:nvPr>
            <p:ph type="body" sz="half" idx="2"/>
          </p:nvPr>
        </p:nvSpPr>
        <p:spPr>
          <a:xfrm>
            <a:off x="5913343" y="1239927"/>
            <a:ext cx="5350404" cy="4680583"/>
          </a:xfrm>
        </p:spPr>
        <p:txBody>
          <a:bodyPr vert="horz" lIns="91440" tIns="45720" rIns="91440" bIns="45720" rtlCol="0" anchor="ctr">
            <a:normAutofit/>
          </a:bodyPr>
          <a:lstStyle/>
          <a:p>
            <a:r>
              <a:rPr lang="en-US" sz="2400" b="1" dirty="0">
                <a:effectLst/>
                <a:latin typeface="Century Schoolbook" panose="02040604050505020304" pitchFamily="18" charset="0"/>
              </a:rPr>
              <a:t>Join Us!</a:t>
            </a:r>
            <a:br>
              <a:rPr lang="en-US" sz="2000" dirty="0">
                <a:effectLst/>
                <a:latin typeface="Century Schoolbook" panose="02040604050505020304" pitchFamily="18" charset="0"/>
              </a:rPr>
            </a:br>
            <a:r>
              <a:rPr lang="en-US" sz="2400" dirty="0">
                <a:effectLst/>
                <a:latin typeface="Century Schoolbook" panose="02040604050505020304" pitchFamily="18" charset="0"/>
              </a:rPr>
              <a:t>📍 </a:t>
            </a:r>
            <a:r>
              <a:rPr lang="en-US" sz="2400" b="1" dirty="0">
                <a:effectLst/>
                <a:latin typeface="Century Schoolbook" panose="02040604050505020304" pitchFamily="18" charset="0"/>
              </a:rPr>
              <a:t>Class Location</a:t>
            </a:r>
            <a:r>
              <a:rPr lang="en-US" sz="2400" dirty="0">
                <a:effectLst/>
                <a:latin typeface="Century Schoolbook" panose="02040604050505020304" pitchFamily="18" charset="0"/>
              </a:rPr>
              <a:t>: [Your Studio or Online Platform]</a:t>
            </a:r>
            <a:br>
              <a:rPr lang="en-US" sz="2400" dirty="0">
                <a:effectLst/>
                <a:latin typeface="Century Schoolbook" panose="02040604050505020304" pitchFamily="18" charset="0"/>
              </a:rPr>
            </a:br>
            <a:r>
              <a:rPr lang="en-US" sz="2400" dirty="0">
                <a:effectLst/>
                <a:latin typeface="Century Schoolbook" panose="02040604050505020304" pitchFamily="18" charset="0"/>
              </a:rPr>
              <a:t>📅 </a:t>
            </a:r>
            <a:r>
              <a:rPr lang="en-US" sz="2400" b="1" dirty="0">
                <a:effectLst/>
                <a:latin typeface="Century Schoolbook" panose="02040604050505020304" pitchFamily="18" charset="0"/>
              </a:rPr>
              <a:t>Class Schedule</a:t>
            </a:r>
            <a:r>
              <a:rPr lang="en-US" sz="2400" dirty="0">
                <a:effectLst/>
                <a:latin typeface="Century Schoolbook" panose="02040604050505020304" pitchFamily="18" charset="0"/>
              </a:rPr>
              <a:t>: [Days/Times]</a:t>
            </a:r>
            <a:br>
              <a:rPr lang="en-US" sz="2400" dirty="0">
                <a:effectLst/>
                <a:latin typeface="Century Schoolbook" panose="02040604050505020304" pitchFamily="18" charset="0"/>
              </a:rPr>
            </a:br>
            <a:r>
              <a:rPr lang="en-US" sz="2400" dirty="0">
                <a:effectLst/>
                <a:latin typeface="Century Schoolbook" panose="02040604050505020304" pitchFamily="18" charset="0"/>
              </a:rPr>
              <a:t>📞 </a:t>
            </a:r>
            <a:r>
              <a:rPr lang="en-US" sz="2400" b="1" dirty="0">
                <a:effectLst/>
                <a:latin typeface="Century Schoolbook" panose="02040604050505020304" pitchFamily="18" charset="0"/>
              </a:rPr>
              <a:t>Contact</a:t>
            </a:r>
            <a:r>
              <a:rPr lang="en-US" sz="2400" dirty="0">
                <a:effectLst/>
                <a:latin typeface="Century Schoolbook" panose="02040604050505020304" pitchFamily="18" charset="0"/>
              </a:rPr>
              <a:t>: [Your Email/Phone]</a:t>
            </a:r>
            <a:br>
              <a:rPr lang="en-US" sz="2400" dirty="0">
                <a:effectLst/>
                <a:latin typeface="Century Schoolbook" panose="02040604050505020304" pitchFamily="18" charset="0"/>
              </a:rPr>
            </a:br>
            <a:r>
              <a:rPr lang="en-US" sz="2400" dirty="0">
                <a:effectLst/>
                <a:latin typeface="Century Schoolbook" panose="02040604050505020304" pitchFamily="18" charset="0"/>
              </a:rPr>
              <a:t>🌐 </a:t>
            </a:r>
            <a:r>
              <a:rPr lang="en-US" sz="2400" b="1" dirty="0">
                <a:effectLst/>
                <a:latin typeface="Century Schoolbook" panose="02040604050505020304" pitchFamily="18" charset="0"/>
              </a:rPr>
              <a:t>Website</a:t>
            </a:r>
            <a:r>
              <a:rPr lang="en-US" sz="2400" dirty="0">
                <a:effectLst/>
                <a:latin typeface="Century Schoolbook" panose="02040604050505020304" pitchFamily="18" charset="0"/>
              </a:rPr>
              <a:t>: [Your Website]</a:t>
            </a:r>
            <a:br>
              <a:rPr lang="en-US" sz="2000" dirty="0">
                <a:effectLst/>
                <a:latin typeface="Century Schoolbook" panose="02040604050505020304" pitchFamily="18" charset="0"/>
              </a:rPr>
            </a:br>
            <a:endParaRPr lang="en-US" sz="2000" dirty="0">
              <a:latin typeface="Century Schoolbook" panose="02040604050505020304" pitchFamily="18" charset="0"/>
            </a:endParaRPr>
          </a:p>
        </p:txBody>
      </p:sp>
    </p:spTree>
    <p:extLst>
      <p:ext uri="{BB962C8B-B14F-4D97-AF65-F5344CB8AC3E}">
        <p14:creationId xmlns:p14="http://schemas.microsoft.com/office/powerpoint/2010/main" val="156450847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34">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8F5A61-0A2D-26DB-DA1D-7411815F1FDF}"/>
              </a:ext>
            </a:extLst>
          </p:cNvPr>
          <p:cNvSpPr>
            <a:spLocks noGrp="1"/>
          </p:cNvSpPr>
          <p:nvPr>
            <p:ph type="title"/>
          </p:nvPr>
        </p:nvSpPr>
        <p:spPr>
          <a:xfrm>
            <a:off x="1285240" y="1050595"/>
            <a:ext cx="8074815" cy="1618489"/>
          </a:xfrm>
        </p:spPr>
        <p:txBody>
          <a:bodyPr vert="horz" lIns="91440" tIns="45720" rIns="91440" bIns="45720" rtlCol="0" anchor="ctr">
            <a:normAutofit/>
          </a:bodyPr>
          <a:lstStyle/>
          <a:p>
            <a:r>
              <a:rPr lang="en-US" sz="5600" b="1" kern="1200">
                <a:solidFill>
                  <a:schemeClr val="tx1"/>
                </a:solidFill>
                <a:latin typeface="+mj-lt"/>
                <a:ea typeface="+mj-ea"/>
                <a:cs typeface="+mj-cs"/>
              </a:rPr>
              <a:t>What to Expect in a Class</a:t>
            </a:r>
            <a:endParaRPr lang="en-US" sz="5600" kern="1200">
              <a:solidFill>
                <a:schemeClr val="tx1"/>
              </a:solidFill>
              <a:latin typeface="+mj-lt"/>
              <a:ea typeface="+mj-ea"/>
              <a:cs typeface="+mj-cs"/>
            </a:endParaRPr>
          </a:p>
        </p:txBody>
      </p:sp>
      <p:sp>
        <p:nvSpPr>
          <p:cNvPr id="4" name="Text Placeholder 3">
            <a:extLst>
              <a:ext uri="{FF2B5EF4-FFF2-40B4-BE49-F238E27FC236}">
                <a16:creationId xmlns:a16="http://schemas.microsoft.com/office/drawing/2014/main" id="{5489FBE6-75D9-E0AE-7AB8-FF2B92C59837}"/>
              </a:ext>
            </a:extLst>
          </p:cNvPr>
          <p:cNvSpPr>
            <a:spLocks noGrp="1"/>
          </p:cNvSpPr>
          <p:nvPr>
            <p:ph type="body" sz="half" idx="2"/>
          </p:nvPr>
        </p:nvSpPr>
        <p:spPr>
          <a:xfrm>
            <a:off x="1285240" y="2969469"/>
            <a:ext cx="8074815" cy="2800395"/>
          </a:xfrm>
        </p:spPr>
        <p:txBody>
          <a:bodyPr vert="horz" lIns="91440" tIns="45720" rIns="91440" bIns="45720" rtlCol="0" anchor="t">
            <a:normAutofit/>
          </a:bodyPr>
          <a:lstStyle/>
          <a:p>
            <a:pPr lvl="0" indent="-228600">
              <a:buFont typeface="Arial" panose="020B0604020202020204" pitchFamily="34" charset="0"/>
              <a:buChar char="•"/>
            </a:pPr>
            <a:r>
              <a:rPr lang="en-US" sz="2000" b="1"/>
              <a:t>Warm-Up &amp; Breathing Techniques</a:t>
            </a:r>
            <a:r>
              <a:rPr lang="en-US" sz="2000"/>
              <a:t>: Prepares the body and calms the mind.</a:t>
            </a:r>
          </a:p>
          <a:p>
            <a:pPr lvl="0" indent="-228600">
              <a:buFont typeface="Arial" panose="020B0604020202020204" pitchFamily="34" charset="0"/>
              <a:buChar char="•"/>
            </a:pPr>
            <a:r>
              <a:rPr lang="en-US" sz="2000" b="1"/>
              <a:t>Core &amp; Stability Work</a:t>
            </a:r>
            <a:r>
              <a:rPr lang="en-US" sz="2000"/>
              <a:t>: Strengthens the deep muscles to support movement.</a:t>
            </a:r>
          </a:p>
          <a:p>
            <a:pPr lvl="0" indent="-228600">
              <a:buFont typeface="Arial" panose="020B0604020202020204" pitchFamily="34" charset="0"/>
              <a:buChar char="•"/>
            </a:pPr>
            <a:r>
              <a:rPr lang="en-US" sz="2000" b="1"/>
              <a:t>Gentle, Full-Body Exercises</a:t>
            </a:r>
            <a:r>
              <a:rPr lang="en-US" sz="2000"/>
              <a:t>: Designed for joint health, mobility, and control.</a:t>
            </a:r>
          </a:p>
          <a:p>
            <a:pPr lvl="0" indent="-228600">
              <a:buFont typeface="Arial" panose="020B0604020202020204" pitchFamily="34" charset="0"/>
              <a:buChar char="•"/>
            </a:pPr>
            <a:r>
              <a:rPr lang="en-US" sz="2000" b="1"/>
              <a:t>Cool Down &amp; Relaxation</a:t>
            </a:r>
            <a:r>
              <a:rPr lang="en-US" sz="2000"/>
              <a:t>: Promotes stress relief and body awareness.</a:t>
            </a:r>
          </a:p>
          <a:p>
            <a:pPr indent="-228600">
              <a:buFont typeface="Arial" panose="020B0604020202020204" pitchFamily="34" charset="0"/>
              <a:buChar char="•"/>
            </a:pPr>
            <a:endParaRPr lang="en-US" sz="2000"/>
          </a:p>
        </p:txBody>
      </p:sp>
    </p:spTree>
    <p:extLst>
      <p:ext uri="{BB962C8B-B14F-4D97-AF65-F5344CB8AC3E}">
        <p14:creationId xmlns:p14="http://schemas.microsoft.com/office/powerpoint/2010/main" val="52555182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B0AE40-A8D2-BE1F-DCC7-D8D6B67583BB}"/>
              </a:ext>
            </a:extLst>
          </p:cNvPr>
          <p:cNvSpPr>
            <a:spLocks noGrp="1"/>
          </p:cNvSpPr>
          <p:nvPr>
            <p:ph type="title"/>
          </p:nvPr>
        </p:nvSpPr>
        <p:spPr>
          <a:xfrm>
            <a:off x="838200" y="365125"/>
            <a:ext cx="5558489" cy="1325563"/>
          </a:xfrm>
        </p:spPr>
        <p:txBody>
          <a:bodyPr>
            <a:normAutofit/>
          </a:bodyPr>
          <a:lstStyle/>
          <a:p>
            <a:r>
              <a:rPr lang="en-US" b="1" kern="100" dirty="0">
                <a:effectLst/>
                <a:latin typeface="Century Schoolbook" panose="02040604050505020304" pitchFamily="18" charset="0"/>
                <a:ea typeface="Aptos" panose="020B0004020202020204" pitchFamily="34" charset="0"/>
                <a:cs typeface="Times New Roman" panose="02020603050405020304" pitchFamily="18" charset="0"/>
              </a:rPr>
              <a:t>Testimonials</a:t>
            </a:r>
            <a:endParaRPr lang="en-US" dirty="0">
              <a:latin typeface="Century Schoolbook" panose="02040604050505020304" pitchFamily="18" charset="0"/>
            </a:endParaRP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E0311C9-97B2-F60D-5E36-F23227B2BF93}"/>
              </a:ext>
            </a:extLst>
          </p:cNvPr>
          <p:cNvSpPr>
            <a:spLocks noGrp="1"/>
          </p:cNvSpPr>
          <p:nvPr>
            <p:ph idx="1"/>
          </p:nvPr>
        </p:nvSpPr>
        <p:spPr>
          <a:xfrm>
            <a:off x="838200" y="1825625"/>
            <a:ext cx="5558489" cy="4351338"/>
          </a:xfrm>
        </p:spPr>
        <p:txBody>
          <a:bodyPr>
            <a:normAutofit/>
          </a:bodyPr>
          <a:lstStyle/>
          <a:p>
            <a:pPr marL="0" indent="0">
              <a:buNone/>
            </a:pP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sz="2200" kern="100" dirty="0">
                <a:effectLst/>
                <a:latin typeface="Century Schoolbook" panose="02040604050505020304" pitchFamily="18" charset="0"/>
                <a:ea typeface="Aptos" panose="020B0004020202020204" pitchFamily="34" charset="0"/>
                <a:cs typeface="Times New Roman" panose="02020603050405020304" pitchFamily="18" charset="0"/>
              </a:rPr>
              <a:t>"After years of service-related back pain, Pilates has helped me regain mobility and reduced my pain significantly." – </a:t>
            </a:r>
            <a:r>
              <a:rPr lang="en-US" sz="2200" b="1" kern="100" dirty="0">
                <a:effectLst/>
                <a:latin typeface="Century Schoolbook" panose="02040604050505020304" pitchFamily="18" charset="0"/>
                <a:ea typeface="Aptos" panose="020B0004020202020204" pitchFamily="34" charset="0"/>
                <a:cs typeface="Times New Roman" panose="02020603050405020304" pitchFamily="18" charset="0"/>
              </a:rPr>
              <a:t>Mike, U.S. Army Veteran</a:t>
            </a:r>
          </a:p>
          <a:p>
            <a:pPr marL="0" indent="0">
              <a:buNone/>
            </a:pPr>
            <a:endParaRPr lang="en-US" sz="2200" kern="100" dirty="0">
              <a:latin typeface="Century Schoolbook" panose="02040604050505020304" pitchFamily="18" charset="0"/>
              <a:ea typeface="Aptos" panose="020B0004020202020204" pitchFamily="34" charset="0"/>
              <a:cs typeface="Times New Roman" panose="02020603050405020304" pitchFamily="18" charset="0"/>
            </a:endParaRPr>
          </a:p>
          <a:p>
            <a:pPr marL="0" indent="0">
              <a:buNone/>
            </a:pPr>
            <a:r>
              <a:rPr lang="en-US" sz="2200" kern="100" dirty="0">
                <a:effectLst/>
                <a:latin typeface="Century Schoolbook" panose="02040604050505020304" pitchFamily="18" charset="0"/>
                <a:ea typeface="Aptos" panose="020B0004020202020204" pitchFamily="34" charset="0"/>
                <a:cs typeface="Times New Roman" panose="02020603050405020304" pitchFamily="18" charset="0"/>
              </a:rPr>
              <a:t>"I was skeptical at first, but Pilates has improved my posture, strength, and stress levels more than I expected!" – </a:t>
            </a:r>
            <a:r>
              <a:rPr lang="en-US" sz="2200" b="1" kern="100" dirty="0">
                <a:effectLst/>
                <a:latin typeface="Century Schoolbook" panose="02040604050505020304" pitchFamily="18" charset="0"/>
                <a:ea typeface="Aptos" panose="020B0004020202020204" pitchFamily="34" charset="0"/>
                <a:cs typeface="Times New Roman" panose="02020603050405020304" pitchFamily="18" charset="0"/>
              </a:rPr>
              <a:t>Sarah, U.S. Marine Corps Veteran</a:t>
            </a:r>
            <a:endParaRPr lang="en-US" sz="2200" kern="100" dirty="0">
              <a:effectLst/>
              <a:latin typeface="Century Schoolbook" panose="02040604050505020304" pitchFamily="18" charset="0"/>
              <a:ea typeface="Aptos" panose="020B0004020202020204" pitchFamily="34" charset="0"/>
              <a:cs typeface="Times New Roman" panose="02020603050405020304" pitchFamily="18" charset="0"/>
            </a:endParaRPr>
          </a:p>
          <a:p>
            <a:pPr marL="0" indent="0">
              <a:buNone/>
            </a:pPr>
            <a:endParaRPr lang="en-US" sz="2200"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787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6CA75-CFBF-4844-B719-8FE9EBADA9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D4A84B9-E564-4DD0-97F8-DBF1C460C2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02382E0-0A09-46AE-B955-B911CAFE7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7DE75D4A-0965-4973-BE75-DECCAC9A9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5" name="Picture 34">
            <a:extLst>
              <a:ext uri="{FF2B5EF4-FFF2-40B4-BE49-F238E27FC236}">
                <a16:creationId xmlns:a16="http://schemas.microsoft.com/office/drawing/2014/main" id="{4A599609-F5C2-4A0B-A992-913F814A63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40000"/>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pic>
        <p:nvPicPr>
          <p:cNvPr id="6" name="Content Placeholder 5" descr="Man kissing uniformed woman with infant">
            <a:extLst>
              <a:ext uri="{FF2B5EF4-FFF2-40B4-BE49-F238E27FC236}">
                <a16:creationId xmlns:a16="http://schemas.microsoft.com/office/drawing/2014/main" id="{4FFE30E2-8BD0-95CD-DD7D-DA0F6085D521}"/>
              </a:ext>
            </a:extLst>
          </p:cNvPr>
          <p:cNvPicPr>
            <a:picLocks noGrp="1" noChangeAspect="1"/>
          </p:cNvPicPr>
          <p:nvPr>
            <p:ph sz="half" idx="1"/>
          </p:nvPr>
        </p:nvPicPr>
        <p:blipFill>
          <a:blip r:embed="rId4">
            <a:alphaModFix amt="60000"/>
            <a:extLst>
              <a:ext uri="{28A0092B-C50C-407E-A947-70E740481C1C}">
                <a14:useLocalDpi xmlns:a14="http://schemas.microsoft.com/office/drawing/2010/main" val="0"/>
              </a:ext>
            </a:extLst>
          </a:blip>
          <a:srcRect t="14715" r="-1" b="994"/>
          <a:stretch/>
        </p:blipFill>
        <p:spPr>
          <a:xfrm>
            <a:off x="20" y="10"/>
            <a:ext cx="12188932" cy="6857990"/>
          </a:xfrm>
          <a:prstGeom prst="rect">
            <a:avLst/>
          </a:prstGeom>
        </p:spPr>
      </p:pic>
      <p:sp>
        <p:nvSpPr>
          <p:cNvPr id="2" name="Title 1">
            <a:extLst>
              <a:ext uri="{FF2B5EF4-FFF2-40B4-BE49-F238E27FC236}">
                <a16:creationId xmlns:a16="http://schemas.microsoft.com/office/drawing/2014/main" id="{6CB5C48D-86E6-7F33-0A54-A9EEE88DEBA3}"/>
              </a:ext>
            </a:extLst>
          </p:cNvPr>
          <p:cNvSpPr>
            <a:spLocks noGrp="1"/>
          </p:cNvSpPr>
          <p:nvPr>
            <p:ph type="title"/>
          </p:nvPr>
        </p:nvSpPr>
        <p:spPr>
          <a:xfrm>
            <a:off x="1191965" y="552807"/>
            <a:ext cx="9801854" cy="3904466"/>
          </a:xfrm>
        </p:spPr>
        <p:txBody>
          <a:bodyPr vert="horz" lIns="91440" tIns="45720" rIns="91440" bIns="45720" rtlCol="0" anchor="b">
            <a:normAutofit/>
          </a:bodyPr>
          <a:lstStyle/>
          <a:p>
            <a:br>
              <a:rPr lang="en-US" sz="2600" b="1" dirty="0">
                <a:ln w="22225">
                  <a:solidFill>
                    <a:srgbClr val="FFFFFF"/>
                  </a:solidFill>
                </a:ln>
                <a:solidFill>
                  <a:srgbClr val="FFFFFF"/>
                </a:solidFill>
              </a:rPr>
            </a:br>
            <a:r>
              <a:rPr lang="en-US" sz="4000" b="1" dirty="0">
                <a:ln w="22225">
                  <a:solidFill>
                    <a:srgbClr val="FFFFFF"/>
                  </a:solidFill>
                </a:ln>
                <a:solidFill>
                  <a:srgbClr val="FFFFFF"/>
                </a:solidFill>
                <a:latin typeface="Century Schoolbook" panose="02040604050505020304" pitchFamily="18" charset="0"/>
              </a:rPr>
              <a:t>2024 U.S. population: 330 million</a:t>
            </a:r>
            <a:br>
              <a:rPr lang="en-US" sz="4000" b="1" dirty="0">
                <a:ln w="22225">
                  <a:solidFill>
                    <a:srgbClr val="FFFFFF"/>
                  </a:solidFill>
                </a:ln>
                <a:solidFill>
                  <a:srgbClr val="FFFFFF"/>
                </a:solidFill>
                <a:latin typeface="Century Schoolbook" panose="02040604050505020304" pitchFamily="18" charset="0"/>
              </a:rPr>
            </a:br>
            <a:br>
              <a:rPr lang="en-US" sz="4000" b="1" dirty="0">
                <a:ln w="22225">
                  <a:solidFill>
                    <a:srgbClr val="FFFFFF"/>
                  </a:solidFill>
                </a:ln>
                <a:solidFill>
                  <a:srgbClr val="FFFFFF"/>
                </a:solidFill>
                <a:latin typeface="Century Schoolbook" panose="02040604050505020304" pitchFamily="18" charset="0"/>
              </a:rPr>
            </a:br>
            <a:endParaRPr lang="en-US" sz="2600" i="1" dirty="0">
              <a:ln w="22225">
                <a:solidFill>
                  <a:srgbClr val="FFFFFF"/>
                </a:solidFill>
              </a:ln>
              <a:solidFill>
                <a:srgbClr val="FFFFFF"/>
              </a:solidFill>
              <a:latin typeface="Century Schoolbook" panose="02040604050505020304" pitchFamily="18" charset="0"/>
            </a:endParaRPr>
          </a:p>
        </p:txBody>
      </p:sp>
      <p:sp>
        <p:nvSpPr>
          <p:cNvPr id="17" name="Content Placeholder 3">
            <a:extLst>
              <a:ext uri="{FF2B5EF4-FFF2-40B4-BE49-F238E27FC236}">
                <a16:creationId xmlns:a16="http://schemas.microsoft.com/office/drawing/2014/main" id="{3BFA90EC-0B9E-DB66-D0DB-D770563C8893}"/>
              </a:ext>
            </a:extLst>
          </p:cNvPr>
          <p:cNvSpPr>
            <a:spLocks noGrp="1"/>
          </p:cNvSpPr>
          <p:nvPr>
            <p:ph sz="half" idx="2"/>
          </p:nvPr>
        </p:nvSpPr>
        <p:spPr>
          <a:xfrm>
            <a:off x="1191966" y="4787153"/>
            <a:ext cx="9801854" cy="1337554"/>
          </a:xfrm>
        </p:spPr>
        <p:txBody>
          <a:bodyPr vert="horz" lIns="91440" tIns="45720" rIns="91440" bIns="45720" rtlCol="0" anchor="t">
            <a:normAutofit/>
          </a:bodyPr>
          <a:lstStyle/>
          <a:p>
            <a:pPr marL="0" indent="0" algn="ctr">
              <a:buNone/>
            </a:pPr>
            <a:r>
              <a:rPr lang="en-US" sz="2400" b="1" dirty="0">
                <a:solidFill>
                  <a:schemeClr val="bg1"/>
                </a:solidFill>
                <a:latin typeface="Century Schoolbook" panose="02040604050505020304" pitchFamily="18" charset="0"/>
              </a:rPr>
              <a:t>What is the significance of this Special Population?</a:t>
            </a:r>
            <a:endParaRPr lang="en-US" sz="1100" b="1" dirty="0">
              <a:solidFill>
                <a:schemeClr val="bg1"/>
              </a:solidFill>
              <a:latin typeface="Century Schoolbook" panose="02040604050505020304" pitchFamily="18" charset="0"/>
            </a:endParaRPr>
          </a:p>
          <a:p>
            <a:pPr algn="ctr"/>
            <a:endParaRPr lang="en-US" sz="1800" dirty="0">
              <a:solidFill>
                <a:srgbClr val="FFFFFF"/>
              </a:solidFill>
            </a:endParaRPr>
          </a:p>
        </p:txBody>
      </p:sp>
    </p:spTree>
    <p:extLst>
      <p:ext uri="{BB962C8B-B14F-4D97-AF65-F5344CB8AC3E}">
        <p14:creationId xmlns:p14="http://schemas.microsoft.com/office/powerpoint/2010/main" val="4397452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5" name="Content Placeholder 4" descr="Woman hugging person in military uniform">
            <a:extLst>
              <a:ext uri="{FF2B5EF4-FFF2-40B4-BE49-F238E27FC236}">
                <a16:creationId xmlns:a16="http://schemas.microsoft.com/office/drawing/2014/main" id="{D0B9C1F4-79C3-9DA8-8135-F946DD4817D4}"/>
              </a:ext>
            </a:extLst>
          </p:cNvPr>
          <p:cNvPicPr>
            <a:picLocks noGrp="1" noChangeAspect="1"/>
          </p:cNvPicPr>
          <p:nvPr>
            <p:ph idx="1"/>
          </p:nvPr>
        </p:nvPicPr>
        <p:blipFill>
          <a:blip r:embed="rId3">
            <a:alphaModFix amt="60000"/>
            <a:extLst>
              <a:ext uri="{28A0092B-C50C-407E-A947-70E740481C1C}">
                <a14:useLocalDpi xmlns:a14="http://schemas.microsoft.com/office/drawing/2010/main" val="0"/>
              </a:ext>
            </a:extLst>
          </a:blip>
          <a:srcRect l="25444" r="15192" b="-1"/>
          <a:stretch/>
        </p:blipFill>
        <p:spPr>
          <a:xfrm>
            <a:off x="-4084" y="10"/>
            <a:ext cx="6099050" cy="6857990"/>
          </a:xfrm>
          <a:prstGeom prst="rect">
            <a:avLst/>
          </a:prstGeom>
        </p:spPr>
      </p:pic>
      <p:pic>
        <p:nvPicPr>
          <p:cNvPr id="7" name="Picture 6" descr="Children hugging military serviceman">
            <a:extLst>
              <a:ext uri="{FF2B5EF4-FFF2-40B4-BE49-F238E27FC236}">
                <a16:creationId xmlns:a16="http://schemas.microsoft.com/office/drawing/2014/main" id="{95F4BA39-7D67-58DF-A556-E0157D9AEA45}"/>
              </a:ext>
            </a:extLst>
          </p:cNvPr>
          <p:cNvPicPr>
            <a:picLocks noChangeAspect="1"/>
          </p:cNvPicPr>
          <p:nvPr/>
        </p:nvPicPr>
        <p:blipFill>
          <a:blip r:embed="rId4">
            <a:alphaModFix amt="60000"/>
            <a:extLst>
              <a:ext uri="{28A0092B-C50C-407E-A947-70E740481C1C}">
                <a14:useLocalDpi xmlns:a14="http://schemas.microsoft.com/office/drawing/2010/main" val="0"/>
              </a:ext>
            </a:extLst>
          </a:blip>
          <a:srcRect l="38963" r="1711" b="-1"/>
          <a:stretch/>
        </p:blipFill>
        <p:spPr>
          <a:xfrm>
            <a:off x="6096844" y="10"/>
            <a:ext cx="6095156" cy="6857990"/>
          </a:xfrm>
          <a:prstGeom prst="rect">
            <a:avLst/>
          </a:prstGeom>
        </p:spPr>
      </p:pic>
      <p:sp>
        <p:nvSpPr>
          <p:cNvPr id="2" name="Title 1">
            <a:extLst>
              <a:ext uri="{FF2B5EF4-FFF2-40B4-BE49-F238E27FC236}">
                <a16:creationId xmlns:a16="http://schemas.microsoft.com/office/drawing/2014/main" id="{A92908B4-8F79-8A38-AD53-D3A3075F6771}"/>
              </a:ext>
            </a:extLst>
          </p:cNvPr>
          <p:cNvSpPr>
            <a:spLocks noGrp="1"/>
          </p:cNvSpPr>
          <p:nvPr>
            <p:ph type="title"/>
          </p:nvPr>
        </p:nvSpPr>
        <p:spPr>
          <a:xfrm>
            <a:off x="1198181" y="1122362"/>
            <a:ext cx="9795637" cy="4339323"/>
          </a:xfrm>
        </p:spPr>
        <p:txBody>
          <a:bodyPr vert="horz" lIns="91440" tIns="45720" rIns="91440" bIns="45720" rtlCol="0" anchor="b">
            <a:normAutofit/>
          </a:bodyPr>
          <a:lstStyle/>
          <a:p>
            <a:pPr algn="ctr"/>
            <a:r>
              <a:rPr lang="en-US" sz="4800" b="1" kern="1200" dirty="0">
                <a:ln w="22225">
                  <a:solidFill>
                    <a:srgbClr val="FFFFFF"/>
                  </a:solidFill>
                </a:ln>
                <a:solidFill>
                  <a:srgbClr val="FFFFFF"/>
                </a:solidFill>
                <a:latin typeface="Century Schoolbook" panose="02040604050505020304" pitchFamily="18" charset="0"/>
              </a:rPr>
              <a:t>Active + Reserve + Veterans: 18.6 million</a:t>
            </a:r>
            <a:br>
              <a:rPr lang="en-US" sz="4800" b="1" kern="1200" dirty="0">
                <a:solidFill>
                  <a:srgbClr val="FFFFFF"/>
                </a:solidFill>
                <a:latin typeface="Century Schoolbook" panose="02040604050505020304" pitchFamily="18" charset="0"/>
              </a:rPr>
            </a:br>
            <a:r>
              <a:rPr lang="en-US" sz="4800" b="1" kern="1200" dirty="0">
                <a:ln w="22225">
                  <a:solidFill>
                    <a:srgbClr val="FFFFFF"/>
                  </a:solidFill>
                </a:ln>
                <a:solidFill>
                  <a:srgbClr val="FFFFFF"/>
                </a:solidFill>
                <a:latin typeface="Century Schoolbook" panose="02040604050505020304" pitchFamily="18" charset="0"/>
              </a:rPr>
              <a:t> (~5.6%)</a:t>
            </a:r>
            <a:br>
              <a:rPr lang="en-US" sz="3600" kern="1200" dirty="0">
                <a:ln w="22225">
                  <a:solidFill>
                    <a:srgbClr val="FFFFFF"/>
                  </a:solidFill>
                </a:ln>
                <a:solidFill>
                  <a:srgbClr val="FFFFFF"/>
                </a:solidFill>
                <a:latin typeface="+mj-lt"/>
                <a:ea typeface="+mj-ea"/>
                <a:cs typeface="+mj-cs"/>
              </a:rPr>
            </a:br>
            <a:br>
              <a:rPr lang="en-US" sz="3600" kern="1200" dirty="0">
                <a:ln w="22225">
                  <a:solidFill>
                    <a:srgbClr val="FFFFFF"/>
                  </a:solidFill>
                </a:ln>
                <a:solidFill>
                  <a:srgbClr val="FFFFFF"/>
                </a:solidFill>
                <a:latin typeface="+mj-lt"/>
                <a:ea typeface="+mj-ea"/>
                <a:cs typeface="+mj-cs"/>
              </a:rPr>
            </a:br>
            <a:endParaRPr lang="en-US" sz="3600" kern="1200" dirty="0">
              <a:solidFill>
                <a:srgbClr val="FFFFFF"/>
              </a:solidFill>
              <a:latin typeface="+mj-lt"/>
              <a:ea typeface="+mj-ea"/>
              <a:cs typeface="+mj-cs"/>
            </a:endParaRPr>
          </a:p>
        </p:txBody>
      </p:sp>
    </p:spTree>
    <p:extLst>
      <p:ext uri="{BB962C8B-B14F-4D97-AF65-F5344CB8AC3E}">
        <p14:creationId xmlns:p14="http://schemas.microsoft.com/office/powerpoint/2010/main" val="148185911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F8116-E799-7AEA-054A-AAC3B69DECC9}"/>
              </a:ext>
            </a:extLst>
          </p:cNvPr>
          <p:cNvSpPr>
            <a:spLocks noGrp="1"/>
          </p:cNvSpPr>
          <p:nvPr>
            <p:ph type="title"/>
          </p:nvPr>
        </p:nvSpPr>
        <p:spPr>
          <a:xfrm>
            <a:off x="838200" y="365125"/>
            <a:ext cx="10515600" cy="1043545"/>
          </a:xfrm>
        </p:spPr>
        <p:txBody>
          <a:bodyPr>
            <a:normAutofit/>
          </a:bodyPr>
          <a:lstStyle/>
          <a:p>
            <a:r>
              <a:rPr lang="en-US" sz="3600" kern="100" dirty="0">
                <a:effectLst/>
                <a:latin typeface="Century Schoolbook" panose="02040604050505020304" pitchFamily="18" charset="0"/>
                <a:ea typeface="Aptos" panose="020B0004020202020204" pitchFamily="34" charset="0"/>
                <a:cs typeface="Times New Roman" panose="02020603050405020304" pitchFamily="18" charset="0"/>
              </a:rPr>
              <a:t>The </a:t>
            </a:r>
            <a:r>
              <a:rPr lang="en-US" sz="3600" b="1" kern="100" dirty="0">
                <a:effectLst/>
                <a:latin typeface="Century Schoolbook" panose="02040604050505020304" pitchFamily="18" charset="0"/>
                <a:ea typeface="Aptos" panose="020B0004020202020204" pitchFamily="34" charset="0"/>
                <a:cs typeface="Times New Roman" panose="02020603050405020304" pitchFamily="18" charset="0"/>
              </a:rPr>
              <a:t>U.S. Armed Forces</a:t>
            </a:r>
            <a:r>
              <a:rPr lang="en-US" sz="3600" kern="100" dirty="0">
                <a:effectLst/>
                <a:latin typeface="Century Schoolbook" panose="02040604050505020304" pitchFamily="18" charset="0"/>
                <a:ea typeface="Aptos" panose="020B0004020202020204" pitchFamily="34" charset="0"/>
                <a:cs typeface="Times New Roman" panose="02020603050405020304" pitchFamily="18" charset="0"/>
              </a:rPr>
              <a:t> </a:t>
            </a:r>
            <a:endParaRPr lang="en-US" sz="3600" dirty="0">
              <a:latin typeface="Century Schoolbook" panose="02040604050505020304" pitchFamily="18" charset="0"/>
            </a:endParaRPr>
          </a:p>
        </p:txBody>
      </p:sp>
      <p:graphicFrame>
        <p:nvGraphicFramePr>
          <p:cNvPr id="5" name="Content Placeholder 2">
            <a:extLst>
              <a:ext uri="{FF2B5EF4-FFF2-40B4-BE49-F238E27FC236}">
                <a16:creationId xmlns:a16="http://schemas.microsoft.com/office/drawing/2014/main" id="{947F85BA-A15D-448A-3091-AF9AA2D40AE1}"/>
              </a:ext>
            </a:extLst>
          </p:cNvPr>
          <p:cNvGraphicFramePr>
            <a:graphicFrameLocks noGrp="1"/>
          </p:cNvGraphicFramePr>
          <p:nvPr>
            <p:ph idx="1"/>
            <p:extLst>
              <p:ext uri="{D42A27DB-BD31-4B8C-83A1-F6EECF244321}">
                <p14:modId xmlns:p14="http://schemas.microsoft.com/office/powerpoint/2010/main" val="3699327330"/>
              </p:ext>
            </p:extLst>
          </p:nvPr>
        </p:nvGraphicFramePr>
        <p:xfrm>
          <a:off x="838200" y="1408670"/>
          <a:ext cx="10515600" cy="5084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07210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2000"/>
                                  </p:stCondLst>
                                  <p:childTnLst>
                                    <p:set>
                                      <p:cBhvr>
                                        <p:cTn id="6" dur="1" fill="hold">
                                          <p:stCondLst>
                                            <p:cond delay="0"/>
                                          </p:stCondLst>
                                        </p:cTn>
                                        <p:tgtEl>
                                          <p:spTgt spid="5">
                                            <p:graphicEl>
                                              <a:dgm id="{10ED3203-353E-429F-9407-53548E8769FF}"/>
                                            </p:graphicEl>
                                          </p:spTgt>
                                        </p:tgtEl>
                                        <p:attrNameLst>
                                          <p:attrName>style.visibility</p:attrName>
                                        </p:attrNameLst>
                                      </p:cBhvr>
                                      <p:to>
                                        <p:strVal val="visible"/>
                                      </p:to>
                                    </p:set>
                                    <p:animEffect transition="in" filter="circle(in)">
                                      <p:cBhvr>
                                        <p:cTn id="7" dur="3000"/>
                                        <p:tgtEl>
                                          <p:spTgt spid="5">
                                            <p:graphicEl>
                                              <a:dgm id="{10ED3203-353E-429F-9407-53548E8769F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3000"/>
                                  </p:stCondLst>
                                  <p:childTnLst>
                                    <p:set>
                                      <p:cBhvr>
                                        <p:cTn id="11" dur="1" fill="hold">
                                          <p:stCondLst>
                                            <p:cond delay="0"/>
                                          </p:stCondLst>
                                        </p:cTn>
                                        <p:tgtEl>
                                          <p:spTgt spid="5">
                                            <p:graphicEl>
                                              <a:dgm id="{B63C13F8-A46F-46E9-AECD-1A8754BE982C}"/>
                                            </p:graphicEl>
                                          </p:spTgt>
                                        </p:tgtEl>
                                        <p:attrNameLst>
                                          <p:attrName>style.visibility</p:attrName>
                                        </p:attrNameLst>
                                      </p:cBhvr>
                                      <p:to>
                                        <p:strVal val="visible"/>
                                      </p:to>
                                    </p:set>
                                    <p:animEffect transition="in" filter="fade">
                                      <p:cBhvr>
                                        <p:cTn id="12" dur="1500"/>
                                        <p:tgtEl>
                                          <p:spTgt spid="5">
                                            <p:graphicEl>
                                              <a:dgm id="{B63C13F8-A46F-46E9-AECD-1A8754BE982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3000"/>
                                  </p:stCondLst>
                                  <p:childTnLst>
                                    <p:set>
                                      <p:cBhvr>
                                        <p:cTn id="16" dur="1" fill="hold">
                                          <p:stCondLst>
                                            <p:cond delay="0"/>
                                          </p:stCondLst>
                                        </p:cTn>
                                        <p:tgtEl>
                                          <p:spTgt spid="5">
                                            <p:graphicEl>
                                              <a:dgm id="{1A989B3B-6DC7-42CC-B3DB-8D3FFAF5C1B8}"/>
                                            </p:graphicEl>
                                          </p:spTgt>
                                        </p:tgtEl>
                                        <p:attrNameLst>
                                          <p:attrName>style.visibility</p:attrName>
                                        </p:attrNameLst>
                                      </p:cBhvr>
                                      <p:to>
                                        <p:strVal val="visible"/>
                                      </p:to>
                                    </p:set>
                                    <p:anim calcmode="lin" valueType="num">
                                      <p:cBhvr additive="base">
                                        <p:cTn id="17" dur="1750" fill="hold"/>
                                        <p:tgtEl>
                                          <p:spTgt spid="5">
                                            <p:graphicEl>
                                              <a:dgm id="{1A989B3B-6DC7-42CC-B3DB-8D3FFAF5C1B8}"/>
                                            </p:graphicEl>
                                          </p:spTgt>
                                        </p:tgtEl>
                                        <p:attrNameLst>
                                          <p:attrName>ppt_x</p:attrName>
                                        </p:attrNameLst>
                                      </p:cBhvr>
                                      <p:tavLst>
                                        <p:tav tm="0">
                                          <p:val>
                                            <p:strVal val="#ppt_x"/>
                                          </p:val>
                                        </p:tav>
                                        <p:tav tm="100000">
                                          <p:val>
                                            <p:strVal val="#ppt_x"/>
                                          </p:val>
                                        </p:tav>
                                      </p:tavLst>
                                    </p:anim>
                                    <p:anim calcmode="lin" valueType="num">
                                      <p:cBhvr additive="base">
                                        <p:cTn id="18" dur="1750" fill="hold"/>
                                        <p:tgtEl>
                                          <p:spTgt spid="5">
                                            <p:graphicEl>
                                              <a:dgm id="{1A989B3B-6DC7-42CC-B3DB-8D3FFAF5C1B8}"/>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4000"/>
                                  </p:stCondLst>
                                  <p:childTnLst>
                                    <p:set>
                                      <p:cBhvr>
                                        <p:cTn id="22" dur="1" fill="hold">
                                          <p:stCondLst>
                                            <p:cond delay="2499"/>
                                          </p:stCondLst>
                                        </p:cTn>
                                        <p:tgtEl>
                                          <p:spTgt spid="5">
                                            <p:graphicEl>
                                              <a:dgm id="{85F24EBF-E7C2-4B13-92EE-F1D0251229D1}"/>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3000"/>
                                  </p:stCondLst>
                                  <p:childTnLst>
                                    <p:set>
                                      <p:cBhvr>
                                        <p:cTn id="26" dur="1" fill="hold">
                                          <p:stCondLst>
                                            <p:cond delay="0"/>
                                          </p:stCondLst>
                                        </p:cTn>
                                        <p:tgtEl>
                                          <p:spTgt spid="5">
                                            <p:graphicEl>
                                              <a:dgm id="{23029AD1-8A04-49C1-8E9F-AAD805067CCB}"/>
                                            </p:graphicEl>
                                          </p:spTgt>
                                        </p:tgtEl>
                                        <p:attrNameLst>
                                          <p:attrName>style.visibility</p:attrName>
                                        </p:attrNameLst>
                                      </p:cBhvr>
                                      <p:to>
                                        <p:strVal val="visible"/>
                                      </p:to>
                                    </p:set>
                                    <p:animEffect transition="in" filter="wipe(down)">
                                      <p:cBhvr>
                                        <p:cTn id="27" dur="1500"/>
                                        <p:tgtEl>
                                          <p:spTgt spid="5">
                                            <p:graphicEl>
                                              <a:dgm id="{23029AD1-8A04-49C1-8E9F-AAD805067CC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3000"/>
                                  </p:stCondLst>
                                  <p:childTnLst>
                                    <p:set>
                                      <p:cBhvr>
                                        <p:cTn id="31" dur="1" fill="hold">
                                          <p:stCondLst>
                                            <p:cond delay="0"/>
                                          </p:stCondLst>
                                        </p:cTn>
                                        <p:tgtEl>
                                          <p:spTgt spid="5">
                                            <p:graphicEl>
                                              <a:dgm id="{2D5B21C0-56E6-46F1-843E-A518A0417C3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E3B99E91-C352-42E7-98E1-317D335C70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0B2486-44E8-70AF-10A0-1AF3D4B97C08}"/>
              </a:ext>
            </a:extLst>
          </p:cNvPr>
          <p:cNvSpPr>
            <a:spLocks noGrp="1"/>
          </p:cNvSpPr>
          <p:nvPr>
            <p:ph type="title"/>
          </p:nvPr>
        </p:nvSpPr>
        <p:spPr>
          <a:xfrm>
            <a:off x="176645" y="411480"/>
            <a:ext cx="3917373" cy="3152602"/>
          </a:xfrm>
        </p:spPr>
        <p:txBody>
          <a:bodyPr vert="horz" lIns="91440" tIns="45720" rIns="91440" bIns="45720" rtlCol="0" anchor="ctr">
            <a:normAutofit fontScale="90000"/>
          </a:bodyPr>
          <a:lstStyle/>
          <a:p>
            <a:r>
              <a:rPr lang="en-US" sz="1400" b="1" kern="1200" dirty="0">
                <a:solidFill>
                  <a:schemeClr val="tx2">
                    <a:lumMod val="50000"/>
                  </a:schemeClr>
                </a:solidFill>
                <a:latin typeface="Century Schoolbook" panose="02040604050505020304" pitchFamily="18" charset="0"/>
              </a:rPr>
              <a:t>1. Stress and Mental Toughness</a:t>
            </a:r>
            <a:br>
              <a:rPr lang="en-US" sz="1400" b="1" dirty="0">
                <a:solidFill>
                  <a:schemeClr val="tx2">
                    <a:lumMod val="50000"/>
                  </a:schemeClr>
                </a:solidFill>
                <a:latin typeface="Century Schoolbook" panose="02040604050505020304" pitchFamily="18" charset="0"/>
              </a:rPr>
            </a:br>
            <a:br>
              <a:rPr lang="en-US" sz="1400" b="1" dirty="0">
                <a:solidFill>
                  <a:schemeClr val="tx2">
                    <a:lumMod val="50000"/>
                  </a:schemeClr>
                </a:solidFill>
                <a:latin typeface="Century Schoolbook" panose="02040604050505020304" pitchFamily="18" charset="0"/>
              </a:rPr>
            </a:br>
            <a:r>
              <a:rPr lang="en-US" sz="1400" kern="1200" dirty="0">
                <a:solidFill>
                  <a:schemeClr val="tx2">
                    <a:lumMod val="50000"/>
                  </a:schemeClr>
                </a:solidFill>
                <a:latin typeface="Century Schoolbook" panose="02040604050505020304" pitchFamily="18" charset="0"/>
              </a:rPr>
              <a:t>Recruits experience </a:t>
            </a:r>
            <a:r>
              <a:rPr lang="en-US" sz="1400" b="1" kern="1200" dirty="0">
                <a:solidFill>
                  <a:schemeClr val="tx2">
                    <a:lumMod val="50000"/>
                  </a:schemeClr>
                </a:solidFill>
                <a:latin typeface="Century Schoolbook" panose="02040604050505020304" pitchFamily="18" charset="0"/>
              </a:rPr>
              <a:t>high levels of stress</a:t>
            </a:r>
            <a:r>
              <a:rPr lang="en-US" sz="1400" kern="1200" dirty="0">
                <a:solidFill>
                  <a:schemeClr val="tx2">
                    <a:lumMod val="50000"/>
                  </a:schemeClr>
                </a:solidFill>
                <a:latin typeface="Century Schoolbook" panose="02040604050505020304" pitchFamily="18" charset="0"/>
              </a:rPr>
              <a:t> due to physical exhaustion, strict discipline, and constant evaluation.</a:t>
            </a:r>
            <a:br>
              <a:rPr lang="en-US" sz="1400" kern="1200" dirty="0">
                <a:solidFill>
                  <a:schemeClr val="tx2">
                    <a:lumMod val="50000"/>
                  </a:schemeClr>
                </a:solidFill>
                <a:latin typeface="Century Schoolbook" panose="02040604050505020304" pitchFamily="18" charset="0"/>
              </a:rPr>
            </a:br>
            <a:br>
              <a:rPr lang="en-US" sz="1400" kern="1200" dirty="0">
                <a:solidFill>
                  <a:schemeClr val="tx2">
                    <a:lumMod val="50000"/>
                  </a:schemeClr>
                </a:solidFill>
                <a:latin typeface="Century Schoolbook" panose="02040604050505020304" pitchFamily="18" charset="0"/>
              </a:rPr>
            </a:br>
            <a:r>
              <a:rPr lang="en-US" sz="1400" kern="1200" dirty="0">
                <a:solidFill>
                  <a:schemeClr val="tx2">
                    <a:lumMod val="50000"/>
                  </a:schemeClr>
                </a:solidFill>
                <a:latin typeface="Century Schoolbook" panose="02040604050505020304" pitchFamily="18" charset="0"/>
              </a:rPr>
              <a:t>The process builds </a:t>
            </a:r>
            <a:r>
              <a:rPr lang="en-US" sz="1400" b="1" kern="1200" dirty="0">
                <a:solidFill>
                  <a:schemeClr val="tx2">
                    <a:lumMod val="50000"/>
                  </a:schemeClr>
                </a:solidFill>
                <a:latin typeface="Century Schoolbook" panose="02040604050505020304" pitchFamily="18" charset="0"/>
              </a:rPr>
              <a:t>mental resilience</a:t>
            </a:r>
            <a:r>
              <a:rPr lang="en-US" sz="1400" kern="1200" dirty="0">
                <a:solidFill>
                  <a:schemeClr val="tx2">
                    <a:lumMod val="50000"/>
                  </a:schemeClr>
                </a:solidFill>
                <a:latin typeface="Century Schoolbook" panose="02040604050505020304" pitchFamily="18" charset="0"/>
              </a:rPr>
              <a:t> by pushing individuals beyond perceived limits.</a:t>
            </a:r>
            <a:br>
              <a:rPr lang="en-US" sz="1400" kern="1200" dirty="0">
                <a:solidFill>
                  <a:schemeClr val="tx2">
                    <a:lumMod val="50000"/>
                  </a:schemeClr>
                </a:solidFill>
                <a:latin typeface="Century Schoolbook" panose="02040604050505020304" pitchFamily="18" charset="0"/>
              </a:rPr>
            </a:br>
            <a:br>
              <a:rPr lang="en-US" sz="1400" kern="1200" dirty="0">
                <a:solidFill>
                  <a:schemeClr val="tx2">
                    <a:lumMod val="50000"/>
                  </a:schemeClr>
                </a:solidFill>
                <a:latin typeface="Century Schoolbook" panose="02040604050505020304" pitchFamily="18" charset="0"/>
              </a:rPr>
            </a:br>
            <a:r>
              <a:rPr lang="en-US" sz="1400" b="1" kern="1200" dirty="0">
                <a:solidFill>
                  <a:schemeClr val="tx2">
                    <a:lumMod val="50000"/>
                  </a:schemeClr>
                </a:solidFill>
                <a:latin typeface="Century Schoolbook" panose="02040604050505020304" pitchFamily="18" charset="0"/>
              </a:rPr>
              <a:t>2. Identity Reshaping &amp; Group Cohesion</a:t>
            </a:r>
            <a:br>
              <a:rPr lang="en-US" sz="1400" b="1" kern="1200" dirty="0">
                <a:solidFill>
                  <a:schemeClr val="tx2">
                    <a:lumMod val="50000"/>
                  </a:schemeClr>
                </a:solidFill>
                <a:latin typeface="Century Schoolbook" panose="02040604050505020304" pitchFamily="18" charset="0"/>
              </a:rPr>
            </a:br>
            <a:br>
              <a:rPr lang="en-US" sz="1400" b="1" kern="1200" dirty="0">
                <a:solidFill>
                  <a:schemeClr val="tx2">
                    <a:lumMod val="50000"/>
                  </a:schemeClr>
                </a:solidFill>
                <a:latin typeface="Century Schoolbook" panose="02040604050505020304" pitchFamily="18" charset="0"/>
              </a:rPr>
            </a:br>
            <a:r>
              <a:rPr lang="en-US" sz="1400" kern="1200" dirty="0">
                <a:solidFill>
                  <a:schemeClr val="tx2">
                    <a:lumMod val="50000"/>
                  </a:schemeClr>
                </a:solidFill>
                <a:latin typeface="Century Schoolbook" panose="02040604050505020304" pitchFamily="18" charset="0"/>
              </a:rPr>
              <a:t>Training strips away personal habits and fosters a new identity as part of a team.</a:t>
            </a:r>
            <a:br>
              <a:rPr lang="en-US" sz="1400" kern="1200" dirty="0">
                <a:solidFill>
                  <a:schemeClr val="tx2">
                    <a:lumMod val="50000"/>
                  </a:schemeClr>
                </a:solidFill>
                <a:latin typeface="Century Schoolbook" panose="02040604050505020304" pitchFamily="18" charset="0"/>
              </a:rPr>
            </a:br>
            <a:br>
              <a:rPr lang="en-US" sz="1400" kern="1200" dirty="0">
                <a:solidFill>
                  <a:schemeClr val="tx2">
                    <a:lumMod val="50000"/>
                  </a:schemeClr>
                </a:solidFill>
                <a:latin typeface="Century Schoolbook" panose="02040604050505020304" pitchFamily="18" charset="0"/>
              </a:rPr>
            </a:br>
            <a:r>
              <a:rPr lang="en-US" sz="1400" kern="1200" dirty="0">
                <a:solidFill>
                  <a:schemeClr val="tx2">
                    <a:lumMod val="50000"/>
                  </a:schemeClr>
                </a:solidFill>
                <a:latin typeface="Century Schoolbook" panose="02040604050505020304" pitchFamily="18" charset="0"/>
              </a:rPr>
              <a:t>Strong emphasis on </a:t>
            </a:r>
            <a:r>
              <a:rPr lang="en-US" sz="1400" b="1" kern="1200" dirty="0">
                <a:solidFill>
                  <a:schemeClr val="tx2">
                    <a:lumMod val="50000"/>
                  </a:schemeClr>
                </a:solidFill>
                <a:latin typeface="Century Schoolbook" panose="02040604050505020304" pitchFamily="18" charset="0"/>
              </a:rPr>
              <a:t>collective over individual success</a:t>
            </a:r>
            <a:r>
              <a:rPr lang="en-US" sz="1400" kern="1200" dirty="0">
                <a:solidFill>
                  <a:schemeClr val="tx2">
                    <a:lumMod val="50000"/>
                  </a:schemeClr>
                </a:solidFill>
                <a:latin typeface="Century Schoolbook" panose="02040604050505020304" pitchFamily="18" charset="0"/>
              </a:rPr>
              <a:t>, reinforcing </a:t>
            </a:r>
            <a:r>
              <a:rPr lang="en-US" sz="1400" b="1" kern="1200" dirty="0">
                <a:solidFill>
                  <a:schemeClr val="tx2">
                    <a:lumMod val="50000"/>
                  </a:schemeClr>
                </a:solidFill>
                <a:latin typeface="Century Schoolbook" panose="02040604050505020304" pitchFamily="18" charset="0"/>
              </a:rPr>
              <a:t>unit cohesion</a:t>
            </a:r>
            <a:r>
              <a:rPr lang="en-US" sz="1400" kern="1200" dirty="0">
                <a:solidFill>
                  <a:schemeClr val="tx2">
                    <a:lumMod val="50000"/>
                  </a:schemeClr>
                </a:solidFill>
                <a:latin typeface="Century Schoolbook" panose="02040604050505020304" pitchFamily="18" charset="0"/>
              </a:rPr>
              <a:t> and loyalty.</a:t>
            </a:r>
          </a:p>
        </p:txBody>
      </p:sp>
      <p:pic>
        <p:nvPicPr>
          <p:cNvPr id="10" name="Content Placeholder 9" descr="A group of people in a line&#10;&#10;AI-generated content may be incorrect.">
            <a:extLst>
              <a:ext uri="{FF2B5EF4-FFF2-40B4-BE49-F238E27FC236}">
                <a16:creationId xmlns:a16="http://schemas.microsoft.com/office/drawing/2014/main" id="{C3BC66F9-3494-003E-3DC0-1FF33FD52D0D}"/>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rcRect t="5184" r="1" b="1"/>
          <a:stretch/>
        </p:blipFill>
        <p:spPr>
          <a:xfrm>
            <a:off x="4317490" y="1"/>
            <a:ext cx="4458343" cy="2578613"/>
          </a:xfrm>
          <a:prstGeom prst="rect">
            <a:avLst/>
          </a:prstGeom>
        </p:spPr>
      </p:pic>
      <p:pic>
        <p:nvPicPr>
          <p:cNvPr id="12" name="Picture 11" descr="A person in a grey shirt&#10;&#10;AI-generated content may be incorrect.">
            <a:extLst>
              <a:ext uri="{FF2B5EF4-FFF2-40B4-BE49-F238E27FC236}">
                <a16:creationId xmlns:a16="http://schemas.microsoft.com/office/drawing/2014/main" id="{A622B46E-07CD-0E55-2011-490FCC015331}"/>
              </a:ext>
            </a:extLst>
          </p:cNvPr>
          <p:cNvPicPr>
            <a:picLocks noChangeAspect="1"/>
          </p:cNvPicPr>
          <p:nvPr/>
        </p:nvPicPr>
        <p:blipFill>
          <a:blip r:embed="rId4">
            <a:extLst>
              <a:ext uri="{28A0092B-C50C-407E-A947-70E740481C1C}">
                <a14:useLocalDpi xmlns:a14="http://schemas.microsoft.com/office/drawing/2010/main" val="0"/>
              </a:ext>
            </a:extLst>
          </a:blip>
          <a:srcRect l="4566" r="2" b="2"/>
          <a:stretch/>
        </p:blipFill>
        <p:spPr>
          <a:xfrm>
            <a:off x="20" y="3804920"/>
            <a:ext cx="4381478" cy="3053080"/>
          </a:xfrm>
          <a:prstGeom prst="rect">
            <a:avLst/>
          </a:prstGeom>
        </p:spPr>
      </p:pic>
      <p:sp>
        <p:nvSpPr>
          <p:cNvPr id="46" name="Rectangle 45">
            <a:extLst>
              <a:ext uri="{FF2B5EF4-FFF2-40B4-BE49-F238E27FC236}">
                <a16:creationId xmlns:a16="http://schemas.microsoft.com/office/drawing/2014/main" id="{EF273D9E-5BEA-459A-918F-AF5ACA258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20494"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14BF0A82-1F33-F336-2200-3A33F4647C18}"/>
              </a:ext>
            </a:extLst>
          </p:cNvPr>
          <p:cNvSpPr>
            <a:spLocks noGrp="1"/>
          </p:cNvSpPr>
          <p:nvPr>
            <p:ph sz="half" idx="2"/>
          </p:nvPr>
        </p:nvSpPr>
        <p:spPr>
          <a:xfrm>
            <a:off x="4583890" y="2932937"/>
            <a:ext cx="4009392" cy="3665289"/>
          </a:xfrm>
        </p:spPr>
        <p:txBody>
          <a:bodyPr vert="horz" lIns="91440" tIns="45720" rIns="91440" bIns="45720" rtlCol="0" anchor="ctr">
            <a:normAutofit fontScale="85000" lnSpcReduction="10000"/>
          </a:bodyPr>
          <a:lstStyle/>
          <a:p>
            <a:pPr marL="0" indent="0">
              <a:buNone/>
            </a:pPr>
            <a:r>
              <a:rPr lang="en-US" sz="1400" b="1" dirty="0">
                <a:solidFill>
                  <a:schemeClr val="tx2">
                    <a:lumMod val="50000"/>
                  </a:schemeClr>
                </a:solidFill>
                <a:latin typeface="Century Schoolbook" panose="02040604050505020304" pitchFamily="18" charset="0"/>
              </a:rPr>
              <a:t>3. Cognitive Adaptation &amp; Emotional Regulation</a:t>
            </a:r>
          </a:p>
          <a:p>
            <a:pPr marL="0" indent="0">
              <a:buNone/>
            </a:pPr>
            <a:r>
              <a:rPr lang="en-US" sz="1400" dirty="0">
                <a:solidFill>
                  <a:schemeClr val="tx2">
                    <a:lumMod val="50000"/>
                  </a:schemeClr>
                </a:solidFill>
                <a:latin typeface="Century Schoolbook" panose="02040604050505020304" pitchFamily="18" charset="0"/>
              </a:rPr>
              <a:t>Recruits must learn </a:t>
            </a:r>
            <a:r>
              <a:rPr lang="en-US" sz="1400" b="1" dirty="0">
                <a:solidFill>
                  <a:schemeClr val="tx2">
                    <a:lumMod val="50000"/>
                  </a:schemeClr>
                </a:solidFill>
                <a:latin typeface="Century Schoolbook" panose="02040604050505020304" pitchFamily="18" charset="0"/>
              </a:rPr>
              <a:t>rapid decision-making under pressure</a:t>
            </a:r>
            <a:r>
              <a:rPr lang="en-US" sz="1400" dirty="0">
                <a:solidFill>
                  <a:schemeClr val="tx2">
                    <a:lumMod val="50000"/>
                  </a:schemeClr>
                </a:solidFill>
                <a:latin typeface="Century Schoolbook" panose="02040604050505020304" pitchFamily="18" charset="0"/>
              </a:rPr>
              <a:t>.</a:t>
            </a:r>
          </a:p>
          <a:p>
            <a:pPr marL="0" indent="0">
              <a:buNone/>
            </a:pPr>
            <a:r>
              <a:rPr lang="en-US" sz="1400" dirty="0">
                <a:solidFill>
                  <a:schemeClr val="tx2">
                    <a:lumMod val="50000"/>
                  </a:schemeClr>
                </a:solidFill>
                <a:latin typeface="Century Schoolbook" panose="02040604050505020304" pitchFamily="18" charset="0"/>
              </a:rPr>
              <a:t>Emotional responses are conditioned to be controlled, reducing panic and impulsiveness</a:t>
            </a:r>
            <a:br>
              <a:rPr lang="en-US" sz="1400" dirty="0">
                <a:solidFill>
                  <a:schemeClr val="tx2">
                    <a:lumMod val="50000"/>
                  </a:schemeClr>
                </a:solidFill>
                <a:latin typeface="Century Schoolbook" panose="02040604050505020304" pitchFamily="18" charset="0"/>
              </a:rPr>
            </a:br>
            <a:endParaRPr lang="en-US" sz="1400" b="1" dirty="0">
              <a:solidFill>
                <a:schemeClr val="tx2">
                  <a:lumMod val="50000"/>
                </a:schemeClr>
              </a:solidFill>
              <a:latin typeface="Century Schoolbook" panose="02040604050505020304" pitchFamily="18" charset="0"/>
            </a:endParaRPr>
          </a:p>
          <a:p>
            <a:pPr marL="0" indent="0">
              <a:buNone/>
            </a:pPr>
            <a:r>
              <a:rPr lang="en-US" sz="1400" b="1" dirty="0">
                <a:solidFill>
                  <a:schemeClr val="tx2">
                    <a:lumMod val="50000"/>
                  </a:schemeClr>
                </a:solidFill>
                <a:latin typeface="Century Schoolbook" panose="02040604050505020304" pitchFamily="18" charset="0"/>
              </a:rPr>
              <a:t>4. Obedience &amp; Authority Conditioning</a:t>
            </a:r>
          </a:p>
          <a:p>
            <a:pPr marL="0" indent="0">
              <a:buNone/>
            </a:pPr>
            <a:r>
              <a:rPr lang="en-US" sz="1400" dirty="0">
                <a:solidFill>
                  <a:schemeClr val="tx2">
                    <a:lumMod val="50000"/>
                  </a:schemeClr>
                </a:solidFill>
                <a:latin typeface="Century Schoolbook" panose="02040604050505020304" pitchFamily="18" charset="0"/>
              </a:rPr>
              <a:t>A strict hierarchy and adherence to orders are instilled from day one.</a:t>
            </a:r>
          </a:p>
          <a:p>
            <a:pPr marL="0" indent="0">
              <a:buNone/>
            </a:pPr>
            <a:r>
              <a:rPr lang="en-US" sz="1400" b="1" dirty="0">
                <a:solidFill>
                  <a:schemeClr val="tx2">
                    <a:lumMod val="50000"/>
                  </a:schemeClr>
                </a:solidFill>
                <a:latin typeface="Century Schoolbook" panose="02040604050505020304" pitchFamily="18" charset="0"/>
              </a:rPr>
              <a:t>Immediate compliance</a:t>
            </a:r>
            <a:r>
              <a:rPr lang="en-US" sz="1400" dirty="0">
                <a:solidFill>
                  <a:schemeClr val="tx2">
                    <a:lumMod val="50000"/>
                  </a:schemeClr>
                </a:solidFill>
                <a:latin typeface="Century Schoolbook" panose="02040604050505020304" pitchFamily="18" charset="0"/>
              </a:rPr>
              <a:t> is expected, reinforcing discipline and command structure.</a:t>
            </a:r>
          </a:p>
          <a:p>
            <a:pPr marL="0" indent="0">
              <a:buNone/>
            </a:pPr>
            <a:r>
              <a:rPr lang="en-US" sz="1400" b="1" dirty="0">
                <a:solidFill>
                  <a:schemeClr val="tx2">
                    <a:lumMod val="50000"/>
                  </a:schemeClr>
                </a:solidFill>
                <a:latin typeface="Century Schoolbook" panose="02040604050505020304" pitchFamily="18" charset="0"/>
              </a:rPr>
              <a:t>5. Resilience Through Repetition &amp; Hardship</a:t>
            </a:r>
          </a:p>
          <a:p>
            <a:pPr marL="0" indent="0">
              <a:buNone/>
            </a:pPr>
            <a:r>
              <a:rPr lang="en-US" sz="1400" b="1" dirty="0">
                <a:solidFill>
                  <a:schemeClr val="tx2">
                    <a:lumMod val="50000"/>
                  </a:schemeClr>
                </a:solidFill>
                <a:latin typeface="Century Schoolbook" panose="02040604050505020304" pitchFamily="18" charset="0"/>
              </a:rPr>
              <a:t>Drills and physical challenges</a:t>
            </a:r>
            <a:r>
              <a:rPr lang="en-US" sz="1400" dirty="0">
                <a:solidFill>
                  <a:schemeClr val="tx2">
                    <a:lumMod val="50000"/>
                  </a:schemeClr>
                </a:solidFill>
                <a:latin typeface="Century Schoolbook" panose="02040604050505020304" pitchFamily="18" charset="0"/>
              </a:rPr>
              <a:t> create a mindset of endurance and persistence.</a:t>
            </a:r>
          </a:p>
          <a:p>
            <a:pPr marL="0" indent="0">
              <a:buNone/>
            </a:pPr>
            <a:r>
              <a:rPr lang="en-US" sz="1400" dirty="0">
                <a:solidFill>
                  <a:schemeClr val="tx2">
                    <a:lumMod val="50000"/>
                  </a:schemeClr>
                </a:solidFill>
                <a:latin typeface="Century Schoolbook" panose="02040604050505020304" pitchFamily="18" charset="0"/>
              </a:rPr>
              <a:t>Exposure to adversity fosters a “never quit” mentality, preparing soldiers for combat conditions.</a:t>
            </a:r>
          </a:p>
          <a:p>
            <a:endParaRPr lang="en-US" sz="900" dirty="0">
              <a:solidFill>
                <a:schemeClr val="tx2">
                  <a:lumMod val="50000"/>
                </a:schemeClr>
              </a:solidFill>
            </a:endParaRPr>
          </a:p>
        </p:txBody>
      </p:sp>
      <p:pic>
        <p:nvPicPr>
          <p:cNvPr id="14" name="Picture 13" descr="A group of soldiers in uniform holding guns&#10;&#10;AI-generated content may be incorrect.">
            <a:extLst>
              <a:ext uri="{FF2B5EF4-FFF2-40B4-BE49-F238E27FC236}">
                <a16:creationId xmlns:a16="http://schemas.microsoft.com/office/drawing/2014/main" id="{740B8A55-0D56-14BD-DCD1-AA4E9A23E111}"/>
              </a:ext>
            </a:extLst>
          </p:cNvPr>
          <p:cNvPicPr>
            <a:picLocks noChangeAspect="1"/>
          </p:cNvPicPr>
          <p:nvPr/>
        </p:nvPicPr>
        <p:blipFill>
          <a:blip r:embed="rId5">
            <a:extLst>
              <a:ext uri="{28A0092B-C50C-407E-A947-70E740481C1C}">
                <a14:useLocalDpi xmlns:a14="http://schemas.microsoft.com/office/drawing/2010/main" val="0"/>
              </a:ext>
            </a:extLst>
          </a:blip>
          <a:srcRect l="18173" r="6920"/>
          <a:stretch/>
        </p:blipFill>
        <p:spPr>
          <a:xfrm>
            <a:off x="8775834" y="-3"/>
            <a:ext cx="3416166" cy="6858002"/>
          </a:xfrm>
          <a:prstGeom prst="rect">
            <a:avLst/>
          </a:prstGeom>
        </p:spPr>
      </p:pic>
      <p:sp>
        <p:nvSpPr>
          <p:cNvPr id="48" name="Rectangle 47">
            <a:extLst>
              <a:ext uri="{FF2B5EF4-FFF2-40B4-BE49-F238E27FC236}">
                <a16:creationId xmlns:a16="http://schemas.microsoft.com/office/drawing/2014/main" id="{5DFA5EF5-56B1-49EE-B0BB-69B6399FA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46833"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3ACC252A-A1DC-403D-A5B4-EE9D2E91FB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0416" y="2514603"/>
            <a:ext cx="4426339"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99653E9C-8907-425C-8F19-41B1098A4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40911"/>
            <a:ext cx="4360416"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7976449"/>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6" name="Picture 5" descr="Two people holding hands">
            <a:extLst>
              <a:ext uri="{FF2B5EF4-FFF2-40B4-BE49-F238E27FC236}">
                <a16:creationId xmlns:a16="http://schemas.microsoft.com/office/drawing/2014/main" id="{E44034A5-1708-F60A-8C97-D9EB9FD9053B}"/>
              </a:ext>
            </a:extLst>
          </p:cNvPr>
          <p:cNvPicPr>
            <a:picLocks noChangeAspect="1"/>
          </p:cNvPicPr>
          <p:nvPr/>
        </p:nvPicPr>
        <p:blipFill>
          <a:blip r:embed="rId3">
            <a:alphaModFix amt="60000"/>
          </a:blip>
          <a:srcRect t="15414"/>
          <a:stretch/>
        </p:blipFill>
        <p:spPr>
          <a:xfrm>
            <a:off x="-1" y="10"/>
            <a:ext cx="12192001" cy="6857990"/>
          </a:xfrm>
          <a:prstGeom prst="rect">
            <a:avLst/>
          </a:prstGeom>
        </p:spPr>
      </p:pic>
      <p:sp>
        <p:nvSpPr>
          <p:cNvPr id="2" name="Title 1">
            <a:extLst>
              <a:ext uri="{FF2B5EF4-FFF2-40B4-BE49-F238E27FC236}">
                <a16:creationId xmlns:a16="http://schemas.microsoft.com/office/drawing/2014/main" id="{C792EBCE-E5D4-0C7C-0239-16B832B9E0A1}"/>
              </a:ext>
            </a:extLst>
          </p:cNvPr>
          <p:cNvSpPr>
            <a:spLocks noGrp="1"/>
          </p:cNvSpPr>
          <p:nvPr>
            <p:ph type="title"/>
          </p:nvPr>
        </p:nvSpPr>
        <p:spPr>
          <a:xfrm>
            <a:off x="462455" y="728907"/>
            <a:ext cx="10528197" cy="921217"/>
          </a:xfrm>
        </p:spPr>
        <p:txBody>
          <a:bodyPr>
            <a:normAutofit/>
          </a:bodyPr>
          <a:lstStyle/>
          <a:p>
            <a:r>
              <a:rPr lang="en-US" dirty="0">
                <a:solidFill>
                  <a:srgbClr val="FFFFFF"/>
                </a:solidFill>
                <a:latin typeface="Century Schoolbook" panose="02040604050505020304" pitchFamily="18" charset="0"/>
              </a:rPr>
              <a:t>NV Statistics</a:t>
            </a:r>
          </a:p>
        </p:txBody>
      </p:sp>
      <p:sp>
        <p:nvSpPr>
          <p:cNvPr id="3" name="Content Placeholder 2">
            <a:extLst>
              <a:ext uri="{FF2B5EF4-FFF2-40B4-BE49-F238E27FC236}">
                <a16:creationId xmlns:a16="http://schemas.microsoft.com/office/drawing/2014/main" id="{51500933-5C29-3534-0449-B5B207E42C91}"/>
              </a:ext>
            </a:extLst>
          </p:cNvPr>
          <p:cNvSpPr>
            <a:spLocks noGrp="1"/>
          </p:cNvSpPr>
          <p:nvPr>
            <p:ph idx="1"/>
          </p:nvPr>
        </p:nvSpPr>
        <p:spPr>
          <a:xfrm>
            <a:off x="641131" y="1650125"/>
            <a:ext cx="11256579" cy="4708634"/>
          </a:xfrm>
        </p:spPr>
        <p:txBody>
          <a:bodyPr>
            <a:normAutofit fontScale="92500"/>
          </a:bodyPr>
          <a:lstStyle/>
          <a:p>
            <a:r>
              <a:rPr lang="en-US" dirty="0">
                <a:solidFill>
                  <a:srgbClr val="FFFFFF"/>
                </a:solidFill>
                <a:latin typeface="Century Schoolbook" panose="02040604050505020304" pitchFamily="18" charset="0"/>
              </a:rPr>
              <a:t>Veterans make up </a:t>
            </a:r>
            <a:r>
              <a:rPr lang="en-US" b="1" dirty="0">
                <a:solidFill>
                  <a:srgbClr val="FFFFFF"/>
                </a:solidFill>
                <a:latin typeface="Century Schoolbook" panose="02040604050505020304" pitchFamily="18" charset="0"/>
              </a:rPr>
              <a:t>9% </a:t>
            </a:r>
            <a:r>
              <a:rPr lang="en-US" dirty="0">
                <a:solidFill>
                  <a:srgbClr val="FFFFFF"/>
                </a:solidFill>
                <a:latin typeface="Century Schoolbook" panose="02040604050505020304" pitchFamily="18" charset="0"/>
              </a:rPr>
              <a:t>of Nv’s population - 205,879</a:t>
            </a:r>
          </a:p>
          <a:p>
            <a:r>
              <a:rPr lang="en-US" dirty="0">
                <a:solidFill>
                  <a:srgbClr val="FFFFFF"/>
                </a:solidFill>
                <a:latin typeface="Century Schoolbook" panose="02040604050505020304" pitchFamily="18" charset="0"/>
              </a:rPr>
              <a:t>Nevada’s estimated total population is 3,267,467</a:t>
            </a:r>
          </a:p>
          <a:p>
            <a:r>
              <a:rPr lang="en-US" dirty="0">
                <a:solidFill>
                  <a:srgbClr val="FFFFFF"/>
                </a:solidFill>
                <a:latin typeface="Century Schoolbook" panose="02040604050505020304" pitchFamily="18" charset="0"/>
              </a:rPr>
              <a:t>Approximately </a:t>
            </a:r>
            <a:r>
              <a:rPr lang="en-US" b="1" dirty="0">
                <a:solidFill>
                  <a:srgbClr val="FFFFFF"/>
                </a:solidFill>
                <a:latin typeface="Century Schoolbook" panose="02040604050505020304" pitchFamily="18" charset="0"/>
              </a:rPr>
              <a:t>29% </a:t>
            </a:r>
            <a:r>
              <a:rPr lang="en-US" dirty="0">
                <a:solidFill>
                  <a:srgbClr val="FFFFFF"/>
                </a:solidFill>
                <a:latin typeface="Century Schoolbook" panose="02040604050505020304" pitchFamily="18" charset="0"/>
              </a:rPr>
              <a:t>have a service-connected disability.</a:t>
            </a:r>
          </a:p>
          <a:p>
            <a:r>
              <a:rPr kumimoji="0" lang="en-US" altLang="en-US" b="1" i="0" u="none" strike="noStrike" cap="none" normalizeH="0" baseline="0" dirty="0">
                <a:ln>
                  <a:noFill/>
                </a:ln>
                <a:solidFill>
                  <a:srgbClr val="FFFFFF"/>
                </a:solidFill>
                <a:effectLst/>
                <a:latin typeface="Century Schoolbook" panose="02040604050505020304" pitchFamily="18" charset="0"/>
              </a:rPr>
              <a:t>Post-9/11 Veterans:</a:t>
            </a:r>
            <a:r>
              <a:rPr kumimoji="0" lang="en-US" altLang="en-US" b="0" i="0" u="none" strike="noStrike" cap="none" normalizeH="0" baseline="0" dirty="0">
                <a:ln>
                  <a:noFill/>
                </a:ln>
                <a:solidFill>
                  <a:srgbClr val="FFFFFF"/>
                </a:solidFill>
                <a:effectLst/>
                <a:latin typeface="Century Schoolbook" panose="02040604050505020304" pitchFamily="18" charset="0"/>
              </a:rPr>
              <a:t> Median age of approximately </a:t>
            </a:r>
            <a:r>
              <a:rPr kumimoji="0" lang="en-US" altLang="en-US" b="1" i="0" u="none" strike="noStrike" cap="none" normalizeH="0" baseline="0" dirty="0">
                <a:ln>
                  <a:noFill/>
                </a:ln>
                <a:solidFill>
                  <a:srgbClr val="FFFFFF"/>
                </a:solidFill>
                <a:effectLst/>
                <a:latin typeface="Century Schoolbook" panose="02040604050505020304" pitchFamily="18" charset="0"/>
              </a:rPr>
              <a:t>37.</a:t>
            </a:r>
          </a:p>
          <a:p>
            <a:r>
              <a:rPr kumimoji="0" lang="en-US" altLang="en-US" b="1" i="0" u="none" strike="noStrike" cap="none" normalizeH="0" baseline="0" dirty="0">
                <a:ln>
                  <a:noFill/>
                </a:ln>
                <a:solidFill>
                  <a:srgbClr val="FFFFFF"/>
                </a:solidFill>
                <a:effectLst/>
                <a:latin typeface="Century Schoolbook" panose="02040604050505020304" pitchFamily="18" charset="0"/>
              </a:rPr>
              <a:t>Vietnam Era Veterans:</a:t>
            </a:r>
            <a:r>
              <a:rPr kumimoji="0" lang="en-US" altLang="en-US" b="0" i="0" u="none" strike="noStrike" cap="none" normalizeH="0" baseline="0" dirty="0">
                <a:ln>
                  <a:noFill/>
                </a:ln>
                <a:solidFill>
                  <a:srgbClr val="FFFFFF"/>
                </a:solidFill>
                <a:effectLst/>
                <a:latin typeface="Century Schoolbook" panose="02040604050505020304" pitchFamily="18" charset="0"/>
              </a:rPr>
              <a:t> Median age of about </a:t>
            </a:r>
            <a:r>
              <a:rPr kumimoji="0" lang="en-US" altLang="en-US" b="1" i="0" u="none" strike="noStrike" cap="none" normalizeH="0" baseline="0" dirty="0">
                <a:ln>
                  <a:noFill/>
                </a:ln>
                <a:solidFill>
                  <a:srgbClr val="FFFFFF"/>
                </a:solidFill>
                <a:effectLst/>
                <a:latin typeface="Century Schoolbook" panose="02040604050505020304" pitchFamily="18" charset="0"/>
              </a:rPr>
              <a:t>71.</a:t>
            </a:r>
          </a:p>
          <a:p>
            <a:r>
              <a:rPr lang="en-US" sz="3200" b="1" dirty="0">
                <a:solidFill>
                  <a:srgbClr val="FFFFFF"/>
                </a:solidFill>
                <a:latin typeface="Century Schoolbook" panose="02040604050505020304" pitchFamily="18" charset="0"/>
              </a:rPr>
              <a:t>3</a:t>
            </a:r>
            <a:r>
              <a:rPr lang="en-US" sz="3200" dirty="0">
                <a:solidFill>
                  <a:srgbClr val="FFFFFF"/>
                </a:solidFill>
                <a:latin typeface="Century Schoolbook" panose="02040604050505020304" pitchFamily="18" charset="0"/>
              </a:rPr>
              <a:t> million veterans have served in the GWOT, which encompasses military operations following the September 11, 2001, attacks</a:t>
            </a:r>
            <a:endParaRPr kumimoji="0" lang="en-US" altLang="en-US" sz="3200" b="0" i="0" u="none" strike="noStrike" cap="none" normalizeH="0" baseline="0" dirty="0">
              <a:ln>
                <a:noFill/>
              </a:ln>
              <a:solidFill>
                <a:srgbClr val="FFFFFF"/>
              </a:solidFill>
              <a:effectLst/>
              <a:latin typeface="Century Schoolbook" panose="02040604050505020304" pitchFamily="18" charset="0"/>
            </a:endParaRPr>
          </a:p>
          <a:p>
            <a:pPr lvl="1"/>
            <a:r>
              <a:rPr lang="en-US" sz="2800" dirty="0">
                <a:solidFill>
                  <a:srgbClr val="FFFFFF"/>
                </a:solidFill>
                <a:latin typeface="Century Schoolbook" panose="02040604050505020304" pitchFamily="18" charset="0"/>
              </a:rPr>
              <a:t>Gulf War Era I veterans (August 1990 – August 2001)</a:t>
            </a:r>
          </a:p>
          <a:p>
            <a:pPr lvl="1"/>
            <a:r>
              <a:rPr lang="en-US" sz="2800" dirty="0">
                <a:solidFill>
                  <a:srgbClr val="FFFFFF"/>
                </a:solidFill>
                <a:latin typeface="Century Schoolbook" panose="02040604050505020304" pitchFamily="18" charset="0"/>
              </a:rPr>
              <a:t>Gulf War Era II veterans (those who served post-September 2001)</a:t>
            </a:r>
          </a:p>
        </p:txBody>
      </p:sp>
    </p:spTree>
    <p:extLst>
      <p:ext uri="{BB962C8B-B14F-4D97-AF65-F5344CB8AC3E}">
        <p14:creationId xmlns:p14="http://schemas.microsoft.com/office/powerpoint/2010/main" val="13605048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8" name="Content Placeholder 7" descr="A couple of soldiers standing next to a car&#10;&#10;AI-generated content may be incorrect.">
            <a:extLst>
              <a:ext uri="{FF2B5EF4-FFF2-40B4-BE49-F238E27FC236}">
                <a16:creationId xmlns:a16="http://schemas.microsoft.com/office/drawing/2014/main" id="{DEC2956B-60DF-30E7-22E0-9E27B319F6FF}"/>
              </a:ext>
            </a:extLst>
          </p:cNvPr>
          <p:cNvPicPr>
            <a:picLocks noGrp="1" noChangeAspect="1"/>
          </p:cNvPicPr>
          <p:nvPr>
            <p:ph sz="half" idx="2"/>
          </p:nvPr>
        </p:nvPicPr>
        <p:blipFill>
          <a:blip r:embed="rId2">
            <a:alphaModFix amt="60000"/>
            <a:extLst>
              <a:ext uri="{28A0092B-C50C-407E-A947-70E740481C1C}">
                <a14:useLocalDpi xmlns:a14="http://schemas.microsoft.com/office/drawing/2010/main" val="0"/>
              </a:ext>
            </a:extLst>
          </a:blip>
          <a:srcRect t="1334" b="23666"/>
          <a:stretch/>
        </p:blipFill>
        <p:spPr>
          <a:xfrm>
            <a:off x="-1" y="10"/>
            <a:ext cx="12192001" cy="6857990"/>
          </a:xfrm>
          <a:prstGeom prst="rect">
            <a:avLst/>
          </a:prstGeom>
        </p:spPr>
      </p:pic>
      <p:sp>
        <p:nvSpPr>
          <p:cNvPr id="3" name="Content Placeholder 2">
            <a:extLst>
              <a:ext uri="{FF2B5EF4-FFF2-40B4-BE49-F238E27FC236}">
                <a16:creationId xmlns:a16="http://schemas.microsoft.com/office/drawing/2014/main" id="{6D89D5ED-7DDE-9499-712F-3A65B0962BDC}"/>
              </a:ext>
            </a:extLst>
          </p:cNvPr>
          <p:cNvSpPr>
            <a:spLocks noGrp="1"/>
          </p:cNvSpPr>
          <p:nvPr>
            <p:ph sz="half" idx="1"/>
          </p:nvPr>
        </p:nvSpPr>
        <p:spPr>
          <a:xfrm>
            <a:off x="536028" y="1156137"/>
            <a:ext cx="11225048" cy="5348571"/>
          </a:xfrm>
        </p:spPr>
        <p:txBody>
          <a:bodyPr vert="horz" lIns="91440" tIns="45720" rIns="91440" bIns="45720" rtlCol="0">
            <a:normAutofit lnSpcReduction="10000"/>
          </a:bodyPr>
          <a:lstStyle/>
          <a:p>
            <a:pPr marL="457200" indent="-457200">
              <a:buAutoNum type="arabicPeriod"/>
            </a:pPr>
            <a:r>
              <a:rPr lang="en-US" sz="2600" b="1" dirty="0">
                <a:solidFill>
                  <a:srgbClr val="FFFFFF"/>
                </a:solidFill>
                <a:latin typeface="Century Schoolbook" panose="02040604050505020304" pitchFamily="18" charset="0"/>
              </a:rPr>
              <a:t>Musculoskeletal Disorders</a:t>
            </a:r>
          </a:p>
          <a:p>
            <a:pPr lvl="1"/>
            <a:r>
              <a:rPr lang="en-US" sz="2600" dirty="0">
                <a:solidFill>
                  <a:srgbClr val="FFFFFF"/>
                </a:solidFill>
                <a:latin typeface="Century Schoolbook" panose="02040604050505020304" pitchFamily="18" charset="0"/>
              </a:rPr>
              <a:t>Chronic back pain (Carrying heavy loads, physical strain)</a:t>
            </a:r>
          </a:p>
          <a:p>
            <a:pPr lvl="1"/>
            <a:r>
              <a:rPr lang="en-US" sz="2600" dirty="0">
                <a:solidFill>
                  <a:srgbClr val="FFFFFF"/>
                </a:solidFill>
                <a:latin typeface="Century Schoolbook" panose="02040604050505020304" pitchFamily="18" charset="0"/>
              </a:rPr>
              <a:t>Joint conditions (knee, hip, shoulder injuries)</a:t>
            </a:r>
          </a:p>
          <a:p>
            <a:pPr lvl="1"/>
            <a:r>
              <a:rPr lang="en-US" sz="2600" dirty="0">
                <a:solidFill>
                  <a:srgbClr val="FFFFFF"/>
                </a:solidFill>
                <a:latin typeface="Century Schoolbook" panose="02040604050505020304" pitchFamily="18" charset="0"/>
              </a:rPr>
              <a:t>Arthritis (including degenerative joint disease)</a:t>
            </a:r>
          </a:p>
          <a:p>
            <a:pPr marL="0" indent="0">
              <a:buNone/>
            </a:pPr>
            <a:r>
              <a:rPr lang="en-US" sz="2600" b="1" dirty="0">
                <a:solidFill>
                  <a:srgbClr val="FFFFFF"/>
                </a:solidFill>
                <a:latin typeface="Century Schoolbook" panose="02040604050505020304" pitchFamily="18" charset="0"/>
              </a:rPr>
              <a:t>2. Tinnitus (</a:t>
            </a:r>
            <a:r>
              <a:rPr lang="en-US" sz="2600" dirty="0">
                <a:solidFill>
                  <a:srgbClr val="FFFFFF"/>
                </a:solidFill>
                <a:latin typeface="Century Schoolbook" panose="02040604050505020304" pitchFamily="18" charset="0"/>
              </a:rPr>
              <a:t>persistent ringing in ears)</a:t>
            </a:r>
            <a:r>
              <a:rPr lang="en-US" sz="2600" b="1" dirty="0">
                <a:solidFill>
                  <a:srgbClr val="FFFFFF"/>
                </a:solidFill>
                <a:latin typeface="Century Schoolbook" panose="02040604050505020304" pitchFamily="18" charset="0"/>
              </a:rPr>
              <a:t> &amp; Hearing Loss</a:t>
            </a:r>
          </a:p>
          <a:p>
            <a:pPr lvl="1"/>
            <a:r>
              <a:rPr lang="en-US" sz="2600" dirty="0">
                <a:solidFill>
                  <a:srgbClr val="FFFFFF"/>
                </a:solidFill>
                <a:latin typeface="Century Schoolbook" panose="02040604050505020304" pitchFamily="18" charset="0"/>
              </a:rPr>
              <a:t>#1 most common service-connected disability.</a:t>
            </a:r>
          </a:p>
          <a:p>
            <a:pPr lvl="1"/>
            <a:r>
              <a:rPr lang="en-US" sz="2600" dirty="0">
                <a:solidFill>
                  <a:srgbClr val="FFFFFF"/>
                </a:solidFill>
                <a:latin typeface="Century Schoolbook" panose="02040604050505020304" pitchFamily="18" charset="0"/>
              </a:rPr>
              <a:t>Prolonged exposure to loud noises (gunfire, explosions, machinery).</a:t>
            </a:r>
          </a:p>
          <a:p>
            <a:pPr marL="0" indent="0">
              <a:buNone/>
            </a:pPr>
            <a:r>
              <a:rPr lang="en-US" sz="2600" b="1" dirty="0">
                <a:solidFill>
                  <a:srgbClr val="FFFFFF"/>
                </a:solidFill>
                <a:latin typeface="Century Schoolbook" panose="02040604050505020304" pitchFamily="18" charset="0"/>
              </a:rPr>
              <a:t>3. Post-Traumatic Stress Disorder (PTSD)</a:t>
            </a:r>
          </a:p>
          <a:p>
            <a:pPr lvl="1"/>
            <a:r>
              <a:rPr lang="en-US" sz="2600" dirty="0">
                <a:solidFill>
                  <a:srgbClr val="FFFFFF"/>
                </a:solidFill>
                <a:latin typeface="Century Schoolbook" panose="02040604050505020304" pitchFamily="18" charset="0"/>
              </a:rPr>
              <a:t>Symptoms include flashbacks, hypervigilance, anxiety, and emotional detachment.  -Co-occurring Substance abuse disorders</a:t>
            </a:r>
          </a:p>
          <a:p>
            <a:pPr lvl="1"/>
            <a:r>
              <a:rPr lang="en-US" sz="2600" dirty="0">
                <a:solidFill>
                  <a:srgbClr val="FFFFFF"/>
                </a:solidFill>
                <a:latin typeface="Century Schoolbook" panose="02040604050505020304" pitchFamily="18" charset="0"/>
              </a:rPr>
              <a:t>Military Sexual Trauma (MST) - 1 in 3 women and 1 in 50 men respond “yes,” that they experienced MST, when screened by their VA provider.</a:t>
            </a:r>
          </a:p>
          <a:p>
            <a:endParaRPr lang="en-US" sz="1100" dirty="0">
              <a:solidFill>
                <a:srgbClr val="FFFFFF"/>
              </a:solidFill>
            </a:endParaRPr>
          </a:p>
        </p:txBody>
      </p:sp>
    </p:spTree>
    <p:extLst>
      <p:ext uri="{BB962C8B-B14F-4D97-AF65-F5344CB8AC3E}">
        <p14:creationId xmlns:p14="http://schemas.microsoft.com/office/powerpoint/2010/main" val="103389530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Military cemetery in twilight">
            <a:extLst>
              <a:ext uri="{FF2B5EF4-FFF2-40B4-BE49-F238E27FC236}">
                <a16:creationId xmlns:a16="http://schemas.microsoft.com/office/drawing/2014/main" id="{8A48BBDE-96F3-EE16-A6BA-90E7A7FB7C34}"/>
              </a:ext>
            </a:extLst>
          </p:cNvPr>
          <p:cNvPicPr>
            <a:picLocks noChangeAspect="1"/>
          </p:cNvPicPr>
          <p:nvPr/>
        </p:nvPicPr>
        <p:blipFill>
          <a:blip r:embed="rId2">
            <a:alphaModFix amt="60000"/>
            <a:extLst>
              <a:ext uri="{28A0092B-C50C-407E-A947-70E740481C1C}">
                <a14:useLocalDpi xmlns:a14="http://schemas.microsoft.com/office/drawing/2010/main" val="0"/>
              </a:ext>
            </a:extLst>
          </a:blip>
          <a:srcRect t="13701" b="2029"/>
          <a:stretch/>
        </p:blipFill>
        <p:spPr>
          <a:xfrm>
            <a:off x="-1" y="10"/>
            <a:ext cx="12192001" cy="6857990"/>
          </a:xfrm>
          <a:prstGeom prst="rect">
            <a:avLst/>
          </a:prstGeom>
        </p:spPr>
      </p:pic>
      <p:sp>
        <p:nvSpPr>
          <p:cNvPr id="3" name="Content Placeholder 2">
            <a:extLst>
              <a:ext uri="{FF2B5EF4-FFF2-40B4-BE49-F238E27FC236}">
                <a16:creationId xmlns:a16="http://schemas.microsoft.com/office/drawing/2014/main" id="{72229911-5A53-03C2-1A52-46780A85812E}"/>
              </a:ext>
            </a:extLst>
          </p:cNvPr>
          <p:cNvSpPr>
            <a:spLocks noGrp="1"/>
          </p:cNvSpPr>
          <p:nvPr>
            <p:ph idx="1"/>
          </p:nvPr>
        </p:nvSpPr>
        <p:spPr>
          <a:xfrm>
            <a:off x="779319" y="561109"/>
            <a:ext cx="10442864" cy="5567979"/>
          </a:xfrm>
        </p:spPr>
        <p:txBody>
          <a:bodyPr>
            <a:normAutofit/>
          </a:bodyPr>
          <a:lstStyle/>
          <a:p>
            <a:pPr>
              <a:buNone/>
            </a:pPr>
            <a:r>
              <a:rPr lang="en-US" b="1" dirty="0">
                <a:solidFill>
                  <a:srgbClr val="FFFFFF"/>
                </a:solidFill>
                <a:latin typeface="Century Schoolbook" panose="02040604050505020304" pitchFamily="18" charset="0"/>
              </a:rPr>
              <a:t>4. Scars &amp; Skin Conditions</a:t>
            </a:r>
          </a:p>
          <a:p>
            <a:pPr lvl="1"/>
            <a:r>
              <a:rPr lang="en-US" dirty="0">
                <a:solidFill>
                  <a:srgbClr val="FFFFFF"/>
                </a:solidFill>
                <a:latin typeface="Century Schoolbook" panose="02040604050505020304" pitchFamily="18" charset="0"/>
              </a:rPr>
              <a:t>Burn scars, shrapnel wounds, and other service-related injuries can result in long-term impairment.</a:t>
            </a:r>
          </a:p>
          <a:p>
            <a:pPr lvl="1"/>
            <a:r>
              <a:rPr lang="en-US" dirty="0">
                <a:solidFill>
                  <a:srgbClr val="FFFFFF"/>
                </a:solidFill>
                <a:latin typeface="Century Schoolbook" panose="02040604050505020304" pitchFamily="18" charset="0"/>
              </a:rPr>
              <a:t>Exposure to chemicals (like </a:t>
            </a:r>
            <a:r>
              <a:rPr lang="en-US" b="1" dirty="0">
                <a:solidFill>
                  <a:srgbClr val="FFFFFF"/>
                </a:solidFill>
                <a:latin typeface="Century Schoolbook" panose="02040604050505020304" pitchFamily="18" charset="0"/>
              </a:rPr>
              <a:t>Agent Orange</a:t>
            </a:r>
            <a:r>
              <a:rPr lang="en-US" dirty="0">
                <a:solidFill>
                  <a:srgbClr val="FFFFFF"/>
                </a:solidFill>
                <a:latin typeface="Century Schoolbook" panose="02040604050505020304" pitchFamily="18" charset="0"/>
              </a:rPr>
              <a:t> or </a:t>
            </a:r>
            <a:r>
              <a:rPr lang="en-US" b="1" dirty="0">
                <a:solidFill>
                  <a:srgbClr val="FFFFFF"/>
                </a:solidFill>
                <a:latin typeface="Century Schoolbook" panose="02040604050505020304" pitchFamily="18" charset="0"/>
              </a:rPr>
              <a:t>Burn pits</a:t>
            </a:r>
            <a:r>
              <a:rPr lang="en-US" dirty="0">
                <a:solidFill>
                  <a:srgbClr val="FFFFFF"/>
                </a:solidFill>
                <a:latin typeface="Century Schoolbook" panose="02040604050505020304" pitchFamily="18" charset="0"/>
              </a:rPr>
              <a:t>) has led to </a:t>
            </a:r>
            <a:r>
              <a:rPr lang="en-US" b="1" dirty="0">
                <a:solidFill>
                  <a:srgbClr val="FFFFFF"/>
                </a:solidFill>
                <a:latin typeface="Century Schoolbook" panose="02040604050505020304" pitchFamily="18" charset="0"/>
              </a:rPr>
              <a:t>chronic skin diseases</a:t>
            </a:r>
            <a:r>
              <a:rPr lang="en-US" dirty="0">
                <a:solidFill>
                  <a:srgbClr val="FFFFFF"/>
                </a:solidFill>
                <a:latin typeface="Century Schoolbook" panose="02040604050505020304" pitchFamily="18" charset="0"/>
              </a:rPr>
              <a:t>.</a:t>
            </a:r>
          </a:p>
          <a:p>
            <a:pPr>
              <a:buNone/>
            </a:pPr>
            <a:r>
              <a:rPr lang="en-US" b="1" dirty="0">
                <a:solidFill>
                  <a:srgbClr val="FFFFFF"/>
                </a:solidFill>
                <a:latin typeface="Century Schoolbook" panose="02040604050505020304" pitchFamily="18" charset="0"/>
              </a:rPr>
              <a:t>5. Traumatic Brain Injury (TBI)</a:t>
            </a:r>
          </a:p>
          <a:p>
            <a:pPr lvl="1"/>
            <a:r>
              <a:rPr lang="en-US" dirty="0">
                <a:solidFill>
                  <a:srgbClr val="FFFFFF"/>
                </a:solidFill>
                <a:latin typeface="Century Schoolbook" panose="02040604050505020304" pitchFamily="18" charset="0"/>
              </a:rPr>
              <a:t>Caused by blasts, falls, or head trauma in combat or training.</a:t>
            </a:r>
          </a:p>
          <a:p>
            <a:pPr lvl="1"/>
            <a:r>
              <a:rPr lang="en-US" dirty="0">
                <a:solidFill>
                  <a:srgbClr val="FFFFFF"/>
                </a:solidFill>
                <a:latin typeface="Century Schoolbook" panose="02040604050505020304" pitchFamily="18" charset="0"/>
              </a:rPr>
              <a:t>Can lead to cognitive impairments, memory loss, headaches, and mood disorders.</a:t>
            </a:r>
          </a:p>
          <a:p>
            <a:pPr>
              <a:buNone/>
            </a:pPr>
            <a:r>
              <a:rPr lang="en-US" b="1" dirty="0">
                <a:solidFill>
                  <a:srgbClr val="FFFFFF"/>
                </a:solidFill>
                <a:latin typeface="Century Schoolbook" panose="02040604050505020304" pitchFamily="18" charset="0"/>
              </a:rPr>
              <a:t>6. Respiratory Conditions</a:t>
            </a:r>
          </a:p>
          <a:p>
            <a:pPr lvl="1"/>
            <a:r>
              <a:rPr lang="en-US" dirty="0">
                <a:solidFill>
                  <a:srgbClr val="FFFFFF"/>
                </a:solidFill>
                <a:latin typeface="Century Schoolbook" panose="02040604050505020304" pitchFamily="18" charset="0"/>
              </a:rPr>
              <a:t>Exposure to </a:t>
            </a:r>
            <a:r>
              <a:rPr lang="en-US" b="1" dirty="0">
                <a:solidFill>
                  <a:srgbClr val="FFFFFF"/>
                </a:solidFill>
                <a:latin typeface="Century Schoolbook" panose="02040604050505020304" pitchFamily="18" charset="0"/>
              </a:rPr>
              <a:t>burn pits, asbestos, and chemicals</a:t>
            </a:r>
            <a:r>
              <a:rPr lang="en-US" dirty="0">
                <a:solidFill>
                  <a:srgbClr val="FFFFFF"/>
                </a:solidFill>
                <a:latin typeface="Century Schoolbook" panose="02040604050505020304" pitchFamily="18" charset="0"/>
              </a:rPr>
              <a:t> has caused conditions like </a:t>
            </a:r>
            <a:r>
              <a:rPr lang="en-US" b="1" dirty="0">
                <a:solidFill>
                  <a:srgbClr val="FFFFFF"/>
                </a:solidFill>
                <a:latin typeface="Century Schoolbook" panose="02040604050505020304" pitchFamily="18" charset="0"/>
              </a:rPr>
              <a:t>asthma, COPD, and lung disease</a:t>
            </a:r>
            <a:r>
              <a:rPr lang="en-US" dirty="0">
                <a:solidFill>
                  <a:srgbClr val="FFFFFF"/>
                </a:solidFill>
                <a:latin typeface="Century Schoolbook" panose="02040604050505020304" pitchFamily="18" charset="0"/>
              </a:rPr>
              <a:t>.</a:t>
            </a:r>
          </a:p>
          <a:p>
            <a:pPr lvl="1"/>
            <a:r>
              <a:rPr lang="en-US" b="1" dirty="0">
                <a:solidFill>
                  <a:srgbClr val="FFFFFF"/>
                </a:solidFill>
                <a:latin typeface="Century Schoolbook" panose="02040604050505020304" pitchFamily="18" charset="0"/>
              </a:rPr>
              <a:t>Gulf War Syndrome</a:t>
            </a:r>
            <a:r>
              <a:rPr lang="en-US" dirty="0">
                <a:solidFill>
                  <a:srgbClr val="FFFFFF"/>
                </a:solidFill>
                <a:latin typeface="Century Schoolbook" panose="02040604050505020304" pitchFamily="18" charset="0"/>
              </a:rPr>
              <a:t> includes chronic respiratory issues linked to toxin exposure.</a:t>
            </a:r>
          </a:p>
          <a:p>
            <a:pPr marL="0" indent="0">
              <a:buNone/>
            </a:pPr>
            <a:endParaRPr lang="en-US" sz="1600" dirty="0">
              <a:solidFill>
                <a:srgbClr val="FFFFFF"/>
              </a:solidFill>
            </a:endParaRPr>
          </a:p>
        </p:txBody>
      </p:sp>
    </p:spTree>
    <p:extLst>
      <p:ext uri="{BB962C8B-B14F-4D97-AF65-F5344CB8AC3E}">
        <p14:creationId xmlns:p14="http://schemas.microsoft.com/office/powerpoint/2010/main" val="118214205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80F6DA-1CF2-9B77-25AE-432F0D582F43}"/>
              </a:ext>
            </a:extLst>
          </p:cNvPr>
          <p:cNvSpPr>
            <a:spLocks noGrp="1"/>
          </p:cNvSpPr>
          <p:nvPr>
            <p:ph type="title"/>
          </p:nvPr>
        </p:nvSpPr>
        <p:spPr>
          <a:xfrm>
            <a:off x="466722" y="586855"/>
            <a:ext cx="3201366" cy="4342497"/>
          </a:xfrm>
        </p:spPr>
        <p:txBody>
          <a:bodyPr anchor="b">
            <a:normAutofit/>
          </a:bodyPr>
          <a:lstStyle/>
          <a:p>
            <a:r>
              <a:rPr lang="en-US" b="1" kern="100" dirty="0">
                <a:solidFill>
                  <a:schemeClr val="bg1"/>
                </a:solidFill>
                <a:effectLst/>
                <a:latin typeface="Century Schoolbook" panose="02040604050505020304" pitchFamily="18" charset="0"/>
                <a:ea typeface="Aptos" panose="020B0004020202020204" pitchFamily="34" charset="0"/>
                <a:cs typeface="Times New Roman" panose="02020603050405020304" pitchFamily="18" charset="0"/>
              </a:rPr>
              <a:t>Why should Veterans </a:t>
            </a:r>
            <a:r>
              <a:rPr lang="en-US" b="1" kern="100" dirty="0">
                <a:solidFill>
                  <a:schemeClr val="bg1"/>
                </a:solidFill>
                <a:latin typeface="Century Schoolbook" panose="02040604050505020304" pitchFamily="18" charset="0"/>
                <a:ea typeface="Aptos" panose="020B0004020202020204" pitchFamily="34" charset="0"/>
                <a:cs typeface="Times New Roman" panose="02020603050405020304" pitchFamily="18" charset="0"/>
              </a:rPr>
              <a:t>t</a:t>
            </a:r>
            <a:r>
              <a:rPr lang="en-US" b="1" kern="100" dirty="0">
                <a:solidFill>
                  <a:schemeClr val="bg1"/>
                </a:solidFill>
                <a:effectLst/>
                <a:latin typeface="Century Schoolbook" panose="02040604050505020304" pitchFamily="18" charset="0"/>
                <a:ea typeface="Aptos" panose="020B0004020202020204" pitchFamily="34" charset="0"/>
                <a:cs typeface="Times New Roman" panose="02020603050405020304" pitchFamily="18" charset="0"/>
              </a:rPr>
              <a:t>ry Pilates ?</a:t>
            </a:r>
            <a:endParaRPr lang="en-US" dirty="0">
              <a:solidFill>
                <a:schemeClr val="bg1"/>
              </a:solidFill>
            </a:endParaRPr>
          </a:p>
        </p:txBody>
      </p:sp>
      <p:sp>
        <p:nvSpPr>
          <p:cNvPr id="3" name="Content Placeholder 2">
            <a:extLst>
              <a:ext uri="{FF2B5EF4-FFF2-40B4-BE49-F238E27FC236}">
                <a16:creationId xmlns:a16="http://schemas.microsoft.com/office/drawing/2014/main" id="{7917427A-512F-90EE-54FB-FF86C13FA52E}"/>
              </a:ext>
            </a:extLst>
          </p:cNvPr>
          <p:cNvSpPr>
            <a:spLocks noGrp="1"/>
          </p:cNvSpPr>
          <p:nvPr>
            <p:ph idx="1"/>
          </p:nvPr>
        </p:nvSpPr>
        <p:spPr>
          <a:xfrm>
            <a:off x="4367695" y="378372"/>
            <a:ext cx="7246236" cy="5654565"/>
          </a:xfrm>
        </p:spPr>
        <p:txBody>
          <a:bodyPr anchor="ctr">
            <a:normAutofit fontScale="92500" lnSpcReduction="10000"/>
          </a:bodyPr>
          <a:lstStyle/>
          <a:p>
            <a:pPr marL="0" indent="0">
              <a:buNone/>
            </a:pPr>
            <a:r>
              <a:rPr lang="en-US" b="1" kern="100" dirty="0">
                <a:effectLst/>
                <a:latin typeface="Century Schoolbook" panose="02040604050505020304" pitchFamily="18" charset="0"/>
                <a:ea typeface="Aptos" panose="020B0004020202020204" pitchFamily="34" charset="0"/>
                <a:cs typeface="Times New Roman" panose="02020603050405020304" pitchFamily="18" charset="0"/>
              </a:rPr>
              <a:t>Benefits of Pilates for Veterans</a:t>
            </a:r>
            <a:endParaRPr lang="en-US" kern="100" dirty="0">
              <a:effectLst/>
              <a:latin typeface="Century Schoolbook" panose="02040604050505020304" pitchFamily="18" charset="0"/>
              <a:ea typeface="Aptos" panose="020B0004020202020204" pitchFamily="34" charset="0"/>
              <a:cs typeface="Times New Roman" panose="02020603050405020304" pitchFamily="18" charset="0"/>
            </a:endParaRPr>
          </a:p>
          <a:p>
            <a:pPr marL="342900" marR="0" lvl="0" indent="-342900">
              <a:buSzPts val="1000"/>
              <a:buFont typeface="Symbol" panose="05050102010706020507" pitchFamily="18" charset="2"/>
              <a:buChar char=""/>
              <a:tabLst>
                <a:tab pos="457200" algn="l"/>
              </a:tabLst>
            </a:pPr>
            <a:r>
              <a:rPr lang="en-US" b="1" kern="100" dirty="0">
                <a:effectLst/>
                <a:latin typeface="Century Schoolbook" panose="02040604050505020304" pitchFamily="18" charset="0"/>
                <a:ea typeface="Aptos" panose="020B0004020202020204" pitchFamily="34" charset="0"/>
                <a:cs typeface="Times New Roman" panose="02020603050405020304" pitchFamily="18" charset="0"/>
              </a:rPr>
              <a:t>Improves Mobility &amp; Flexibility</a:t>
            </a:r>
            <a:r>
              <a:rPr lang="en-US" kern="100" dirty="0">
                <a:effectLst/>
                <a:latin typeface="Century Schoolbook" panose="02040604050505020304" pitchFamily="18" charset="0"/>
                <a:ea typeface="Aptos" panose="020B0004020202020204" pitchFamily="34" charset="0"/>
                <a:cs typeface="Times New Roman" panose="02020603050405020304" pitchFamily="18" charset="0"/>
              </a:rPr>
              <a:t>: Enhances range of motion, helping with stiffness and old injuries.</a:t>
            </a:r>
          </a:p>
          <a:p>
            <a:pPr marL="342900" marR="0" lvl="0" indent="-342900">
              <a:buSzPts val="1000"/>
              <a:buFont typeface="Symbol" panose="05050102010706020507" pitchFamily="18" charset="2"/>
              <a:buChar char=""/>
              <a:tabLst>
                <a:tab pos="457200" algn="l"/>
              </a:tabLst>
            </a:pPr>
            <a:r>
              <a:rPr lang="en-US" b="1" kern="100" dirty="0">
                <a:effectLst/>
                <a:latin typeface="Century Schoolbook" panose="02040604050505020304" pitchFamily="18" charset="0"/>
                <a:ea typeface="Aptos" panose="020B0004020202020204" pitchFamily="34" charset="0"/>
                <a:cs typeface="Times New Roman" panose="02020603050405020304" pitchFamily="18" charset="0"/>
              </a:rPr>
              <a:t>Strengthens Core &amp; Stability</a:t>
            </a:r>
            <a:r>
              <a:rPr lang="en-US" kern="100" dirty="0">
                <a:effectLst/>
                <a:latin typeface="Century Schoolbook" panose="02040604050505020304" pitchFamily="18" charset="0"/>
                <a:ea typeface="Aptos" panose="020B0004020202020204" pitchFamily="34" charset="0"/>
                <a:cs typeface="Times New Roman" panose="02020603050405020304" pitchFamily="18" charset="0"/>
              </a:rPr>
              <a:t>: Reduces back pain and improves balance.</a:t>
            </a:r>
          </a:p>
          <a:p>
            <a:pPr marL="342900" marR="0" lvl="0" indent="-342900">
              <a:buSzPts val="1000"/>
              <a:buFont typeface="Symbol" panose="05050102010706020507" pitchFamily="18" charset="2"/>
              <a:buChar char=""/>
              <a:tabLst>
                <a:tab pos="457200" algn="l"/>
              </a:tabLst>
            </a:pPr>
            <a:r>
              <a:rPr lang="en-US" b="1" kern="100" dirty="0">
                <a:effectLst/>
                <a:latin typeface="Century Schoolbook" panose="02040604050505020304" pitchFamily="18" charset="0"/>
                <a:ea typeface="Aptos" panose="020B0004020202020204" pitchFamily="34" charset="0"/>
                <a:cs typeface="Times New Roman" panose="02020603050405020304" pitchFamily="18" charset="0"/>
              </a:rPr>
              <a:t>Supports Mental Health</a:t>
            </a:r>
            <a:r>
              <a:rPr lang="en-US" kern="100" dirty="0">
                <a:effectLst/>
                <a:latin typeface="Century Schoolbook" panose="02040604050505020304" pitchFamily="18" charset="0"/>
                <a:ea typeface="Aptos" panose="020B0004020202020204" pitchFamily="34" charset="0"/>
                <a:cs typeface="Times New Roman" panose="02020603050405020304" pitchFamily="18" charset="0"/>
              </a:rPr>
              <a:t>: Focused breathing and mindful movement reduce stress and anxiety.</a:t>
            </a:r>
          </a:p>
          <a:p>
            <a:pPr marL="342900" marR="0" lvl="0" indent="-342900">
              <a:buSzPts val="1000"/>
              <a:buFont typeface="Symbol" panose="05050102010706020507" pitchFamily="18" charset="2"/>
              <a:buChar char=""/>
              <a:tabLst>
                <a:tab pos="457200" algn="l"/>
              </a:tabLst>
            </a:pPr>
            <a:r>
              <a:rPr lang="en-US" b="1" kern="100" dirty="0">
                <a:effectLst/>
                <a:latin typeface="Century Schoolbook" panose="02040604050505020304" pitchFamily="18" charset="0"/>
                <a:ea typeface="Aptos" panose="020B0004020202020204" pitchFamily="34" charset="0"/>
                <a:cs typeface="Times New Roman" panose="02020603050405020304" pitchFamily="18" charset="0"/>
              </a:rPr>
              <a:t>Aids in Pain Management</a:t>
            </a:r>
            <a:r>
              <a:rPr lang="en-US" kern="100" dirty="0">
                <a:effectLst/>
                <a:latin typeface="Century Schoolbook" panose="02040604050505020304" pitchFamily="18" charset="0"/>
                <a:ea typeface="Aptos" panose="020B0004020202020204" pitchFamily="34" charset="0"/>
                <a:cs typeface="Times New Roman" panose="02020603050405020304" pitchFamily="18" charset="0"/>
              </a:rPr>
              <a:t>: Gentle movements help alleviate joint and muscular pain.</a:t>
            </a:r>
          </a:p>
          <a:p>
            <a:pPr marL="342900" marR="0" lvl="0" indent="-342900">
              <a:buSzPts val="1000"/>
              <a:buFont typeface="Symbol" panose="05050102010706020507" pitchFamily="18" charset="2"/>
              <a:buChar char=""/>
              <a:tabLst>
                <a:tab pos="457200" algn="l"/>
              </a:tabLst>
            </a:pPr>
            <a:r>
              <a:rPr lang="en-US" b="1" kern="100" dirty="0">
                <a:effectLst/>
                <a:latin typeface="Century Schoolbook" panose="02040604050505020304" pitchFamily="18" charset="0"/>
                <a:ea typeface="Aptos" panose="020B0004020202020204" pitchFamily="34" charset="0"/>
                <a:cs typeface="Times New Roman" panose="02020603050405020304" pitchFamily="18" charset="0"/>
              </a:rPr>
              <a:t>Adaptable for All Levels</a:t>
            </a:r>
            <a:r>
              <a:rPr lang="en-US" kern="100" dirty="0">
                <a:effectLst/>
                <a:latin typeface="Century Schoolbook" panose="02040604050505020304" pitchFamily="18" charset="0"/>
                <a:ea typeface="Aptos" panose="020B0004020202020204" pitchFamily="34" charset="0"/>
                <a:cs typeface="Times New Roman" panose="02020603050405020304" pitchFamily="18" charset="0"/>
              </a:rPr>
              <a:t>: Exercises can be modified for different abilities, injuries, or conditions.</a:t>
            </a:r>
          </a:p>
        </p:txBody>
      </p:sp>
    </p:spTree>
    <p:extLst>
      <p:ext uri="{BB962C8B-B14F-4D97-AF65-F5344CB8AC3E}">
        <p14:creationId xmlns:p14="http://schemas.microsoft.com/office/powerpoint/2010/main" val="324863774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AB6D1A6-555D-4FB3-9FE1-7796DCC5C9C6}">
  <we:reference id="wa200005566" version="3.0.0.2" store="en-US" storeType="OMEX"/>
  <we:alternateReferences>
    <we:reference id="wa200005566" version="3.0.0.2"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487</TotalTime>
  <Words>1940</Words>
  <Application>Microsoft Office PowerPoint</Application>
  <PresentationFormat>Widescreen</PresentationFormat>
  <Paragraphs>150</Paragraphs>
  <Slides>15</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-apple-system</vt:lpstr>
      <vt:lpstr>Aptos</vt:lpstr>
      <vt:lpstr>Aptos Display</vt:lpstr>
      <vt:lpstr>Arial</vt:lpstr>
      <vt:lpstr>Calibri</vt:lpstr>
      <vt:lpstr>Century Schoolbook</vt:lpstr>
      <vt:lpstr>Symbol</vt:lpstr>
      <vt:lpstr>Office Theme</vt:lpstr>
      <vt:lpstr>PATRIOT POISE</vt:lpstr>
      <vt:lpstr> 2024 U.S. population: 330 million  </vt:lpstr>
      <vt:lpstr>Active + Reserve + Veterans: 18.6 million  (~5.6%)  </vt:lpstr>
      <vt:lpstr>The U.S. Armed Forces </vt:lpstr>
      <vt:lpstr>1. Stress and Mental Toughness  Recruits experience high levels of stress due to physical exhaustion, strict discipline, and constant evaluation.  The process builds mental resilience by pushing individuals beyond perceived limits.  2. Identity Reshaping &amp; Group Cohesion  Training strips away personal habits and fosters a new identity as part of a team.  Strong emphasis on collective over individual success, reinforcing unit cohesion and loyalty.</vt:lpstr>
      <vt:lpstr>NV Statistics</vt:lpstr>
      <vt:lpstr>PowerPoint Presentation</vt:lpstr>
      <vt:lpstr>PowerPoint Presentation</vt:lpstr>
      <vt:lpstr>Why should Veterans try Pilates ?</vt:lpstr>
      <vt:lpstr>Pilates impact on top SIX conditions</vt:lpstr>
      <vt:lpstr>PowerPoint Presentation</vt:lpstr>
      <vt:lpstr>Holistic Impacts</vt:lpstr>
      <vt:lpstr>Reform your path to wellness with Pilates.</vt:lpstr>
      <vt:lpstr>What to Expect in a Class</vt:lpstr>
      <vt:lpstr>Testimonials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Annette Sanchez</dc:creator>
  <cp:lastModifiedBy>Annette Sanchez</cp:lastModifiedBy>
  <cp:revision>1</cp:revision>
  <dcterms:created xsi:type="dcterms:W3CDTF">2025-03-14T21:18:05Z</dcterms:created>
  <dcterms:modified xsi:type="dcterms:W3CDTF">2025-03-15T05:25:07Z</dcterms:modified>
</cp:coreProperties>
</file>