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A701-7154-1FAB-4FD0-4A46E3D1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51832-4B6F-1B2D-D7CB-1F55A7731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0207D-F1D5-654C-7ACD-B5E4FA6E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4C734-71A1-7B39-398D-17773238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229-5246-83AC-7FD1-0E7CCA1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9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015E-EB69-25B2-1A56-8A6701A2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4A9B3-BBC9-3C16-A58C-A259F0D76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E358-82D0-0CF0-7099-D3D8C8B8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15C4-7D2E-3867-A4D7-9EBAB5BE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95D4-F508-4AFE-7739-6A46202D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1F2C5-7969-29B4-8EB7-FF9F6B0C1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DF1C3-4EB3-29C8-1439-14868334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16059-2A46-78B1-2890-03B1BD3E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6026-5870-FAB9-766F-4A352C54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F566E-7A14-B174-AA1E-5AB753FD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30C5-E76B-69E2-264E-AB2A9D94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7D222-D389-00EF-3863-BF271AB1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9CB6-AE55-E6DB-8966-A10FD1AF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2D08-C1A7-B444-AEF8-D7F3A848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4A924-3432-27F0-5020-20F3870B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F4C2-8076-335E-A7EE-3C49E171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FD0D7-AE0C-196B-00DD-10C6EE4F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58CA-5F73-2E5A-3A23-A6C0F7F1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8491-6D9A-DFBF-49E6-7975A0C3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C53CF-391E-38A1-03A7-EFDBF037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6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CC1B-5D63-6FB3-1034-DA3A6AE3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2F41-F84A-CAB8-DCEC-13827D01F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9AFD2-7BAA-A7E2-460E-901FC209D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85BF1-A779-1C19-2109-1C549320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AA882-B02C-2E8D-FD63-DA5F08AA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37756-6391-AB84-02C6-74FB66BE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154-6559-C90A-478E-D469362C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95BA2-EA04-FBC6-BF38-2549F638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81E4-C48D-A58D-1FFA-434D957E1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EC8FD-C670-BFFA-ACB7-EB65B43BC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A4774-990A-0CF3-4883-CC3834186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8430E-BCD9-81D9-30DC-15F714A5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E032D-30C3-7166-B9D3-4E3E0932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D5655-E5BD-E557-1DFE-F2CD38A4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1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7165-A20C-FA04-B7C8-B5E229B4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FCD9E-7136-3D1C-61FB-8DB4B2A4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DBB36-4CD3-CBFD-B65D-4B9C561B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DC2F2-2173-D31A-488F-2B81E263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5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11BC2-B079-4AC5-420A-F8249A33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5F6EA-857B-FE16-E493-1F2B282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B2F40-43D3-D35A-30A7-BCA16FD6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1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CFA1-567B-004B-3022-810D9F68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57E2-1624-626B-DF93-1835B1FBB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B8D97-F5D5-926D-C396-301A3B862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926F-2228-C768-E99C-1353B5A8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95264-33B5-08E4-E800-4AF15C92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A04D-488F-CF18-C956-B088700C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1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6338-9411-ABDF-CAAA-2C715E3F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E6569-708B-CF19-41F9-B2BCA7BE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8D170-68A5-7784-91A5-CAC6EAD4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7BB58-EAC4-DD66-9B15-391ECB7F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0D113-EE40-BACD-1287-A2406722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2CA5-6617-D0D3-3A78-0E262EBF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3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8F883-4018-E904-3BDB-010DD1DC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7D3F7-B199-DE49-933C-BF7FBCAAF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0C0F-F8A7-7BD6-A4B6-078F6B556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58003-1E13-A071-C975-1BE4FE76D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F47A-7959-89C4-545C-4DB3273D6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4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2229-AC95-B04B-4AAD-0258432D0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9310"/>
            <a:ext cx="9144000" cy="5253990"/>
          </a:xfrm>
        </p:spPr>
        <p:txBody>
          <a:bodyPr anchor="ctr">
            <a:normAutofit/>
          </a:bodyPr>
          <a:lstStyle/>
          <a:p>
            <a:r>
              <a:rPr lang="lt-LT" dirty="0">
                <a:latin typeface="Poppins" panose="00000500000000000000" pitchFamily="2" charset="0"/>
                <a:cs typeface="Poppins" panose="00000500000000000000" pitchFamily="2" charset="0"/>
              </a:rPr>
              <a:t>Kā viegli pievienot ūdenszīmi?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03E784F4-0224-43D1-D164-5DB905CF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EF05-D999-97E1-08F0-BF6EEB185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0789-DF94-476B-E271-0678DF7AA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lt-LT" sz="4800" dirty="0">
                <a:latin typeface="Poppins" panose="00000500000000000000" pitchFamily="2" charset="0"/>
                <a:cs typeface="Poppins" panose="00000500000000000000" pitchFamily="2" charset="0"/>
              </a:rPr>
              <a:t>Lietojiet watermark.ws</a:t>
            </a:r>
            <a:endParaRPr lang="en-GB" sz="4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A0BDA546-4A7C-36C8-BD98-0A0D6F53F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04E5D-8C70-1DDF-5E84-DC88FA054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28" y="1414107"/>
            <a:ext cx="10052344" cy="43105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8AFC8C-EE9A-0914-9931-3CD7CB1100B3}"/>
              </a:ext>
            </a:extLst>
          </p:cNvPr>
          <p:cNvSpPr/>
          <p:nvPr/>
        </p:nvSpPr>
        <p:spPr>
          <a:xfrm>
            <a:off x="4110990" y="3238343"/>
            <a:ext cx="1832610" cy="183261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B620A-182A-3DE2-6978-B4FD3C1842B6}"/>
              </a:ext>
            </a:extLst>
          </p:cNvPr>
          <p:cNvSpPr/>
          <p:nvPr/>
        </p:nvSpPr>
        <p:spPr>
          <a:xfrm>
            <a:off x="777240" y="2686050"/>
            <a:ext cx="2480310" cy="1003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Pievienojiet</a:t>
            </a:r>
            <a:r>
              <a:rPr lang="en-GB" dirty="0"/>
              <a:t> </a:t>
            </a:r>
            <a:r>
              <a:rPr lang="en-GB" dirty="0" err="1"/>
              <a:t>sava</a:t>
            </a:r>
            <a:r>
              <a:rPr lang="en-GB" dirty="0"/>
              <a:t> </a:t>
            </a:r>
            <a:r>
              <a:rPr lang="en-GB" dirty="0" err="1"/>
              <a:t>pārdošanā</a:t>
            </a:r>
            <a:r>
              <a:rPr lang="en-GB" dirty="0"/>
              <a:t> </a:t>
            </a:r>
            <a:r>
              <a:rPr lang="en-GB" dirty="0" err="1"/>
              <a:t>esošā</a:t>
            </a:r>
            <a:r>
              <a:rPr lang="en-GB" dirty="0"/>
              <a:t> auto </a:t>
            </a:r>
            <a:r>
              <a:rPr lang="en-GB" dirty="0" err="1"/>
              <a:t>pirmo</a:t>
            </a:r>
            <a:r>
              <a:rPr lang="en-GB" dirty="0"/>
              <a:t> </a:t>
            </a:r>
            <a:r>
              <a:rPr lang="en-GB" dirty="0" err="1"/>
              <a:t>fotoattēlu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FA08-B0FE-B97D-163E-7E1B7F033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580BF118-76C6-AC87-FD7C-F3D651BE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7A285-4577-9EB0-9B4C-968AA894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28" y="1631812"/>
            <a:ext cx="10052344" cy="42811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3AC683-89D9-A59C-2CD9-F326A6CE848D}"/>
              </a:ext>
            </a:extLst>
          </p:cNvPr>
          <p:cNvSpPr/>
          <p:nvPr/>
        </p:nvSpPr>
        <p:spPr>
          <a:xfrm>
            <a:off x="2053589" y="3015729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B975BD-787B-B038-F8C0-B5285B0DAD25}"/>
              </a:ext>
            </a:extLst>
          </p:cNvPr>
          <p:cNvSpPr/>
          <p:nvPr/>
        </p:nvSpPr>
        <p:spPr>
          <a:xfrm>
            <a:off x="696742" y="4931229"/>
            <a:ext cx="2480310" cy="9653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Izvēlieties</a:t>
            </a:r>
            <a:r>
              <a:rPr lang="en-GB" dirty="0"/>
              <a:t> EDIT.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599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7D49-AE8C-53DD-475B-F226AAE7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C067-C073-0A6E-CD8E-DB5EAF31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Pievienojiet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 Mango Insurance </a:t>
            </a:r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ūdenszīmi</a:t>
            </a:r>
            <a:endParaRPr lang="en-GB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DB9941DB-001D-7DF5-ADB4-94CCEF4B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96F38C-144A-2B9F-B2B0-69FD6D01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26" y="1744053"/>
            <a:ext cx="10052345" cy="42811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299360-188F-8AD2-9F20-ED51E138F6C8}"/>
              </a:ext>
            </a:extLst>
          </p:cNvPr>
          <p:cNvSpPr/>
          <p:nvPr/>
        </p:nvSpPr>
        <p:spPr>
          <a:xfrm>
            <a:off x="3741418" y="1541780"/>
            <a:ext cx="2480310" cy="1041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Izvēlieties</a:t>
            </a:r>
            <a:r>
              <a:rPr lang="en-GB" dirty="0"/>
              <a:t> </a:t>
            </a:r>
            <a:r>
              <a:rPr lang="en-GB" dirty="0" err="1"/>
              <a:t>opciju</a:t>
            </a:r>
            <a:r>
              <a:rPr lang="en-GB" dirty="0"/>
              <a:t> WATERMARK un tad </a:t>
            </a:r>
            <a:r>
              <a:rPr lang="en-GB" dirty="0" err="1"/>
              <a:t>nospiediet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LOGO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C615E5-402D-2BEA-69EF-8A0B549BA54B}"/>
              </a:ext>
            </a:extLst>
          </p:cNvPr>
          <p:cNvSpPr/>
          <p:nvPr/>
        </p:nvSpPr>
        <p:spPr>
          <a:xfrm>
            <a:off x="1069826" y="2410460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603C4E-875D-6825-4F9E-E1A21C2E1D0F}"/>
              </a:ext>
            </a:extLst>
          </p:cNvPr>
          <p:cNvSpPr/>
          <p:nvPr/>
        </p:nvSpPr>
        <p:spPr>
          <a:xfrm>
            <a:off x="2262356" y="1986280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9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1D295-771B-0D44-3B1B-6786115B6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1B4D0-6220-9BEC-D9BA-D7968F05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6" y="1744051"/>
            <a:ext cx="10052345" cy="4281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10B99-41AB-B6C3-53DB-29C1B60C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Izvēlieties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vietu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ūdenszīmei</a:t>
            </a:r>
            <a:endParaRPr lang="en-GB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3377B335-9C7C-598B-A4AF-512F7D68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3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773A-1C30-4096-8DAA-12E4B4264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BCDB-7AA5-F528-41E9-77E1E57F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99" y="2042073"/>
            <a:ext cx="7721997" cy="339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B7E40-EAAD-F809-0E41-E095F5BFF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Saglabājiet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veidni</a:t>
            </a:r>
            <a:endParaRPr lang="en-GB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2A5165A1-09E9-4D30-D17F-F4551BDB7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834CF-EC7D-2EB3-3B19-EA4BB28F0FE6}"/>
              </a:ext>
            </a:extLst>
          </p:cNvPr>
          <p:cNvSpPr/>
          <p:nvPr/>
        </p:nvSpPr>
        <p:spPr>
          <a:xfrm>
            <a:off x="7787638" y="1670598"/>
            <a:ext cx="2480310" cy="742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Viegli</a:t>
            </a:r>
            <a:r>
              <a:rPr lang="en-GB" dirty="0"/>
              <a:t> </a:t>
            </a:r>
            <a:r>
              <a:rPr lang="en-GB" dirty="0" err="1"/>
              <a:t>izmantot</a:t>
            </a:r>
            <a:r>
              <a:rPr lang="en-GB" dirty="0"/>
              <a:t> </a:t>
            </a:r>
            <a:r>
              <a:rPr lang="en-GB" dirty="0" err="1"/>
              <a:t>vēlāk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D5CB40-5379-868E-F855-488DD67DD19F}"/>
              </a:ext>
            </a:extLst>
          </p:cNvPr>
          <p:cNvSpPr/>
          <p:nvPr/>
        </p:nvSpPr>
        <p:spPr>
          <a:xfrm>
            <a:off x="9217122" y="5003800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7CF3-8197-2CA8-4B02-DE7FB19FC630}"/>
              </a:ext>
            </a:extLst>
          </p:cNvPr>
          <p:cNvSpPr/>
          <p:nvPr/>
        </p:nvSpPr>
        <p:spPr>
          <a:xfrm>
            <a:off x="5174712" y="3046948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7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293BF-1BE7-5B69-7623-CE5B68F0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25EEE-EB28-2AE2-3051-85DD853E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6" y="1744050"/>
            <a:ext cx="10052345" cy="4281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2C948-3083-2DCA-7912-1DC7DDDCD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Lejupielādē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savu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attēlu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. Esi </a:t>
            </a:r>
            <a:r>
              <a:rPr lang="en-US" sz="3600" dirty="0" err="1">
                <a:latin typeface="Poppins" panose="00000500000000000000" pitchFamily="2" charset="0"/>
                <a:cs typeface="Poppins" panose="00000500000000000000" pitchFamily="2" charset="0"/>
              </a:rPr>
              <a:t>redzams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  <a:endParaRPr lang="en-GB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89F5A673-C37D-C53F-0B2F-6572891E9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Poppins</vt:lpstr>
      <vt:lpstr>Office Theme</vt:lpstr>
      <vt:lpstr>Kā viegli pievienot ūdenszīmi?</vt:lpstr>
      <vt:lpstr>Lietojiet watermark.ws</vt:lpstr>
      <vt:lpstr>PowerPoint Presentation</vt:lpstr>
      <vt:lpstr>Pievienojiet Mango Insurance ūdenszīmi</vt:lpstr>
      <vt:lpstr>Izvēlieties vietu ūdenszīmei</vt:lpstr>
      <vt:lpstr>Saglabājiet veidni</vt:lpstr>
      <vt:lpstr>Lejupielādē savu attēlu. Esi redzams!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Dainius Cubera</dc:creator>
  <cp:lastModifiedBy>Dainius Cubera</cp:lastModifiedBy>
  <cp:revision>5</cp:revision>
  <dcterms:created xsi:type="dcterms:W3CDTF">2025-06-11T11:15:58Z</dcterms:created>
  <dcterms:modified xsi:type="dcterms:W3CDTF">2025-09-25T10:11:30Z</dcterms:modified>
</cp:coreProperties>
</file>