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6"/>
  </p:notesMasterIdLst>
  <p:sldIdLst>
    <p:sldId id="257" r:id="rId5"/>
  </p:sldIdLst>
  <p:sldSz cx="7772400" cy="1051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Bireley" initials="SB" lastIdx="16" clrIdx="0">
    <p:extLst>
      <p:ext uri="{19B8F6BF-5375-455C-9EA6-DF929625EA0E}">
        <p15:presenceInfo xmlns:p15="http://schemas.microsoft.com/office/powerpoint/2012/main" userId="Stephen Bireley" providerId="None"/>
      </p:ext>
    </p:extLst>
  </p:cmAuthor>
  <p:cmAuthor id="2" name="Roma Vasudevan" initials="RV" lastIdx="4" clrIdx="1">
    <p:extLst>
      <p:ext uri="{19B8F6BF-5375-455C-9EA6-DF929625EA0E}">
        <p15:presenceInfo xmlns:p15="http://schemas.microsoft.com/office/powerpoint/2012/main" userId="S::roma@lokyata.com::3fbefb5d-1cd6-45ae-b52a-c4485059599b" providerId="AD"/>
      </p:ext>
    </p:extLst>
  </p:cmAuthor>
  <p:cmAuthor id="3" name="Lupul Fripp" initials="LF" lastIdx="7" clrIdx="2">
    <p:extLst>
      <p:ext uri="{19B8F6BF-5375-455C-9EA6-DF929625EA0E}">
        <p15:presenceInfo xmlns:p15="http://schemas.microsoft.com/office/powerpoint/2012/main" userId="5540a4491dbc080c" providerId="Windows Live"/>
      </p:ext>
    </p:extLst>
  </p:cmAuthor>
  <p:cmAuthor id="4" name="indre benet" initials="ib" lastIdx="1" clrIdx="3">
    <p:extLst>
      <p:ext uri="{19B8F6BF-5375-455C-9EA6-DF929625EA0E}">
        <p15:presenceInfo xmlns:p15="http://schemas.microsoft.com/office/powerpoint/2012/main" userId="b683bcfd24a287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EF3"/>
    <a:srgbClr val="147CBC"/>
    <a:srgbClr val="000000"/>
    <a:srgbClr val="52B1EC"/>
    <a:srgbClr val="1399AF"/>
    <a:srgbClr val="2BAE9C"/>
    <a:srgbClr val="75C1D1"/>
    <a:srgbClr val="61D797"/>
    <a:srgbClr val="181818"/>
    <a:srgbClr val="86D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6F58D-FE4A-47EE-A28B-027F81FD3AC1}" v="425" dt="2022-02-08T09:07:5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97366" autoAdjust="0"/>
  </p:normalViewPr>
  <p:slideViewPr>
    <p:cSldViewPr snapToGrid="0">
      <p:cViewPr varScale="1">
        <p:scale>
          <a:sx n="101" d="100"/>
          <a:sy n="101" d="100"/>
        </p:scale>
        <p:origin x="22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89DB3-B0EC-4DCC-8FEB-DC4403A10906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FA73-96FA-4BF5-A81F-07C8D4041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1pPr>
    <a:lvl2pPr marL="182425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2pPr>
    <a:lvl3pPr marL="364849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3pPr>
    <a:lvl4pPr marL="547272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4pPr>
    <a:lvl5pPr marL="729697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5pPr>
    <a:lvl6pPr marL="912121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6pPr>
    <a:lvl7pPr marL="1094546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7pPr>
    <a:lvl8pPr marL="1276969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8pPr>
    <a:lvl9pPr marL="1459394" algn="l" defTabSz="364849" rtl="0" eaLnBrk="1" latinLnBrk="0" hangingPunct="1">
      <a:defRPr sz="4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9175" y="1143000"/>
            <a:ext cx="22796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CFA73-96FA-4BF5-A81F-07C8D4041B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7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57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662057-D551-4489-9BED-D3A0B7FA53A6}"/>
              </a:ext>
            </a:extLst>
          </p:cNvPr>
          <p:cNvSpPr/>
          <p:nvPr/>
        </p:nvSpPr>
        <p:spPr>
          <a:xfrm>
            <a:off x="0" y="9300754"/>
            <a:ext cx="7772400" cy="1214846"/>
          </a:xfrm>
          <a:prstGeom prst="rect">
            <a:avLst/>
          </a:prstGeom>
          <a:solidFill>
            <a:srgbClr val="147C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1A33C-AA50-4399-AFCC-ABC0E231A48E}"/>
              </a:ext>
            </a:extLst>
          </p:cNvPr>
          <p:cNvSpPr/>
          <p:nvPr/>
        </p:nvSpPr>
        <p:spPr>
          <a:xfrm>
            <a:off x="0" y="9919879"/>
            <a:ext cx="7772400" cy="605246"/>
          </a:xfrm>
          <a:prstGeom prst="rect">
            <a:avLst/>
          </a:prstGeom>
          <a:solidFill>
            <a:srgbClr val="52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FF90A-9B92-4051-9CFC-00DF60EBF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24735"/>
          <a:stretch/>
        </p:blipFill>
        <p:spPr>
          <a:xfrm>
            <a:off x="0" y="-1"/>
            <a:ext cx="7772400" cy="3590925"/>
          </a:xfrm>
          <a:prstGeom prst="rect">
            <a:avLst/>
          </a:prstGeom>
        </p:spPr>
      </p:pic>
      <p:sp>
        <p:nvSpPr>
          <p:cNvPr id="123" name="Freeform 122"/>
          <p:cNvSpPr/>
          <p:nvPr/>
        </p:nvSpPr>
        <p:spPr>
          <a:xfrm>
            <a:off x="-14676" y="0"/>
            <a:ext cx="6015426" cy="3603782"/>
          </a:xfrm>
          <a:custGeom>
            <a:avLst/>
            <a:gdLst>
              <a:gd name="connsiteX0" fmla="*/ 0 w 4946449"/>
              <a:gd name="connsiteY0" fmla="*/ 0 h 2195036"/>
              <a:gd name="connsiteX1" fmla="*/ 3430141 w 4946449"/>
              <a:gd name="connsiteY1" fmla="*/ 0 h 2195036"/>
              <a:gd name="connsiteX2" fmla="*/ 4946449 w 4946449"/>
              <a:gd name="connsiteY2" fmla="*/ 2195036 h 2195036"/>
              <a:gd name="connsiteX3" fmla="*/ 11149 w 4946449"/>
              <a:gd name="connsiteY3" fmla="*/ 2195036 h 2195036"/>
              <a:gd name="connsiteX4" fmla="*/ 0 w 4946449"/>
              <a:gd name="connsiteY4" fmla="*/ 0 h 219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449" h="2195036">
                <a:moveTo>
                  <a:pt x="0" y="0"/>
                </a:moveTo>
                <a:lnTo>
                  <a:pt x="3430141" y="0"/>
                </a:lnTo>
                <a:lnTo>
                  <a:pt x="4946449" y="2195036"/>
                </a:lnTo>
                <a:lnTo>
                  <a:pt x="11149" y="2195036"/>
                </a:lnTo>
                <a:lnTo>
                  <a:pt x="0" y="0"/>
                </a:lnTo>
                <a:close/>
              </a:path>
            </a:pathLst>
          </a:custGeom>
          <a:solidFill>
            <a:srgbClr val="147C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Line 6"/>
          <p:cNvSpPr>
            <a:spLocks noChangeShapeType="1"/>
          </p:cNvSpPr>
          <p:nvPr/>
        </p:nvSpPr>
        <p:spPr bwMode="auto">
          <a:xfrm>
            <a:off x="-1455" y="-480073"/>
            <a:ext cx="0" cy="0"/>
          </a:xfrm>
          <a:prstGeom prst="lin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821" tIns="41910" rIns="83821" bIns="41910" numCol="1" anchor="t" anchorCtr="0" compatLnSpc="1">
            <a:prstTxWarp prst="textNoShape">
              <a:avLst/>
            </a:prstTxWarp>
          </a:bodyPr>
          <a:lstStyle/>
          <a:p>
            <a:pPr defTabSz="914388"/>
            <a:endParaRPr lang="en-US" sz="1650" kern="0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6F051D-F62F-4C8B-A74C-769DCA0067D6}"/>
              </a:ext>
            </a:extLst>
          </p:cNvPr>
          <p:cNvGrpSpPr/>
          <p:nvPr/>
        </p:nvGrpSpPr>
        <p:grpSpPr>
          <a:xfrm>
            <a:off x="4325274" y="10085682"/>
            <a:ext cx="1075009" cy="246221"/>
            <a:chOff x="3673184" y="9990141"/>
            <a:chExt cx="1075009" cy="246221"/>
          </a:xfrm>
        </p:grpSpPr>
        <p:sp>
          <p:nvSpPr>
            <p:cNvPr id="135" name="Rectangle 134"/>
            <p:cNvSpPr/>
            <p:nvPr/>
          </p:nvSpPr>
          <p:spPr>
            <a:xfrm>
              <a:off x="3805306" y="9990141"/>
              <a:ext cx="9428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kern="0" dirty="0">
                  <a:solidFill>
                    <a:schemeClr val="bg1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website.com</a:t>
              </a:r>
            </a:p>
          </p:txBody>
        </p:sp>
        <p:sp>
          <p:nvSpPr>
            <p:cNvPr id="134" name="Block Arc 14">
              <a:extLst>
                <a:ext uri="{FF2B5EF4-FFF2-40B4-BE49-F238E27FC236}">
                  <a16:creationId xmlns:a16="http://schemas.microsoft.com/office/drawing/2014/main" id="{99520E77-3314-4587-B96B-683FE8B88B5D}"/>
                </a:ext>
              </a:extLst>
            </p:cNvPr>
            <p:cNvSpPr/>
            <p:nvPr/>
          </p:nvSpPr>
          <p:spPr>
            <a:xfrm rot="16200000">
              <a:off x="3670907" y="10047974"/>
              <a:ext cx="155886" cy="151331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4203" tIns="17101" rIns="34203" bIns="17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162" latinLnBrk="1">
                <a:defRPr/>
              </a:pPr>
              <a:endParaRPr lang="ko-KR" altLang="en-US" sz="500" kern="0" dirty="0">
                <a:solidFill>
                  <a:prstClr val="black"/>
                </a:solidFill>
                <a:latin typeface="DM Sans" pitchFamily="2" charset="0"/>
                <a:ea typeface="Arial Unicode M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05597" y="10094096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Contact us today at: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682C1E-69B4-469E-ABF5-22B1D31351F7}"/>
              </a:ext>
            </a:extLst>
          </p:cNvPr>
          <p:cNvGrpSpPr/>
          <p:nvPr/>
        </p:nvGrpSpPr>
        <p:grpSpPr>
          <a:xfrm>
            <a:off x="2361744" y="10084399"/>
            <a:ext cx="1534061" cy="252441"/>
            <a:chOff x="2069751" y="10030339"/>
            <a:chExt cx="1534061" cy="252441"/>
          </a:xfrm>
        </p:grpSpPr>
        <p:sp>
          <p:nvSpPr>
            <p:cNvPr id="2" name="Rectangle 1"/>
            <p:cNvSpPr/>
            <p:nvPr/>
          </p:nvSpPr>
          <p:spPr>
            <a:xfrm>
              <a:off x="2238774" y="10030339"/>
              <a:ext cx="1365038" cy="25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1500"/>
                </a:spcBef>
                <a:spcAft>
                  <a:spcPts val="500"/>
                </a:spcAft>
              </a:pPr>
              <a:r>
                <a:rPr lang="en-US" sz="1000" kern="0" dirty="0">
                  <a:solidFill>
                    <a:schemeClr val="bg1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email@email.com</a:t>
              </a:r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9AB1DC4D-C2CA-4DF2-B162-0792C6C04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751" y="10087897"/>
              <a:ext cx="169022" cy="131152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47" y="30"/>
                </a:cxn>
                <a:cxn ang="0">
                  <a:pos x="37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26" y="30"/>
                </a:cxn>
                <a:cxn ang="0">
                  <a:pos x="7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66" y="17"/>
                </a:cxn>
                <a:cxn ang="0">
                  <a:pos x="72" y="50"/>
                </a:cxn>
                <a:cxn ang="0">
                  <a:pos x="66" y="56"/>
                </a:cxn>
                <a:cxn ang="0">
                  <a:pos x="7" y="56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24" y="35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37" y="41"/>
                </a:cxn>
                <a:cxn ang="0">
                  <a:pos x="48" y="35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2" y="50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A3668"/>
                </a:solidFill>
                <a:effectLst/>
                <a:uLnTx/>
                <a:uFillTx/>
                <a:latin typeface="DM Sans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18535F7-6A0C-44CB-A8FE-8609F0CD7CB1}"/>
              </a:ext>
            </a:extLst>
          </p:cNvPr>
          <p:cNvSpPr txBox="1"/>
          <p:nvPr/>
        </p:nvSpPr>
        <p:spPr>
          <a:xfrm>
            <a:off x="393104" y="1634405"/>
            <a:ext cx="3778846" cy="1458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3600" b="1" kern="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Here Is A Place For Your Amazing 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F5E431-42FC-49F5-A8C4-C6FB866AA7A8}"/>
              </a:ext>
            </a:extLst>
          </p:cNvPr>
          <p:cNvSpPr txBox="1"/>
          <p:nvPr/>
        </p:nvSpPr>
        <p:spPr>
          <a:xfrm>
            <a:off x="420040" y="1358150"/>
            <a:ext cx="24263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kern="0" spc="3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SUBTITILE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3D6E08-F817-4F4A-81BE-747C37E7D112}"/>
              </a:ext>
            </a:extLst>
          </p:cNvPr>
          <p:cNvGrpSpPr/>
          <p:nvPr/>
        </p:nvGrpSpPr>
        <p:grpSpPr>
          <a:xfrm>
            <a:off x="5889063" y="10084399"/>
            <a:ext cx="1226352" cy="252441"/>
            <a:chOff x="5247446" y="10013690"/>
            <a:chExt cx="1226352" cy="252441"/>
          </a:xfrm>
        </p:grpSpPr>
        <p:sp>
          <p:nvSpPr>
            <p:cNvPr id="166" name="Freeform 107">
              <a:extLst>
                <a:ext uri="{FF2B5EF4-FFF2-40B4-BE49-F238E27FC236}">
                  <a16:creationId xmlns:a16="http://schemas.microsoft.com/office/drawing/2014/main" id="{830D4C57-91F9-4596-9FD5-454578FE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446" y="10044961"/>
              <a:ext cx="165955" cy="174607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103" y="87"/>
                </a:cxn>
                <a:cxn ang="0">
                  <a:pos x="78" y="76"/>
                </a:cxn>
                <a:cxn ang="0">
                  <a:pos x="77" y="76"/>
                </a:cxn>
                <a:cxn ang="0">
                  <a:pos x="64" y="86"/>
                </a:cxn>
                <a:cxn ang="0">
                  <a:pos x="41" y="67"/>
                </a:cxn>
                <a:cxn ang="0">
                  <a:pos x="26" y="44"/>
                </a:cxn>
                <a:cxn ang="0">
                  <a:pos x="37" y="30"/>
                </a:cxn>
                <a:cxn ang="0">
                  <a:pos x="30" y="4"/>
                </a:cxn>
                <a:cxn ang="0">
                  <a:pos x="29" y="4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3" y="14"/>
                </a:cxn>
                <a:cxn ang="0">
                  <a:pos x="26" y="83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90" y="112"/>
                </a:cxn>
                <a:cxn ang="0">
                  <a:pos x="104" y="101"/>
                </a:cxn>
                <a:cxn ang="0">
                  <a:pos x="104" y="88"/>
                </a:cxn>
              </a:cxnLst>
              <a:rect l="0" t="0" r="r" b="b"/>
              <a:pathLst>
                <a:path w="108" h="114">
                  <a:moveTo>
                    <a:pt x="104" y="88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01" y="83"/>
                    <a:pt x="80" y="76"/>
                    <a:pt x="7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4" y="77"/>
                    <a:pt x="70" y="80"/>
                    <a:pt x="64" y="86"/>
                  </a:cubicBezTo>
                  <a:cubicBezTo>
                    <a:pt x="56" y="82"/>
                    <a:pt x="46" y="73"/>
                    <a:pt x="41" y="67"/>
                  </a:cubicBezTo>
                  <a:cubicBezTo>
                    <a:pt x="35" y="61"/>
                    <a:pt x="29" y="51"/>
                    <a:pt x="26" y="44"/>
                  </a:cubicBezTo>
                  <a:cubicBezTo>
                    <a:pt x="34" y="37"/>
                    <a:pt x="37" y="34"/>
                    <a:pt x="37" y="30"/>
                  </a:cubicBezTo>
                  <a:cubicBezTo>
                    <a:pt x="38" y="29"/>
                    <a:pt x="34" y="7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2"/>
                    <a:pt x="23" y="0"/>
                    <a:pt x="18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3" y="3"/>
                    <a:pt x="6" y="8"/>
                    <a:pt x="3" y="14"/>
                  </a:cubicBezTo>
                  <a:cubicBezTo>
                    <a:pt x="1" y="18"/>
                    <a:pt x="0" y="53"/>
                    <a:pt x="26" y="83"/>
                  </a:cubicBezTo>
                  <a:cubicBezTo>
                    <a:pt x="52" y="112"/>
                    <a:pt x="84" y="114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6" y="110"/>
                    <a:pt x="102" y="104"/>
                    <a:pt x="104" y="101"/>
                  </a:cubicBezTo>
                  <a:cubicBezTo>
                    <a:pt x="108" y="97"/>
                    <a:pt x="105" y="91"/>
                    <a:pt x="104" y="8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CD508FF-5C42-4785-99CA-9E2D592CE656}"/>
                </a:ext>
              </a:extLst>
            </p:cNvPr>
            <p:cNvSpPr/>
            <p:nvPr/>
          </p:nvSpPr>
          <p:spPr>
            <a:xfrm>
              <a:off x="5372579" y="10013690"/>
              <a:ext cx="1101219" cy="25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1500"/>
                </a:spcBef>
                <a:spcAft>
                  <a:spcPts val="500"/>
                </a:spcAft>
              </a:pPr>
              <a:r>
                <a:rPr lang="en-US" sz="1000" kern="0" dirty="0">
                  <a:solidFill>
                    <a:schemeClr val="bg1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+ 123 456 7890</a:t>
              </a: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AA46B89-BC3F-4B17-AD1B-865F481FBBB9}"/>
              </a:ext>
            </a:extLst>
          </p:cNvPr>
          <p:cNvSpPr/>
          <p:nvPr/>
        </p:nvSpPr>
        <p:spPr>
          <a:xfrm>
            <a:off x="4080508" y="3895725"/>
            <a:ext cx="3295651" cy="3541395"/>
          </a:xfrm>
          <a:prstGeom prst="rect">
            <a:avLst/>
          </a:prstGeom>
          <a:solidFill>
            <a:srgbClr val="147C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M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FF70E8-22AA-427C-A2C2-29A1313A50ED}"/>
              </a:ext>
            </a:extLst>
          </p:cNvPr>
          <p:cNvSpPr txBox="1"/>
          <p:nvPr/>
        </p:nvSpPr>
        <p:spPr>
          <a:xfrm>
            <a:off x="409303" y="3892732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>
                <a:solidFill>
                  <a:srgbClr val="000000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What we do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9359DC5-E13C-4DEF-8185-A62F817B8A5A}"/>
              </a:ext>
            </a:extLst>
          </p:cNvPr>
          <p:cNvSpPr txBox="1"/>
          <p:nvPr/>
        </p:nvSpPr>
        <p:spPr>
          <a:xfrm>
            <a:off x="4286522" y="4082143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3121A10-C721-4F6F-A143-67E9E343EEE7}"/>
              </a:ext>
            </a:extLst>
          </p:cNvPr>
          <p:cNvSpPr txBox="1"/>
          <p:nvPr/>
        </p:nvSpPr>
        <p:spPr>
          <a:xfrm>
            <a:off x="4206239" y="7593878"/>
            <a:ext cx="236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>
                <a:solidFill>
                  <a:srgbClr val="000000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Revenue Model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6186C75-1861-4902-A7BB-51D4E05CB5CC}"/>
              </a:ext>
            </a:extLst>
          </p:cNvPr>
          <p:cNvSpPr txBox="1"/>
          <p:nvPr/>
        </p:nvSpPr>
        <p:spPr>
          <a:xfrm>
            <a:off x="396240" y="6605452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>
                <a:solidFill>
                  <a:srgbClr val="000000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Our Services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9A288E0-9DDB-40A5-BDD1-1021C21059DC}"/>
              </a:ext>
            </a:extLst>
          </p:cNvPr>
          <p:cNvSpPr txBox="1"/>
          <p:nvPr/>
        </p:nvSpPr>
        <p:spPr>
          <a:xfrm>
            <a:off x="391885" y="4368417"/>
            <a:ext cx="32831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sit amet, consectetur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temporjhj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diamj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Vestibulum ante ipsum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; Integer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id semper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Fushgce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enim. Nam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enim. Proin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vitae ligula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et consectetur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61CCD-2AB9-4D76-ABA5-02999664018E}"/>
              </a:ext>
            </a:extLst>
          </p:cNvPr>
          <p:cNvGrpSpPr/>
          <p:nvPr/>
        </p:nvGrpSpPr>
        <p:grpSpPr>
          <a:xfrm>
            <a:off x="4044779" y="8020515"/>
            <a:ext cx="3388408" cy="1036403"/>
            <a:chOff x="4044779" y="8020515"/>
            <a:chExt cx="3194603" cy="103640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91C35B1-914A-40A9-A078-0C9A258FA552}"/>
                </a:ext>
              </a:extLst>
            </p:cNvPr>
            <p:cNvGrpSpPr/>
            <p:nvPr/>
          </p:nvGrpSpPr>
          <p:grpSpPr>
            <a:xfrm>
              <a:off x="4064725" y="8020515"/>
              <a:ext cx="3174089" cy="1036403"/>
              <a:chOff x="647700" y="6799276"/>
              <a:chExt cx="2952205" cy="768473"/>
            </a:xfrm>
          </p:grpSpPr>
          <p:sp>
            <p:nvSpPr>
              <p:cNvPr id="185" name="Rounded Rectangle 130">
                <a:extLst>
                  <a:ext uri="{FF2B5EF4-FFF2-40B4-BE49-F238E27FC236}">
                    <a16:creationId xmlns:a16="http://schemas.microsoft.com/office/drawing/2014/main" id="{9AAB2DDC-B4A1-4B50-A2CA-16DCB9A9F029}"/>
                  </a:ext>
                </a:extLst>
              </p:cNvPr>
              <p:cNvSpPr/>
              <p:nvPr/>
            </p:nvSpPr>
            <p:spPr>
              <a:xfrm>
                <a:off x="647700" y="6799276"/>
                <a:ext cx="955764" cy="757588"/>
              </a:xfrm>
              <a:prstGeom prst="roundRect">
                <a:avLst>
                  <a:gd name="adj" fmla="val 6321"/>
                </a:avLst>
              </a:prstGeom>
              <a:solidFill>
                <a:schemeClr val="bg1">
                  <a:lumMod val="75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">
                  <a:lnSpc>
                    <a:spcPts val="1000"/>
                  </a:lnSpc>
                  <a:spcBef>
                    <a:spcPts val="600"/>
                  </a:spcBef>
                  <a:buClr>
                    <a:srgbClr val="FF5C35"/>
                  </a:buClr>
                  <a:buSzPct val="60000"/>
                </a:pPr>
                <a:endParaRPr lang="en-US" sz="85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6" name="Rounded Rectangle 131">
                <a:extLst>
                  <a:ext uri="{FF2B5EF4-FFF2-40B4-BE49-F238E27FC236}">
                    <a16:creationId xmlns:a16="http://schemas.microsoft.com/office/drawing/2014/main" id="{9C53D819-7ACF-40FD-8876-7A2936E5F59E}"/>
                  </a:ext>
                </a:extLst>
              </p:cNvPr>
              <p:cNvSpPr/>
              <p:nvPr/>
            </p:nvSpPr>
            <p:spPr>
              <a:xfrm>
                <a:off x="1649186" y="6807984"/>
                <a:ext cx="955764" cy="757588"/>
              </a:xfrm>
              <a:prstGeom prst="roundRect">
                <a:avLst>
                  <a:gd name="adj" fmla="val 6321"/>
                </a:avLst>
              </a:prstGeom>
              <a:solidFill>
                <a:schemeClr val="bg1">
                  <a:lumMod val="75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">
                  <a:lnSpc>
                    <a:spcPts val="1000"/>
                  </a:lnSpc>
                  <a:spcBef>
                    <a:spcPts val="600"/>
                  </a:spcBef>
                  <a:buClr>
                    <a:srgbClr val="FF5C35"/>
                  </a:buClr>
                  <a:buSzPct val="60000"/>
                </a:pPr>
                <a:endParaRPr lang="en-US" sz="85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7" name="Rounded Rectangle 132">
                <a:extLst>
                  <a:ext uri="{FF2B5EF4-FFF2-40B4-BE49-F238E27FC236}">
                    <a16:creationId xmlns:a16="http://schemas.microsoft.com/office/drawing/2014/main" id="{C338D39C-C469-49A3-8006-3AB37FC8BD5D}"/>
                  </a:ext>
                </a:extLst>
              </p:cNvPr>
              <p:cNvSpPr/>
              <p:nvPr/>
            </p:nvSpPr>
            <p:spPr>
              <a:xfrm>
                <a:off x="2644141" y="6810161"/>
                <a:ext cx="955764" cy="757588"/>
              </a:xfrm>
              <a:prstGeom prst="roundRect">
                <a:avLst>
                  <a:gd name="adj" fmla="val 6321"/>
                </a:avLst>
              </a:prstGeom>
              <a:solidFill>
                <a:schemeClr val="bg1">
                  <a:lumMod val="75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">
                  <a:lnSpc>
                    <a:spcPts val="1000"/>
                  </a:lnSpc>
                  <a:spcBef>
                    <a:spcPts val="600"/>
                  </a:spcBef>
                  <a:buClr>
                    <a:srgbClr val="FF5C35"/>
                  </a:buClr>
                  <a:buSzPct val="60000"/>
                </a:pPr>
                <a:endParaRPr lang="en-US" sz="85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FCD470-F30E-4AF1-9A11-673E22CBF1A2}"/>
                </a:ext>
              </a:extLst>
            </p:cNvPr>
            <p:cNvGrpSpPr/>
            <p:nvPr/>
          </p:nvGrpSpPr>
          <p:grpSpPr>
            <a:xfrm>
              <a:off x="4044779" y="8134925"/>
              <a:ext cx="3194603" cy="800219"/>
              <a:chOff x="4044779" y="8134925"/>
              <a:chExt cx="3194603" cy="800219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8548D17-01EE-44FE-8DCB-8D07FD2731CF}"/>
                  </a:ext>
                </a:extLst>
              </p:cNvPr>
              <p:cNvSpPr/>
              <p:nvPr/>
            </p:nvSpPr>
            <p:spPr>
              <a:xfrm>
                <a:off x="6146821" y="8134925"/>
                <a:ext cx="109256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100" b="1" dirty="0">
                    <a:solidFill>
                      <a:srgbClr val="147CB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Gross </a:t>
                </a: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100" b="1" dirty="0">
                    <a:solidFill>
                      <a:srgbClr val="147CB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Margin </a:t>
                </a:r>
                <a:endParaRPr lang="en-US" sz="700" dirty="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endParaRPr lang="en-US" sz="700" dirty="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600" b="1" dirty="0">
                    <a:solidFill>
                      <a:srgbClr val="1C1C1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$723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B07451E-2C78-4E85-86F7-E096ADF03239}"/>
                  </a:ext>
                </a:extLst>
              </p:cNvPr>
              <p:cNvSpPr/>
              <p:nvPr/>
            </p:nvSpPr>
            <p:spPr>
              <a:xfrm>
                <a:off x="4044779" y="8134925"/>
                <a:ext cx="1021492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100" b="1" dirty="0">
                    <a:solidFill>
                      <a:srgbClr val="147CB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Annual </a:t>
                </a: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100" b="1" dirty="0">
                    <a:solidFill>
                      <a:srgbClr val="147CB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Fee</a:t>
                </a: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800" b="1" dirty="0">
                    <a:solidFill>
                      <a:srgbClr val="1C1C1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600" b="1" dirty="0">
                    <a:solidFill>
                      <a:srgbClr val="1C1C1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$450 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B24E7BEE-B44D-4448-9159-6157A01A5123}"/>
                  </a:ext>
                </a:extLst>
              </p:cNvPr>
              <p:cNvSpPr/>
              <p:nvPr/>
            </p:nvSpPr>
            <p:spPr>
              <a:xfrm>
                <a:off x="5144975" y="8134925"/>
                <a:ext cx="982578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100" b="1" dirty="0">
                    <a:solidFill>
                      <a:srgbClr val="147CB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Annual Revenue </a:t>
                </a: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endParaRPr lang="en-US" sz="800" b="1" dirty="0">
                  <a:solidFill>
                    <a:srgbClr val="1C1C1C"/>
                  </a:solidFill>
                  <a:latin typeface="DM Sans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" algn="ctr">
                  <a:buClr>
                    <a:srgbClr val="070707"/>
                  </a:buClr>
                  <a:buSzPct val="60000"/>
                </a:pPr>
                <a:r>
                  <a:rPr lang="en-US" sz="1600" b="1" dirty="0">
                    <a:solidFill>
                      <a:srgbClr val="1C1C1C"/>
                    </a:solidFill>
                    <a:latin typeface="DM Sans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$1,316</a:t>
                </a:r>
              </a:p>
            </p:txBody>
          </p:sp>
        </p:grp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EB9BD99F-098E-4574-97F8-4A902593B339}"/>
              </a:ext>
            </a:extLst>
          </p:cNvPr>
          <p:cNvSpPr txBox="1"/>
          <p:nvPr/>
        </p:nvSpPr>
        <p:spPr>
          <a:xfrm>
            <a:off x="413657" y="7072429"/>
            <a:ext cx="32831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sit amet</a:t>
            </a: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Consectetur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endParaRPr lang="en-GB" sz="12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endParaRPr lang="en-GB" sz="12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Vestibulum ante ipsum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endParaRPr lang="en-GB" sz="12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endParaRPr lang="en-GB" sz="12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147CBC"/>
              </a:buClr>
              <a:buFont typeface="Open Sans" panose="020B0606030504020204" pitchFamily="34" charset="0"/>
              <a:buChar char="+"/>
            </a:pP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GB" sz="1200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GB" sz="12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D6856E2-3880-4A3F-B4E5-A3F51D5427E5}"/>
              </a:ext>
            </a:extLst>
          </p:cNvPr>
          <p:cNvSpPr txBox="1"/>
          <p:nvPr/>
        </p:nvSpPr>
        <p:spPr>
          <a:xfrm>
            <a:off x="243840" y="9465270"/>
            <a:ext cx="7219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kern="0" dirty="0">
                <a:solidFill>
                  <a:srgbClr val="91CEF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Mastering Money: Empowering Businesses with Financial Excellence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C6B5A2A-FFA3-49A0-94B2-6F96BEDA2EE0}"/>
              </a:ext>
            </a:extLst>
          </p:cNvPr>
          <p:cNvSpPr txBox="1"/>
          <p:nvPr/>
        </p:nvSpPr>
        <p:spPr>
          <a:xfrm>
            <a:off x="4302578" y="4506394"/>
            <a:ext cx="28125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bernuy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op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casdaddolor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sit amet, consectetur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etet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temporjhj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diamj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Vestibulumet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et v ante ipsum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metger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altar et semper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Fushgce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acet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enim. Adam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etNam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enim. Proin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vitae ligula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et consectetur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GB" sz="1200" dirty="0">
                <a:solidFill>
                  <a:schemeClr val="bg1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1026" name="Picture 2" descr="Generic Logo | Free SVG">
            <a:extLst>
              <a:ext uri="{FF2B5EF4-FFF2-40B4-BE49-F238E27FC236}">
                <a16:creationId xmlns:a16="http://schemas.microsoft.com/office/drawing/2014/main" id="{CFA73733-E699-4C5C-A8F3-1A5A91B82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36" b="33537"/>
          <a:stretch/>
        </p:blipFill>
        <p:spPr bwMode="auto">
          <a:xfrm>
            <a:off x="542925" y="457199"/>
            <a:ext cx="15621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1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49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97D15B317E41BC73AFB66EA385A3" ma:contentTypeVersion="2" ma:contentTypeDescription="Create a new document." ma:contentTypeScope="" ma:versionID="68ada9c1eea2489d479a9604970d0a3d">
  <xsd:schema xmlns:xsd="http://www.w3.org/2001/XMLSchema" xmlns:xs="http://www.w3.org/2001/XMLSchema" xmlns:p="http://schemas.microsoft.com/office/2006/metadata/properties" xmlns:ns2="eac1a760-9376-4905-bdc9-4a4927edb1db" targetNamespace="http://schemas.microsoft.com/office/2006/metadata/properties" ma:root="true" ma:fieldsID="90a0edac0c135d2d738798607cb665a6" ns2:_="">
    <xsd:import namespace="eac1a760-9376-4905-bdc9-4a4927edb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1a760-9376-4905-bdc9-4a4927edb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B7913-18AA-4F2D-87B0-0EE2F0CEAB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9EBB19-D64D-4ADA-B3F6-1889C375F109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ac1a760-9376-4905-bdc9-4a4927edb1d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BF7227-0D53-49C8-A689-F89C4D220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1a760-9376-4905-bdc9-4a4927edb1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</TotalTime>
  <Words>238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DM Sans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Sanker Gopinathan</dc:creator>
  <cp:lastModifiedBy>Indre Benetaite</cp:lastModifiedBy>
  <cp:revision>134</cp:revision>
  <dcterms:created xsi:type="dcterms:W3CDTF">2021-06-09T15:58:17Z</dcterms:created>
  <dcterms:modified xsi:type="dcterms:W3CDTF">2024-05-22T17:40:15Z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0x010100D9F497D15B317E41BC73AFB66EA385A3</vt:lpwstr>
  </property>
</Properties>
</file>