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674" r:id="rId2"/>
    <p:sldId id="676" r:id="rId3"/>
    <p:sldId id="679" r:id="rId4"/>
    <p:sldId id="677" r:id="rId5"/>
    <p:sldId id="67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7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A6071-118B-4932-A111-61E7100EA0F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058043-05EE-4508-80C8-E5DF00C55B13}">
      <dgm:prSet phldrT="[Text]" custT="1"/>
      <dgm:spPr/>
      <dgm:t>
        <a:bodyPr/>
        <a:lstStyle/>
        <a:p>
          <a:r>
            <a:rPr lang="en-US" sz="1600" b="1" i="0" u="none" dirty="0"/>
            <a:t>Machine type</a:t>
          </a:r>
          <a:endParaRPr lang="en-US" sz="1600" dirty="0"/>
        </a:p>
      </dgm:t>
    </dgm:pt>
    <dgm:pt modelId="{54E20C75-A68F-4C7C-93E4-C1D2B17B7886}" type="parTrans" cxnId="{07D9FA39-CB3E-4545-92BD-2C7760B251B0}">
      <dgm:prSet/>
      <dgm:spPr/>
      <dgm:t>
        <a:bodyPr/>
        <a:lstStyle/>
        <a:p>
          <a:endParaRPr lang="en-US" sz="1600"/>
        </a:p>
      </dgm:t>
    </dgm:pt>
    <dgm:pt modelId="{8D5AE75B-2342-42E2-BF13-F7A170320DEB}" type="sibTrans" cxnId="{07D9FA39-CB3E-4545-92BD-2C7760B251B0}">
      <dgm:prSet/>
      <dgm:spPr/>
      <dgm:t>
        <a:bodyPr/>
        <a:lstStyle/>
        <a:p>
          <a:endParaRPr lang="en-US" sz="1600"/>
        </a:p>
      </dgm:t>
    </dgm:pt>
    <dgm:pt modelId="{33476BB8-61A7-497D-A087-5A8A9BF09434}">
      <dgm:prSet custT="1"/>
      <dgm:spPr/>
      <dgm:t>
        <a:bodyPr/>
        <a:lstStyle/>
        <a:p>
          <a:r>
            <a:rPr lang="en-US" sz="1600" b="1" i="0" u="none" dirty="0"/>
            <a:t>Make</a:t>
          </a:r>
          <a:endParaRPr lang="en-US" sz="1600" dirty="0"/>
        </a:p>
      </dgm:t>
    </dgm:pt>
    <dgm:pt modelId="{C48EB270-EB29-4E96-9621-7A36BB89AAC8}" type="parTrans" cxnId="{008A9749-E9C9-4A8D-85A4-3F6B709744F5}">
      <dgm:prSet/>
      <dgm:spPr/>
      <dgm:t>
        <a:bodyPr/>
        <a:lstStyle/>
        <a:p>
          <a:endParaRPr lang="en-US" sz="1600"/>
        </a:p>
      </dgm:t>
    </dgm:pt>
    <dgm:pt modelId="{7A9B706D-BC8A-47C2-9849-70B1CF668F50}" type="sibTrans" cxnId="{008A9749-E9C9-4A8D-85A4-3F6B709744F5}">
      <dgm:prSet/>
      <dgm:spPr/>
      <dgm:t>
        <a:bodyPr/>
        <a:lstStyle/>
        <a:p>
          <a:endParaRPr lang="en-US" sz="1600"/>
        </a:p>
      </dgm:t>
    </dgm:pt>
    <dgm:pt modelId="{4D6FEA76-0A47-4CCC-A260-6EC0E058AA29}">
      <dgm:prSet custT="1"/>
      <dgm:spPr/>
      <dgm:t>
        <a:bodyPr/>
        <a:lstStyle/>
        <a:p>
          <a:r>
            <a:rPr lang="en-US" sz="1600" b="1" dirty="0"/>
            <a:t>Model</a:t>
          </a:r>
        </a:p>
      </dgm:t>
    </dgm:pt>
    <dgm:pt modelId="{EE45F04E-A293-4E5E-906C-C0AD6A5A45D4}" type="parTrans" cxnId="{3DD6E4B5-437F-4F3D-A9F4-452964575AF4}">
      <dgm:prSet/>
      <dgm:spPr/>
      <dgm:t>
        <a:bodyPr/>
        <a:lstStyle/>
        <a:p>
          <a:endParaRPr lang="en-US" sz="1600"/>
        </a:p>
      </dgm:t>
    </dgm:pt>
    <dgm:pt modelId="{30F439BB-F90F-47C6-A72B-5D0E36586C04}" type="sibTrans" cxnId="{3DD6E4B5-437F-4F3D-A9F4-452964575AF4}">
      <dgm:prSet/>
      <dgm:spPr/>
      <dgm:t>
        <a:bodyPr/>
        <a:lstStyle/>
        <a:p>
          <a:endParaRPr lang="en-US" sz="1600"/>
        </a:p>
      </dgm:t>
    </dgm:pt>
    <dgm:pt modelId="{93EA5B43-3659-4EDF-BD90-98AD13B65DDD}">
      <dgm:prSet custT="1"/>
      <dgm:spPr/>
      <dgm:t>
        <a:bodyPr/>
        <a:lstStyle/>
        <a:p>
          <a:r>
            <a:rPr lang="en-US" sz="1600" b="1" i="0" u="none" dirty="0"/>
            <a:t>Year of Make</a:t>
          </a:r>
          <a:endParaRPr lang="en-US" sz="1600" dirty="0"/>
        </a:p>
      </dgm:t>
    </dgm:pt>
    <dgm:pt modelId="{E3FD1E24-886A-4236-9D78-27B61E617F9A}" type="parTrans" cxnId="{C6C36622-4F6E-44F9-96A9-565B51D4095D}">
      <dgm:prSet/>
      <dgm:spPr/>
      <dgm:t>
        <a:bodyPr/>
        <a:lstStyle/>
        <a:p>
          <a:endParaRPr lang="en-US" sz="1600"/>
        </a:p>
      </dgm:t>
    </dgm:pt>
    <dgm:pt modelId="{66F0B276-B4E5-48FB-B091-2DDF9610C55C}" type="sibTrans" cxnId="{C6C36622-4F6E-44F9-96A9-565B51D4095D}">
      <dgm:prSet/>
      <dgm:spPr/>
      <dgm:t>
        <a:bodyPr/>
        <a:lstStyle/>
        <a:p>
          <a:endParaRPr lang="en-US" sz="1600"/>
        </a:p>
      </dgm:t>
    </dgm:pt>
    <dgm:pt modelId="{F58C124D-64AD-4735-B03F-1A217D71BEFE}">
      <dgm:prSet custT="1"/>
      <dgm:spPr/>
      <dgm:t>
        <a:bodyPr/>
        <a:lstStyle/>
        <a:p>
          <a:r>
            <a:rPr lang="en-US" sz="1600" b="1" i="0" u="none" dirty="0"/>
            <a:t>Control</a:t>
          </a:r>
          <a:endParaRPr lang="en-US" sz="1600" dirty="0"/>
        </a:p>
      </dgm:t>
    </dgm:pt>
    <dgm:pt modelId="{A6559F55-2889-4DB4-9BE6-B8CCC4A00A53}" type="parTrans" cxnId="{2BC60C0A-4F73-4C0F-938C-B2E8C09F17FC}">
      <dgm:prSet/>
      <dgm:spPr/>
      <dgm:t>
        <a:bodyPr/>
        <a:lstStyle/>
        <a:p>
          <a:endParaRPr lang="en-US" sz="1600"/>
        </a:p>
      </dgm:t>
    </dgm:pt>
    <dgm:pt modelId="{A5807450-EDDA-45AD-9138-C8B0A107F97F}" type="sibTrans" cxnId="{2BC60C0A-4F73-4C0F-938C-B2E8C09F17FC}">
      <dgm:prSet/>
      <dgm:spPr/>
      <dgm:t>
        <a:bodyPr/>
        <a:lstStyle/>
        <a:p>
          <a:endParaRPr lang="en-US" sz="1600"/>
        </a:p>
      </dgm:t>
    </dgm:pt>
    <dgm:pt modelId="{D004A734-A86C-4712-89C8-A35093BACE39}">
      <dgm:prSet custT="1"/>
      <dgm:spPr/>
      <dgm:t>
        <a:bodyPr/>
        <a:lstStyle/>
        <a:p>
          <a:r>
            <a:rPr lang="en-US" sz="1600" b="1" dirty="0"/>
            <a:t>Location</a:t>
          </a:r>
        </a:p>
      </dgm:t>
    </dgm:pt>
    <dgm:pt modelId="{C2FD53B7-3E44-4036-BFC1-950F3F2E004C}" type="parTrans" cxnId="{8B775599-0309-4695-9204-892AA8A274C0}">
      <dgm:prSet/>
      <dgm:spPr/>
      <dgm:t>
        <a:bodyPr/>
        <a:lstStyle/>
        <a:p>
          <a:endParaRPr lang="en-US" sz="1600"/>
        </a:p>
      </dgm:t>
    </dgm:pt>
    <dgm:pt modelId="{30E78A83-7F3A-446F-AA3A-B2DC3333239E}" type="sibTrans" cxnId="{8B775599-0309-4695-9204-892AA8A274C0}">
      <dgm:prSet/>
      <dgm:spPr/>
      <dgm:t>
        <a:bodyPr/>
        <a:lstStyle/>
        <a:p>
          <a:endParaRPr lang="en-US" sz="1600"/>
        </a:p>
      </dgm:t>
    </dgm:pt>
    <dgm:pt modelId="{52EC4E58-9FEA-4108-8F66-EDC17C85A760}">
      <dgm:prSet phldrT="[Text]" custT="1"/>
      <dgm:spPr/>
      <dgm:t>
        <a:bodyPr/>
        <a:lstStyle/>
        <a:p>
          <a:r>
            <a:rPr lang="en-US" sz="1600" dirty="0"/>
            <a:t>LATHE</a:t>
          </a:r>
        </a:p>
      </dgm:t>
    </dgm:pt>
    <dgm:pt modelId="{26BD4ABC-5784-4EAE-BE72-95B01B3066EB}" type="parTrans" cxnId="{D99D2600-5CB6-4F5C-947E-ABCA07717F75}">
      <dgm:prSet/>
      <dgm:spPr/>
      <dgm:t>
        <a:bodyPr/>
        <a:lstStyle/>
        <a:p>
          <a:endParaRPr lang="en-US" sz="1600"/>
        </a:p>
      </dgm:t>
    </dgm:pt>
    <dgm:pt modelId="{374BC658-1334-4DC2-847D-8B33880B9CF5}" type="sibTrans" cxnId="{D99D2600-5CB6-4F5C-947E-ABCA07717F75}">
      <dgm:prSet/>
      <dgm:spPr/>
      <dgm:t>
        <a:bodyPr/>
        <a:lstStyle/>
        <a:p>
          <a:endParaRPr lang="en-US" sz="1600"/>
        </a:p>
      </dgm:t>
    </dgm:pt>
    <dgm:pt modelId="{C355BD13-EAB7-4FBE-A58B-ACEBDD936FB7}">
      <dgm:prSet custT="1"/>
      <dgm:spPr/>
      <dgm:t>
        <a:bodyPr/>
        <a:lstStyle/>
        <a:p>
          <a:r>
            <a:rPr lang="en-IN" sz="1600" dirty="0"/>
            <a:t>HYUNDAI</a:t>
          </a:r>
          <a:endParaRPr lang="en-US" sz="1600" dirty="0"/>
        </a:p>
      </dgm:t>
    </dgm:pt>
    <dgm:pt modelId="{FB8DD78C-F361-4D0B-8F8A-630E5FF21F37}" type="parTrans" cxnId="{9FCE004F-90DB-438F-9BD9-199AADC5F96A}">
      <dgm:prSet/>
      <dgm:spPr/>
      <dgm:t>
        <a:bodyPr/>
        <a:lstStyle/>
        <a:p>
          <a:endParaRPr lang="en-US" sz="1600"/>
        </a:p>
      </dgm:t>
    </dgm:pt>
    <dgm:pt modelId="{DD1FCC96-E47B-43BA-A665-A3234955C437}" type="sibTrans" cxnId="{9FCE004F-90DB-438F-9BD9-199AADC5F96A}">
      <dgm:prSet/>
      <dgm:spPr/>
      <dgm:t>
        <a:bodyPr/>
        <a:lstStyle/>
        <a:p>
          <a:endParaRPr lang="en-US" sz="1600"/>
        </a:p>
      </dgm:t>
    </dgm:pt>
    <dgm:pt modelId="{53C89DE6-EDFE-4162-A67A-768224F21E5D}">
      <dgm:prSet custT="1"/>
      <dgm:spPr/>
      <dgm:t>
        <a:bodyPr/>
        <a:lstStyle/>
        <a:p>
          <a:r>
            <a:rPr lang="en-IN" sz="1600" b="0" i="0" u="none" dirty="0"/>
            <a:t>SKT15LM</a:t>
          </a:r>
          <a:endParaRPr lang="en-US" sz="1600" dirty="0"/>
        </a:p>
      </dgm:t>
    </dgm:pt>
    <dgm:pt modelId="{EC803195-7E46-4FAE-8872-1DC26E78A56E}" type="parTrans" cxnId="{008D3562-C8C4-4184-A79A-2EA3C6B443BF}">
      <dgm:prSet/>
      <dgm:spPr/>
      <dgm:t>
        <a:bodyPr/>
        <a:lstStyle/>
        <a:p>
          <a:endParaRPr lang="en-US" sz="1600"/>
        </a:p>
      </dgm:t>
    </dgm:pt>
    <dgm:pt modelId="{8ACCA1EF-20D4-41C4-BC6F-3D6D9F61B8FE}" type="sibTrans" cxnId="{008D3562-C8C4-4184-A79A-2EA3C6B443BF}">
      <dgm:prSet/>
      <dgm:spPr/>
      <dgm:t>
        <a:bodyPr/>
        <a:lstStyle/>
        <a:p>
          <a:endParaRPr lang="en-US" sz="1600"/>
        </a:p>
      </dgm:t>
    </dgm:pt>
    <dgm:pt modelId="{AE3FE6E6-8BCB-42F4-8F41-7E704129347B}">
      <dgm:prSet custT="1"/>
      <dgm:spPr/>
      <dgm:t>
        <a:bodyPr/>
        <a:lstStyle/>
        <a:p>
          <a:r>
            <a:rPr lang="en-US" sz="1600" dirty="0"/>
            <a:t>2013</a:t>
          </a:r>
        </a:p>
      </dgm:t>
    </dgm:pt>
    <dgm:pt modelId="{A0859764-0E2B-47C3-B7D4-305D770317A1}" type="parTrans" cxnId="{74D14E53-8904-4FD8-844F-C858695E7405}">
      <dgm:prSet/>
      <dgm:spPr/>
      <dgm:t>
        <a:bodyPr/>
        <a:lstStyle/>
        <a:p>
          <a:endParaRPr lang="en-US" sz="1600"/>
        </a:p>
      </dgm:t>
    </dgm:pt>
    <dgm:pt modelId="{6354B1C5-3576-4EB9-9655-0BCA2C2B5A2B}" type="sibTrans" cxnId="{74D14E53-8904-4FD8-844F-C858695E7405}">
      <dgm:prSet/>
      <dgm:spPr/>
      <dgm:t>
        <a:bodyPr/>
        <a:lstStyle/>
        <a:p>
          <a:endParaRPr lang="en-US" sz="1600"/>
        </a:p>
      </dgm:t>
    </dgm:pt>
    <dgm:pt modelId="{25607D73-509A-46A2-A459-127FEA24066D}">
      <dgm:prSet custT="1"/>
      <dgm:spPr/>
      <dgm:t>
        <a:bodyPr/>
        <a:lstStyle/>
        <a:p>
          <a:r>
            <a:rPr lang="en-IN" sz="1600" b="0" i="0" u="none" dirty="0"/>
            <a:t>FANUC Series 31i-Model A</a:t>
          </a:r>
          <a:endParaRPr lang="en-US" sz="1600" b="0" dirty="0"/>
        </a:p>
      </dgm:t>
    </dgm:pt>
    <dgm:pt modelId="{AB7274C2-52D4-466F-A5BE-A7514D1DDEC1}" type="parTrans" cxnId="{8ADAB3BA-6F1F-4CBA-83F9-F6DE0ABC4B44}">
      <dgm:prSet/>
      <dgm:spPr/>
      <dgm:t>
        <a:bodyPr/>
        <a:lstStyle/>
        <a:p>
          <a:endParaRPr lang="en-US" sz="1600"/>
        </a:p>
      </dgm:t>
    </dgm:pt>
    <dgm:pt modelId="{3469A8FB-DA37-4F92-86ED-BEC3DF975AC5}" type="sibTrans" cxnId="{8ADAB3BA-6F1F-4CBA-83F9-F6DE0ABC4B44}">
      <dgm:prSet/>
      <dgm:spPr/>
      <dgm:t>
        <a:bodyPr/>
        <a:lstStyle/>
        <a:p>
          <a:endParaRPr lang="en-US" sz="1600"/>
        </a:p>
      </dgm:t>
    </dgm:pt>
    <dgm:pt modelId="{F7CF48BE-8422-48B3-AC01-DEBC9AB30EA5}">
      <dgm:prSet custT="1"/>
      <dgm:spPr/>
      <dgm:t>
        <a:bodyPr/>
        <a:lstStyle/>
        <a:p>
          <a:r>
            <a:rPr lang="en-US" sz="1600" dirty="0"/>
            <a:t>UNIT 3</a:t>
          </a:r>
        </a:p>
      </dgm:t>
    </dgm:pt>
    <dgm:pt modelId="{8B45FF7F-2113-42BF-8294-3EC8B8EC8CC4}" type="parTrans" cxnId="{1DA1996A-CBF2-4549-A6F9-08B5305DD29D}">
      <dgm:prSet/>
      <dgm:spPr/>
      <dgm:t>
        <a:bodyPr/>
        <a:lstStyle/>
        <a:p>
          <a:endParaRPr lang="en-US" sz="1600"/>
        </a:p>
      </dgm:t>
    </dgm:pt>
    <dgm:pt modelId="{9FD0867D-0E8E-4FDA-8CB8-021474FEB5FC}" type="sibTrans" cxnId="{1DA1996A-CBF2-4549-A6F9-08B5305DD29D}">
      <dgm:prSet/>
      <dgm:spPr/>
      <dgm:t>
        <a:bodyPr/>
        <a:lstStyle/>
        <a:p>
          <a:endParaRPr lang="en-US" sz="1600"/>
        </a:p>
      </dgm:t>
    </dgm:pt>
    <dgm:pt modelId="{CBA12000-567C-467B-881D-5292E38BD970}" type="pres">
      <dgm:prSet presAssocID="{542A6071-118B-4932-A111-61E7100EA0F0}" presName="linear" presStyleCnt="0">
        <dgm:presLayoutVars>
          <dgm:animLvl val="lvl"/>
          <dgm:resizeHandles val="exact"/>
        </dgm:presLayoutVars>
      </dgm:prSet>
      <dgm:spPr/>
    </dgm:pt>
    <dgm:pt modelId="{D7A2A160-6DFC-4EB5-8FF5-742AF0B2FADE}" type="pres">
      <dgm:prSet presAssocID="{25058043-05EE-4508-80C8-E5DF00C55B1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FB93F93-AAE7-4A45-9138-C038677F951F}" type="pres">
      <dgm:prSet presAssocID="{25058043-05EE-4508-80C8-E5DF00C55B13}" presName="childText" presStyleLbl="revTx" presStyleIdx="0" presStyleCnt="6">
        <dgm:presLayoutVars>
          <dgm:bulletEnabled val="1"/>
        </dgm:presLayoutVars>
      </dgm:prSet>
      <dgm:spPr/>
    </dgm:pt>
    <dgm:pt modelId="{599E9392-7F74-497D-B618-E33CFED49215}" type="pres">
      <dgm:prSet presAssocID="{33476BB8-61A7-497D-A087-5A8A9BF0943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921C177-975C-42BC-B4C1-2CD657C51488}" type="pres">
      <dgm:prSet presAssocID="{33476BB8-61A7-497D-A087-5A8A9BF09434}" presName="childText" presStyleLbl="revTx" presStyleIdx="1" presStyleCnt="6">
        <dgm:presLayoutVars>
          <dgm:bulletEnabled val="1"/>
        </dgm:presLayoutVars>
      </dgm:prSet>
      <dgm:spPr/>
    </dgm:pt>
    <dgm:pt modelId="{4B125AEB-10B4-4ED5-83CF-1AA6C229F07A}" type="pres">
      <dgm:prSet presAssocID="{4D6FEA76-0A47-4CCC-A260-6EC0E058AA2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5FF7360-D32C-4BA1-A1EA-7E87D7F4A73E}" type="pres">
      <dgm:prSet presAssocID="{4D6FEA76-0A47-4CCC-A260-6EC0E058AA29}" presName="childText" presStyleLbl="revTx" presStyleIdx="2" presStyleCnt="6">
        <dgm:presLayoutVars>
          <dgm:bulletEnabled val="1"/>
        </dgm:presLayoutVars>
      </dgm:prSet>
      <dgm:spPr/>
    </dgm:pt>
    <dgm:pt modelId="{A4403C67-0BC0-4A76-9E35-1B013700958C}" type="pres">
      <dgm:prSet presAssocID="{93EA5B43-3659-4EDF-BD90-98AD13B65D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A00E45B-61BC-43C1-8AF2-36FEBAF480D0}" type="pres">
      <dgm:prSet presAssocID="{93EA5B43-3659-4EDF-BD90-98AD13B65DDD}" presName="childText" presStyleLbl="revTx" presStyleIdx="3" presStyleCnt="6">
        <dgm:presLayoutVars>
          <dgm:bulletEnabled val="1"/>
        </dgm:presLayoutVars>
      </dgm:prSet>
      <dgm:spPr/>
    </dgm:pt>
    <dgm:pt modelId="{F22F8F4B-846F-4706-8869-F0B9CDC2FAF4}" type="pres">
      <dgm:prSet presAssocID="{F58C124D-64AD-4735-B03F-1A217D71BEF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54B630E-FC4A-44E7-AD0A-D29B32E05E63}" type="pres">
      <dgm:prSet presAssocID="{F58C124D-64AD-4735-B03F-1A217D71BEFE}" presName="childText" presStyleLbl="revTx" presStyleIdx="4" presStyleCnt="6">
        <dgm:presLayoutVars>
          <dgm:bulletEnabled val="1"/>
        </dgm:presLayoutVars>
      </dgm:prSet>
      <dgm:spPr/>
    </dgm:pt>
    <dgm:pt modelId="{5306099E-27FA-49DA-B564-9A9BA127E5F6}" type="pres">
      <dgm:prSet presAssocID="{D004A734-A86C-4712-89C8-A35093BACE3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A6199B6-B479-4174-8C28-CE239CFCCDCF}" type="pres">
      <dgm:prSet presAssocID="{D004A734-A86C-4712-89C8-A35093BACE39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D99D2600-5CB6-4F5C-947E-ABCA07717F75}" srcId="{25058043-05EE-4508-80C8-E5DF00C55B13}" destId="{52EC4E58-9FEA-4108-8F66-EDC17C85A760}" srcOrd="0" destOrd="0" parTransId="{26BD4ABC-5784-4EAE-BE72-95B01B3066EB}" sibTransId="{374BC658-1334-4DC2-847D-8B33880B9CF5}"/>
    <dgm:cxn modelId="{10CE6D03-3592-43CD-ACBB-148488272E05}" type="presOf" srcId="{F58C124D-64AD-4735-B03F-1A217D71BEFE}" destId="{F22F8F4B-846F-4706-8869-F0B9CDC2FAF4}" srcOrd="0" destOrd="0" presId="urn:microsoft.com/office/officeart/2005/8/layout/vList2"/>
    <dgm:cxn modelId="{034B4409-37AD-4B2E-B6B3-8132519A3E80}" type="presOf" srcId="{25058043-05EE-4508-80C8-E5DF00C55B13}" destId="{D7A2A160-6DFC-4EB5-8FF5-742AF0B2FADE}" srcOrd="0" destOrd="0" presId="urn:microsoft.com/office/officeart/2005/8/layout/vList2"/>
    <dgm:cxn modelId="{2BC60C0A-4F73-4C0F-938C-B2E8C09F17FC}" srcId="{542A6071-118B-4932-A111-61E7100EA0F0}" destId="{F58C124D-64AD-4735-B03F-1A217D71BEFE}" srcOrd="4" destOrd="0" parTransId="{A6559F55-2889-4DB4-9BE6-B8CCC4A00A53}" sibTransId="{A5807450-EDDA-45AD-9138-C8B0A107F97F}"/>
    <dgm:cxn modelId="{3FE7C710-AB7E-4694-9218-D8F47BE5ED6B}" type="presOf" srcId="{542A6071-118B-4932-A111-61E7100EA0F0}" destId="{CBA12000-567C-467B-881D-5292E38BD970}" srcOrd="0" destOrd="0" presId="urn:microsoft.com/office/officeart/2005/8/layout/vList2"/>
    <dgm:cxn modelId="{C6C36622-4F6E-44F9-96A9-565B51D4095D}" srcId="{542A6071-118B-4932-A111-61E7100EA0F0}" destId="{93EA5B43-3659-4EDF-BD90-98AD13B65DDD}" srcOrd="3" destOrd="0" parTransId="{E3FD1E24-886A-4236-9D78-27B61E617F9A}" sibTransId="{66F0B276-B4E5-48FB-B091-2DDF9610C55C}"/>
    <dgm:cxn modelId="{07D9FA39-CB3E-4545-92BD-2C7760B251B0}" srcId="{542A6071-118B-4932-A111-61E7100EA0F0}" destId="{25058043-05EE-4508-80C8-E5DF00C55B13}" srcOrd="0" destOrd="0" parTransId="{54E20C75-A68F-4C7C-93E4-C1D2B17B7886}" sibTransId="{8D5AE75B-2342-42E2-BF13-F7A170320DEB}"/>
    <dgm:cxn modelId="{008D3562-C8C4-4184-A79A-2EA3C6B443BF}" srcId="{4D6FEA76-0A47-4CCC-A260-6EC0E058AA29}" destId="{53C89DE6-EDFE-4162-A67A-768224F21E5D}" srcOrd="0" destOrd="0" parTransId="{EC803195-7E46-4FAE-8872-1DC26E78A56E}" sibTransId="{8ACCA1EF-20D4-41C4-BC6F-3D6D9F61B8FE}"/>
    <dgm:cxn modelId="{7643CA64-6A1F-4683-8F6D-D4C119FEC35E}" type="presOf" srcId="{C355BD13-EAB7-4FBE-A58B-ACEBDD936FB7}" destId="{C921C177-975C-42BC-B4C1-2CD657C51488}" srcOrd="0" destOrd="0" presId="urn:microsoft.com/office/officeart/2005/8/layout/vList2"/>
    <dgm:cxn modelId="{008A9749-E9C9-4A8D-85A4-3F6B709744F5}" srcId="{542A6071-118B-4932-A111-61E7100EA0F0}" destId="{33476BB8-61A7-497D-A087-5A8A9BF09434}" srcOrd="1" destOrd="0" parTransId="{C48EB270-EB29-4E96-9621-7A36BB89AAC8}" sibTransId="{7A9B706D-BC8A-47C2-9849-70B1CF668F50}"/>
    <dgm:cxn modelId="{1DA1996A-CBF2-4549-A6F9-08B5305DD29D}" srcId="{D004A734-A86C-4712-89C8-A35093BACE39}" destId="{F7CF48BE-8422-48B3-AC01-DEBC9AB30EA5}" srcOrd="0" destOrd="0" parTransId="{8B45FF7F-2113-42BF-8294-3EC8B8EC8CC4}" sibTransId="{9FD0867D-0E8E-4FDA-8CB8-021474FEB5FC}"/>
    <dgm:cxn modelId="{3F695B4B-4E41-4234-BC2F-CD80A5B81081}" type="presOf" srcId="{4D6FEA76-0A47-4CCC-A260-6EC0E058AA29}" destId="{4B125AEB-10B4-4ED5-83CF-1AA6C229F07A}" srcOrd="0" destOrd="0" presId="urn:microsoft.com/office/officeart/2005/8/layout/vList2"/>
    <dgm:cxn modelId="{9FCE004F-90DB-438F-9BD9-199AADC5F96A}" srcId="{33476BB8-61A7-497D-A087-5A8A9BF09434}" destId="{C355BD13-EAB7-4FBE-A58B-ACEBDD936FB7}" srcOrd="0" destOrd="0" parTransId="{FB8DD78C-F361-4D0B-8F8A-630E5FF21F37}" sibTransId="{DD1FCC96-E47B-43BA-A665-A3234955C437}"/>
    <dgm:cxn modelId="{8AC3074F-FAD0-47E8-B017-A7688BF42DBE}" type="presOf" srcId="{53C89DE6-EDFE-4162-A67A-768224F21E5D}" destId="{C5FF7360-D32C-4BA1-A1EA-7E87D7F4A73E}" srcOrd="0" destOrd="0" presId="urn:microsoft.com/office/officeart/2005/8/layout/vList2"/>
    <dgm:cxn modelId="{74D14E53-8904-4FD8-844F-C858695E7405}" srcId="{93EA5B43-3659-4EDF-BD90-98AD13B65DDD}" destId="{AE3FE6E6-8BCB-42F4-8F41-7E704129347B}" srcOrd="0" destOrd="0" parTransId="{A0859764-0E2B-47C3-B7D4-305D770317A1}" sibTransId="{6354B1C5-3576-4EB9-9655-0BCA2C2B5A2B}"/>
    <dgm:cxn modelId="{8B775599-0309-4695-9204-892AA8A274C0}" srcId="{542A6071-118B-4932-A111-61E7100EA0F0}" destId="{D004A734-A86C-4712-89C8-A35093BACE39}" srcOrd="5" destOrd="0" parTransId="{C2FD53B7-3E44-4036-BFC1-950F3F2E004C}" sibTransId="{30E78A83-7F3A-446F-AA3A-B2DC3333239E}"/>
    <dgm:cxn modelId="{EFAA499F-9068-4F36-A937-FD12C20D8277}" type="presOf" srcId="{52EC4E58-9FEA-4108-8F66-EDC17C85A760}" destId="{FFB93F93-AAE7-4A45-9138-C038677F951F}" srcOrd="0" destOrd="0" presId="urn:microsoft.com/office/officeart/2005/8/layout/vList2"/>
    <dgm:cxn modelId="{B80998A1-C7D6-4859-8EA4-1878429C1F30}" type="presOf" srcId="{33476BB8-61A7-497D-A087-5A8A9BF09434}" destId="{599E9392-7F74-497D-B618-E33CFED49215}" srcOrd="0" destOrd="0" presId="urn:microsoft.com/office/officeart/2005/8/layout/vList2"/>
    <dgm:cxn modelId="{81D8D0A3-7CFC-4045-870D-1A3F0E4935C0}" type="presOf" srcId="{AE3FE6E6-8BCB-42F4-8F41-7E704129347B}" destId="{1A00E45B-61BC-43C1-8AF2-36FEBAF480D0}" srcOrd="0" destOrd="0" presId="urn:microsoft.com/office/officeart/2005/8/layout/vList2"/>
    <dgm:cxn modelId="{3DD6E4B5-437F-4F3D-A9F4-452964575AF4}" srcId="{542A6071-118B-4932-A111-61E7100EA0F0}" destId="{4D6FEA76-0A47-4CCC-A260-6EC0E058AA29}" srcOrd="2" destOrd="0" parTransId="{EE45F04E-A293-4E5E-906C-C0AD6A5A45D4}" sibTransId="{30F439BB-F90F-47C6-A72B-5D0E36586C04}"/>
    <dgm:cxn modelId="{279C3AB8-5791-4450-BDB7-A233B8D6514C}" type="presOf" srcId="{F7CF48BE-8422-48B3-AC01-DEBC9AB30EA5}" destId="{CA6199B6-B479-4174-8C28-CE239CFCCDCF}" srcOrd="0" destOrd="0" presId="urn:microsoft.com/office/officeart/2005/8/layout/vList2"/>
    <dgm:cxn modelId="{8ADAB3BA-6F1F-4CBA-83F9-F6DE0ABC4B44}" srcId="{F58C124D-64AD-4735-B03F-1A217D71BEFE}" destId="{25607D73-509A-46A2-A459-127FEA24066D}" srcOrd="0" destOrd="0" parTransId="{AB7274C2-52D4-466F-A5BE-A7514D1DDEC1}" sibTransId="{3469A8FB-DA37-4F92-86ED-BEC3DF975AC5}"/>
    <dgm:cxn modelId="{FEFEFABE-8DD8-4607-8F37-592B91F93384}" type="presOf" srcId="{25607D73-509A-46A2-A459-127FEA24066D}" destId="{A54B630E-FC4A-44E7-AD0A-D29B32E05E63}" srcOrd="0" destOrd="0" presId="urn:microsoft.com/office/officeart/2005/8/layout/vList2"/>
    <dgm:cxn modelId="{2BF6D9D1-1BF0-45FD-AF98-C07ADF079C26}" type="presOf" srcId="{D004A734-A86C-4712-89C8-A35093BACE39}" destId="{5306099E-27FA-49DA-B564-9A9BA127E5F6}" srcOrd="0" destOrd="0" presId="urn:microsoft.com/office/officeart/2005/8/layout/vList2"/>
    <dgm:cxn modelId="{158831D7-70EF-4194-A857-69DE78462096}" type="presOf" srcId="{93EA5B43-3659-4EDF-BD90-98AD13B65DDD}" destId="{A4403C67-0BC0-4A76-9E35-1B013700958C}" srcOrd="0" destOrd="0" presId="urn:microsoft.com/office/officeart/2005/8/layout/vList2"/>
    <dgm:cxn modelId="{E6799B05-CF21-4FAD-BC35-CE15773F4C0A}" type="presParOf" srcId="{CBA12000-567C-467B-881D-5292E38BD970}" destId="{D7A2A160-6DFC-4EB5-8FF5-742AF0B2FADE}" srcOrd="0" destOrd="0" presId="urn:microsoft.com/office/officeart/2005/8/layout/vList2"/>
    <dgm:cxn modelId="{53246C22-132D-455A-B8A1-D5EF95DA5AE8}" type="presParOf" srcId="{CBA12000-567C-467B-881D-5292E38BD970}" destId="{FFB93F93-AAE7-4A45-9138-C038677F951F}" srcOrd="1" destOrd="0" presId="urn:microsoft.com/office/officeart/2005/8/layout/vList2"/>
    <dgm:cxn modelId="{FF18A593-36C7-4A2F-B21B-12BC7E0EBCDB}" type="presParOf" srcId="{CBA12000-567C-467B-881D-5292E38BD970}" destId="{599E9392-7F74-497D-B618-E33CFED49215}" srcOrd="2" destOrd="0" presId="urn:microsoft.com/office/officeart/2005/8/layout/vList2"/>
    <dgm:cxn modelId="{2118BED0-57B4-4E59-83C7-F1B9C65242D9}" type="presParOf" srcId="{CBA12000-567C-467B-881D-5292E38BD970}" destId="{C921C177-975C-42BC-B4C1-2CD657C51488}" srcOrd="3" destOrd="0" presId="urn:microsoft.com/office/officeart/2005/8/layout/vList2"/>
    <dgm:cxn modelId="{7F1117B8-CE57-4473-8E35-59C7DC9062B1}" type="presParOf" srcId="{CBA12000-567C-467B-881D-5292E38BD970}" destId="{4B125AEB-10B4-4ED5-83CF-1AA6C229F07A}" srcOrd="4" destOrd="0" presId="urn:microsoft.com/office/officeart/2005/8/layout/vList2"/>
    <dgm:cxn modelId="{1D246262-DC42-4054-ACBE-C00C689097DA}" type="presParOf" srcId="{CBA12000-567C-467B-881D-5292E38BD970}" destId="{C5FF7360-D32C-4BA1-A1EA-7E87D7F4A73E}" srcOrd="5" destOrd="0" presId="urn:microsoft.com/office/officeart/2005/8/layout/vList2"/>
    <dgm:cxn modelId="{C04841A9-E7CE-4ED3-AF4D-42A4312B6E95}" type="presParOf" srcId="{CBA12000-567C-467B-881D-5292E38BD970}" destId="{A4403C67-0BC0-4A76-9E35-1B013700958C}" srcOrd="6" destOrd="0" presId="urn:microsoft.com/office/officeart/2005/8/layout/vList2"/>
    <dgm:cxn modelId="{CF31A132-9860-4A19-A3F4-402B8BE5CDCB}" type="presParOf" srcId="{CBA12000-567C-467B-881D-5292E38BD970}" destId="{1A00E45B-61BC-43C1-8AF2-36FEBAF480D0}" srcOrd="7" destOrd="0" presId="urn:microsoft.com/office/officeart/2005/8/layout/vList2"/>
    <dgm:cxn modelId="{CC72FA2F-C7A6-4AC4-B527-933049F7AFEE}" type="presParOf" srcId="{CBA12000-567C-467B-881D-5292E38BD970}" destId="{F22F8F4B-846F-4706-8869-F0B9CDC2FAF4}" srcOrd="8" destOrd="0" presId="urn:microsoft.com/office/officeart/2005/8/layout/vList2"/>
    <dgm:cxn modelId="{D270BD97-39C5-4FF1-9D26-EB48FAEAB16F}" type="presParOf" srcId="{CBA12000-567C-467B-881D-5292E38BD970}" destId="{A54B630E-FC4A-44E7-AD0A-D29B32E05E63}" srcOrd="9" destOrd="0" presId="urn:microsoft.com/office/officeart/2005/8/layout/vList2"/>
    <dgm:cxn modelId="{F2F9CC08-40A1-40A7-857D-974CBA2492EB}" type="presParOf" srcId="{CBA12000-567C-467B-881D-5292E38BD970}" destId="{5306099E-27FA-49DA-B564-9A9BA127E5F6}" srcOrd="10" destOrd="0" presId="urn:microsoft.com/office/officeart/2005/8/layout/vList2"/>
    <dgm:cxn modelId="{1B4E4F90-1BB2-4C10-B97F-227A31E944B0}" type="presParOf" srcId="{CBA12000-567C-467B-881D-5292E38BD970}" destId="{CA6199B6-B479-4174-8C28-CE239CFCCDCF}" srcOrd="11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A6071-118B-4932-A111-61E7100EA0F0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058043-05EE-4508-80C8-E5DF00C55B13}">
      <dgm:prSet phldrT="[Text]" custT="1"/>
      <dgm:spPr/>
      <dgm:t>
        <a:bodyPr/>
        <a:lstStyle/>
        <a:p>
          <a:r>
            <a:rPr lang="en-IN" sz="1400" b="1" i="0" u="none" dirty="0"/>
            <a:t>Swing Over Bed/Swing Over Saddle</a:t>
          </a:r>
          <a:endParaRPr lang="en-US" sz="1400" b="1" dirty="0"/>
        </a:p>
      </dgm:t>
    </dgm:pt>
    <dgm:pt modelId="{8D5AE75B-2342-42E2-BF13-F7A170320DEB}" type="sibTrans" cxnId="{07D9FA39-CB3E-4545-92BD-2C7760B251B0}">
      <dgm:prSet/>
      <dgm:spPr/>
      <dgm:t>
        <a:bodyPr/>
        <a:lstStyle/>
        <a:p>
          <a:endParaRPr lang="en-US" sz="1600" b="1"/>
        </a:p>
      </dgm:t>
    </dgm:pt>
    <dgm:pt modelId="{54E20C75-A68F-4C7C-93E4-C1D2B17B7886}" type="parTrans" cxnId="{07D9FA39-CB3E-4545-92BD-2C7760B251B0}">
      <dgm:prSet/>
      <dgm:spPr/>
      <dgm:t>
        <a:bodyPr/>
        <a:lstStyle/>
        <a:p>
          <a:endParaRPr lang="en-US" sz="1600" b="1"/>
        </a:p>
      </dgm:t>
    </dgm:pt>
    <dgm:pt modelId="{17172CC8-34F7-4538-8F68-0A87D4B62E1F}">
      <dgm:prSet phldrT="[Text]" custT="1"/>
      <dgm:spPr/>
      <dgm:t>
        <a:bodyPr/>
        <a:lstStyle/>
        <a:p>
          <a:r>
            <a:rPr lang="en-IN" sz="1600" b="1" dirty="0"/>
            <a:t>550</a:t>
          </a:r>
          <a:r>
            <a:rPr lang="en-US" sz="1600" b="1" dirty="0"/>
            <a:t> mm/</a:t>
          </a:r>
          <a:r>
            <a:rPr lang="en-IN" sz="1600" b="1" i="0" u="none" dirty="0"/>
            <a:t>350 mm</a:t>
          </a:r>
          <a:endParaRPr lang="en-US" sz="1600" b="1" dirty="0"/>
        </a:p>
      </dgm:t>
    </dgm:pt>
    <dgm:pt modelId="{62CFD962-FCC5-4B70-8A67-280494D6C921}" type="sibTrans" cxnId="{D7A6E51E-6874-49DE-85EC-75A6A41F11FB}">
      <dgm:prSet/>
      <dgm:spPr/>
      <dgm:t>
        <a:bodyPr/>
        <a:lstStyle/>
        <a:p>
          <a:endParaRPr lang="en-US" sz="1600" b="1"/>
        </a:p>
      </dgm:t>
    </dgm:pt>
    <dgm:pt modelId="{3AD19608-0B54-474F-99EA-C3614899AE54}" type="parTrans" cxnId="{D7A6E51E-6874-49DE-85EC-75A6A41F11FB}">
      <dgm:prSet/>
      <dgm:spPr/>
      <dgm:t>
        <a:bodyPr/>
        <a:lstStyle/>
        <a:p>
          <a:endParaRPr lang="en-US" sz="1600" b="1"/>
        </a:p>
      </dgm:t>
    </dgm:pt>
    <dgm:pt modelId="{0F1ADB87-A9B9-4349-B0D8-FC25E461244F}">
      <dgm:prSet phldrT="[Text]" custT="1"/>
      <dgm:spPr/>
      <dgm:t>
        <a:bodyPr/>
        <a:lstStyle/>
        <a:p>
          <a:r>
            <a:rPr lang="en-IN" sz="1400" b="1" i="0" u="none" dirty="0"/>
            <a:t>Max Turning Diameter/Max Milling Diameter</a:t>
          </a:r>
          <a:endParaRPr lang="en-US" sz="1400" b="1" dirty="0"/>
        </a:p>
      </dgm:t>
    </dgm:pt>
    <dgm:pt modelId="{94689FE3-C5E0-7044-ACEA-D341400CCAC8}" type="sibTrans" cxnId="{B842A467-D85B-0944-8C1C-84E883764F3C}">
      <dgm:prSet/>
      <dgm:spPr/>
      <dgm:t>
        <a:bodyPr/>
        <a:lstStyle/>
        <a:p>
          <a:endParaRPr lang="en-GB" sz="1600"/>
        </a:p>
      </dgm:t>
    </dgm:pt>
    <dgm:pt modelId="{268676D2-CE38-194A-9E8D-A2C5D3C58F23}" type="parTrans" cxnId="{B842A467-D85B-0944-8C1C-84E883764F3C}">
      <dgm:prSet/>
      <dgm:spPr/>
      <dgm:t>
        <a:bodyPr/>
        <a:lstStyle/>
        <a:p>
          <a:endParaRPr lang="en-GB" sz="1600"/>
        </a:p>
      </dgm:t>
    </dgm:pt>
    <dgm:pt modelId="{CA1B15BF-15FF-3F4B-9B55-F7A9E9575A7D}">
      <dgm:prSet phldrT="[Text]" custT="1"/>
      <dgm:spPr/>
      <dgm:t>
        <a:bodyPr/>
        <a:lstStyle/>
        <a:p>
          <a:r>
            <a:rPr lang="en-IN" sz="1600" b="1" i="0" u="none" dirty="0"/>
            <a:t>270 mm/255 mm</a:t>
          </a:r>
          <a:endParaRPr lang="en-US" sz="1600" b="1" dirty="0"/>
        </a:p>
      </dgm:t>
    </dgm:pt>
    <dgm:pt modelId="{2275ED30-B542-274C-BFF3-47A6899B0DDD}" type="sibTrans" cxnId="{F18DB2BE-8A33-3F4C-AB8C-26F26655CDBC}">
      <dgm:prSet/>
      <dgm:spPr/>
      <dgm:t>
        <a:bodyPr/>
        <a:lstStyle/>
        <a:p>
          <a:endParaRPr lang="en-GB" sz="1600"/>
        </a:p>
      </dgm:t>
    </dgm:pt>
    <dgm:pt modelId="{5DC5E6CF-3E62-2449-B066-FE29E02169C5}" type="parTrans" cxnId="{F18DB2BE-8A33-3F4C-AB8C-26F26655CDBC}">
      <dgm:prSet/>
      <dgm:spPr/>
      <dgm:t>
        <a:bodyPr/>
        <a:lstStyle/>
        <a:p>
          <a:endParaRPr lang="en-GB" sz="1600"/>
        </a:p>
      </dgm:t>
    </dgm:pt>
    <dgm:pt modelId="{987738BA-384D-B748-B70B-0C74B8C1E1B6}">
      <dgm:prSet phldrT="[Text]" custT="1"/>
      <dgm:spPr/>
      <dgm:t>
        <a:bodyPr/>
        <a:lstStyle/>
        <a:p>
          <a:r>
            <a:rPr lang="en-IN" sz="1600" b="1" i="0" u="none" dirty="0"/>
            <a:t>Max Turning Length/Spindle Bore</a:t>
          </a:r>
          <a:endParaRPr lang="en-US" sz="1600" b="1" dirty="0"/>
        </a:p>
      </dgm:t>
    </dgm:pt>
    <dgm:pt modelId="{AF86E540-D393-704F-8B5A-D9CB6329FD5B}" type="parTrans" cxnId="{FCCC1C1B-FB87-864E-8771-09740DEA261A}">
      <dgm:prSet/>
      <dgm:spPr/>
      <dgm:t>
        <a:bodyPr/>
        <a:lstStyle/>
        <a:p>
          <a:endParaRPr lang="en-GB" sz="1600"/>
        </a:p>
      </dgm:t>
    </dgm:pt>
    <dgm:pt modelId="{7C2715EC-B2B7-7E44-ABEF-A9BE4D575851}" type="sibTrans" cxnId="{FCCC1C1B-FB87-864E-8771-09740DEA261A}">
      <dgm:prSet/>
      <dgm:spPr/>
      <dgm:t>
        <a:bodyPr/>
        <a:lstStyle/>
        <a:p>
          <a:endParaRPr lang="en-GB" sz="1600"/>
        </a:p>
      </dgm:t>
    </dgm:pt>
    <dgm:pt modelId="{823B8B97-C261-B14D-B946-7A99BD897164}">
      <dgm:prSet phldrT="[Text]" custT="1"/>
      <dgm:spPr/>
      <dgm:t>
        <a:bodyPr/>
        <a:lstStyle/>
        <a:p>
          <a:r>
            <a:rPr lang="en-IN" sz="1600" b="1" dirty="0"/>
            <a:t>530 </a:t>
          </a:r>
          <a:r>
            <a:rPr lang="en-US" sz="1600" b="1" dirty="0"/>
            <a:t>mm/</a:t>
          </a:r>
          <a:r>
            <a:rPr lang="en-IN" sz="1600" b="1" i="0" u="none" dirty="0"/>
            <a:t>45 mm</a:t>
          </a:r>
          <a:endParaRPr lang="en-US" sz="1600" b="1" dirty="0"/>
        </a:p>
      </dgm:t>
    </dgm:pt>
    <dgm:pt modelId="{5E1B9F1D-6CD1-954A-AA39-5C5C5833208A}" type="parTrans" cxnId="{7B63B74A-1A8F-3C40-872B-0FC2111CD4D8}">
      <dgm:prSet/>
      <dgm:spPr/>
      <dgm:t>
        <a:bodyPr/>
        <a:lstStyle/>
        <a:p>
          <a:endParaRPr lang="en-GB" sz="1600"/>
        </a:p>
      </dgm:t>
    </dgm:pt>
    <dgm:pt modelId="{8D3DB857-B882-984C-BF78-7E9E438CFABC}" type="sibTrans" cxnId="{7B63B74A-1A8F-3C40-872B-0FC2111CD4D8}">
      <dgm:prSet/>
      <dgm:spPr/>
      <dgm:t>
        <a:bodyPr/>
        <a:lstStyle/>
        <a:p>
          <a:endParaRPr lang="en-GB" sz="1600"/>
        </a:p>
      </dgm:t>
    </dgm:pt>
    <dgm:pt modelId="{D06BC37C-D7E4-AC40-B74A-6AAFB3B80C94}">
      <dgm:prSet phldrT="[Text]" custT="1"/>
      <dgm:spPr/>
      <dgm:t>
        <a:bodyPr/>
        <a:lstStyle/>
        <a:p>
          <a:r>
            <a:rPr lang="en-IN" sz="1600" b="1" i="0" u="none" dirty="0"/>
            <a:t>Stroke (X / Z)</a:t>
          </a:r>
          <a:endParaRPr lang="en-US" sz="1600" b="1" dirty="0"/>
        </a:p>
      </dgm:t>
    </dgm:pt>
    <dgm:pt modelId="{D611BBBB-1F31-9E44-8B98-A034E0584394}" type="parTrans" cxnId="{020E2984-69EC-7841-A964-FB3208A4F30E}">
      <dgm:prSet/>
      <dgm:spPr/>
      <dgm:t>
        <a:bodyPr/>
        <a:lstStyle/>
        <a:p>
          <a:endParaRPr lang="en-GB" sz="1600"/>
        </a:p>
      </dgm:t>
    </dgm:pt>
    <dgm:pt modelId="{311AABBC-BA2D-224F-8BA6-C66F61A439C4}" type="sibTrans" cxnId="{020E2984-69EC-7841-A964-FB3208A4F30E}">
      <dgm:prSet/>
      <dgm:spPr/>
      <dgm:t>
        <a:bodyPr/>
        <a:lstStyle/>
        <a:p>
          <a:endParaRPr lang="en-GB" sz="1600"/>
        </a:p>
      </dgm:t>
    </dgm:pt>
    <dgm:pt modelId="{FB9552F7-06E5-3940-B394-8BB55E44A597}">
      <dgm:prSet phldrT="[Text]" custT="1"/>
      <dgm:spPr/>
      <dgm:t>
        <a:bodyPr/>
        <a:lstStyle/>
        <a:p>
          <a:r>
            <a:rPr lang="en-IN" sz="1600" b="1" dirty="0"/>
            <a:t>220 mm / 550 mm</a:t>
          </a:r>
          <a:endParaRPr lang="en-US" sz="1600" b="1" dirty="0"/>
        </a:p>
      </dgm:t>
    </dgm:pt>
    <dgm:pt modelId="{D6A48B71-5071-8F45-969E-EC57D45EF47B}" type="parTrans" cxnId="{C21F381E-FCFF-9A43-8588-49ABDE2B5FED}">
      <dgm:prSet/>
      <dgm:spPr/>
      <dgm:t>
        <a:bodyPr/>
        <a:lstStyle/>
        <a:p>
          <a:endParaRPr lang="en-GB" sz="1600"/>
        </a:p>
      </dgm:t>
    </dgm:pt>
    <dgm:pt modelId="{9FC2731E-EE73-5949-8899-08518500D847}" type="sibTrans" cxnId="{C21F381E-FCFF-9A43-8588-49ABDE2B5FED}">
      <dgm:prSet/>
      <dgm:spPr/>
      <dgm:t>
        <a:bodyPr/>
        <a:lstStyle/>
        <a:p>
          <a:endParaRPr lang="en-GB" sz="1600"/>
        </a:p>
      </dgm:t>
    </dgm:pt>
    <dgm:pt modelId="{B0391046-309A-3143-9446-F35F58ADB644}">
      <dgm:prSet phldrT="[Text]" custT="1"/>
      <dgm:spPr/>
      <dgm:t>
        <a:bodyPr/>
        <a:lstStyle/>
        <a:p>
          <a:r>
            <a:rPr lang="en-IN" sz="1600" b="1" i="0" u="none" dirty="0"/>
            <a:t>Chuck Size</a:t>
          </a:r>
          <a:r>
            <a:rPr lang="en-US" sz="1600" b="1" dirty="0"/>
            <a:t> </a:t>
          </a:r>
        </a:p>
      </dgm:t>
    </dgm:pt>
    <dgm:pt modelId="{46B7FFF2-71C3-5943-A05D-2CBC116C0D35}" type="parTrans" cxnId="{D1BDCAA6-5D0F-044E-A7FD-48479D619E2A}">
      <dgm:prSet/>
      <dgm:spPr/>
      <dgm:t>
        <a:bodyPr/>
        <a:lstStyle/>
        <a:p>
          <a:endParaRPr lang="en-GB" sz="1600"/>
        </a:p>
      </dgm:t>
    </dgm:pt>
    <dgm:pt modelId="{9C74686D-B84B-1443-AFEF-DE2A98898C6E}" type="sibTrans" cxnId="{D1BDCAA6-5D0F-044E-A7FD-48479D619E2A}">
      <dgm:prSet/>
      <dgm:spPr/>
      <dgm:t>
        <a:bodyPr/>
        <a:lstStyle/>
        <a:p>
          <a:endParaRPr lang="en-GB" sz="1600"/>
        </a:p>
      </dgm:t>
    </dgm:pt>
    <dgm:pt modelId="{63753632-0D32-AD45-B4C6-2B1E45A40FFE}">
      <dgm:prSet phldrT="[Text]" custT="1"/>
      <dgm:spPr/>
      <dgm:t>
        <a:bodyPr/>
        <a:lstStyle/>
        <a:p>
          <a:r>
            <a:rPr lang="en-IN" sz="1600" b="1" i="0" u="none" dirty="0"/>
            <a:t>6 Inch</a:t>
          </a:r>
          <a:endParaRPr lang="en-US" sz="1600" b="1" dirty="0"/>
        </a:p>
      </dgm:t>
    </dgm:pt>
    <dgm:pt modelId="{EBC28E85-B92D-5245-870D-F622102DD1B8}" type="parTrans" cxnId="{53CEA47D-23A8-AC4D-A272-64C0D19A15C7}">
      <dgm:prSet/>
      <dgm:spPr/>
      <dgm:t>
        <a:bodyPr/>
        <a:lstStyle/>
        <a:p>
          <a:endParaRPr lang="en-GB" sz="1600"/>
        </a:p>
      </dgm:t>
    </dgm:pt>
    <dgm:pt modelId="{3885FD57-9E82-6B41-9BBE-81361C53E6E1}" type="sibTrans" cxnId="{53CEA47D-23A8-AC4D-A272-64C0D19A15C7}">
      <dgm:prSet/>
      <dgm:spPr/>
      <dgm:t>
        <a:bodyPr/>
        <a:lstStyle/>
        <a:p>
          <a:endParaRPr lang="en-GB" sz="1600"/>
        </a:p>
      </dgm:t>
    </dgm:pt>
    <dgm:pt modelId="{9605B9BD-745A-D34A-B1B6-B41B1832FED8}">
      <dgm:prSet phldrT="[Text]" custT="1"/>
      <dgm:spPr/>
      <dgm:t>
        <a:bodyPr/>
        <a:lstStyle/>
        <a:p>
          <a:r>
            <a:rPr lang="en-IN" sz="1600" b="1" dirty="0"/>
            <a:t>Turret Capacity</a:t>
          </a:r>
          <a:r>
            <a:rPr lang="en-US" sz="1600" b="1" dirty="0"/>
            <a:t>/ </a:t>
          </a:r>
          <a:r>
            <a:rPr lang="en-IN" sz="1600" b="1" i="0" u="none" dirty="0"/>
            <a:t>Max Spindle Speed</a:t>
          </a:r>
          <a:endParaRPr lang="en-US" sz="1600" b="1" dirty="0"/>
        </a:p>
      </dgm:t>
    </dgm:pt>
    <dgm:pt modelId="{7AC145E6-EF8C-604E-9B6F-E200532773C3}" type="parTrans" cxnId="{A969ADC4-BDCC-6343-A77C-1ECE682F234D}">
      <dgm:prSet/>
      <dgm:spPr/>
      <dgm:t>
        <a:bodyPr/>
        <a:lstStyle/>
        <a:p>
          <a:endParaRPr lang="en-GB" sz="1600"/>
        </a:p>
      </dgm:t>
    </dgm:pt>
    <dgm:pt modelId="{285EE898-AE6C-EC49-B862-2E8C07EF5257}" type="sibTrans" cxnId="{A969ADC4-BDCC-6343-A77C-1ECE682F234D}">
      <dgm:prSet/>
      <dgm:spPr/>
      <dgm:t>
        <a:bodyPr/>
        <a:lstStyle/>
        <a:p>
          <a:endParaRPr lang="en-GB" sz="1600"/>
        </a:p>
      </dgm:t>
    </dgm:pt>
    <dgm:pt modelId="{C67C07B2-60C2-BA41-98C0-447BCD47C7DD}">
      <dgm:prSet phldrT="[Text]" custT="1"/>
      <dgm:spPr/>
      <dgm:t>
        <a:bodyPr/>
        <a:lstStyle/>
        <a:p>
          <a:r>
            <a:rPr lang="en-IN" sz="1600" b="1" dirty="0"/>
            <a:t>12 Stations</a:t>
          </a:r>
          <a:r>
            <a:rPr lang="en-US" sz="1600" b="1" dirty="0"/>
            <a:t> / </a:t>
          </a:r>
          <a:r>
            <a:rPr lang="en-IN" sz="1600" b="1" dirty="0"/>
            <a:t>6000 RPM</a:t>
          </a:r>
          <a:endParaRPr lang="en-US" sz="1600" b="1" dirty="0"/>
        </a:p>
      </dgm:t>
    </dgm:pt>
    <dgm:pt modelId="{369960BC-FD5A-9D4B-9665-2D9F28572022}" type="parTrans" cxnId="{EEE66D94-F486-8345-A57A-FEB318F43FB1}">
      <dgm:prSet/>
      <dgm:spPr/>
      <dgm:t>
        <a:bodyPr/>
        <a:lstStyle/>
        <a:p>
          <a:endParaRPr lang="en-GB" sz="1600"/>
        </a:p>
      </dgm:t>
    </dgm:pt>
    <dgm:pt modelId="{29CFEB74-EA5E-BA4D-8442-F57D74F5E020}" type="sibTrans" cxnId="{EEE66D94-F486-8345-A57A-FEB318F43FB1}">
      <dgm:prSet/>
      <dgm:spPr/>
      <dgm:t>
        <a:bodyPr/>
        <a:lstStyle/>
        <a:p>
          <a:endParaRPr lang="en-GB" sz="1600"/>
        </a:p>
      </dgm:t>
    </dgm:pt>
    <dgm:pt modelId="{79F35CC3-E246-D44E-91A7-75596BCDACC2}">
      <dgm:prSet phldrT="[Text]" custT="1"/>
      <dgm:spPr/>
      <dgm:t>
        <a:bodyPr/>
        <a:lstStyle/>
        <a:p>
          <a:r>
            <a:rPr lang="en-IN" sz="1600" b="1" i="0" u="none" dirty="0"/>
            <a:t>Main Spindle Bearing Diameter</a:t>
          </a:r>
          <a:endParaRPr lang="en-US" sz="1600" b="1" dirty="0"/>
        </a:p>
      </dgm:t>
    </dgm:pt>
    <dgm:pt modelId="{8FDBAAAD-5C48-7C4A-80BA-E426A998386E}" type="parTrans" cxnId="{4907AD63-3B49-DA48-91E7-05D8B18F4231}">
      <dgm:prSet/>
      <dgm:spPr/>
      <dgm:t>
        <a:bodyPr/>
        <a:lstStyle/>
        <a:p>
          <a:endParaRPr lang="en-GB" sz="1600"/>
        </a:p>
      </dgm:t>
    </dgm:pt>
    <dgm:pt modelId="{F23EB0ED-52D9-3540-ABA7-4868DE456123}" type="sibTrans" cxnId="{4907AD63-3B49-DA48-91E7-05D8B18F4231}">
      <dgm:prSet/>
      <dgm:spPr/>
      <dgm:t>
        <a:bodyPr/>
        <a:lstStyle/>
        <a:p>
          <a:endParaRPr lang="en-GB" sz="1600"/>
        </a:p>
      </dgm:t>
    </dgm:pt>
    <dgm:pt modelId="{013B616F-12EE-D041-ABBC-0201EFD2CAF4}">
      <dgm:prSet phldrT="[Text]" custT="1"/>
      <dgm:spPr/>
      <dgm:t>
        <a:bodyPr/>
        <a:lstStyle/>
        <a:p>
          <a:r>
            <a:rPr lang="en-IN" sz="1600" b="0" i="0" u="none" dirty="0"/>
            <a:t>80 mm</a:t>
          </a:r>
          <a:endParaRPr lang="en-US" sz="1600" b="1" dirty="0"/>
        </a:p>
      </dgm:t>
    </dgm:pt>
    <dgm:pt modelId="{320CEEEA-8DAB-7243-BD3F-2FE8648F680A}" type="parTrans" cxnId="{A5AD5FC1-5DFF-C94D-AE5F-DCED619872DC}">
      <dgm:prSet/>
      <dgm:spPr/>
      <dgm:t>
        <a:bodyPr/>
        <a:lstStyle/>
        <a:p>
          <a:endParaRPr lang="en-GB" sz="1600"/>
        </a:p>
      </dgm:t>
    </dgm:pt>
    <dgm:pt modelId="{8FD5E5A9-CF86-0E40-A079-4658D7750CF6}" type="sibTrans" cxnId="{A5AD5FC1-5DFF-C94D-AE5F-DCED619872DC}">
      <dgm:prSet/>
      <dgm:spPr/>
      <dgm:t>
        <a:bodyPr/>
        <a:lstStyle/>
        <a:p>
          <a:endParaRPr lang="en-GB" sz="1600"/>
        </a:p>
      </dgm:t>
    </dgm:pt>
    <dgm:pt modelId="{B9918BF5-989A-274D-88FE-8CE62C653A33}">
      <dgm:prSet phldrT="[Text]" custT="1"/>
      <dgm:spPr/>
      <dgm:t>
        <a:bodyPr/>
        <a:lstStyle/>
        <a:p>
          <a:r>
            <a:rPr lang="en-IN" sz="1600" b="1" i="0" u="none" dirty="0"/>
            <a:t>Milling Spindle Speed</a:t>
          </a:r>
          <a:endParaRPr lang="en-US" sz="1600" b="1" dirty="0"/>
        </a:p>
      </dgm:t>
    </dgm:pt>
    <dgm:pt modelId="{13270F87-48F4-C347-A3FF-DD4F20AFC379}" type="parTrans" cxnId="{26053444-E191-E144-B234-1D3B93C4DD35}">
      <dgm:prSet/>
      <dgm:spPr/>
      <dgm:t>
        <a:bodyPr/>
        <a:lstStyle/>
        <a:p>
          <a:endParaRPr lang="en-GB" sz="1600"/>
        </a:p>
      </dgm:t>
    </dgm:pt>
    <dgm:pt modelId="{510B3ACA-5D08-CF41-B6B2-F0C77C2E2FF8}" type="sibTrans" cxnId="{26053444-E191-E144-B234-1D3B93C4DD35}">
      <dgm:prSet/>
      <dgm:spPr/>
      <dgm:t>
        <a:bodyPr/>
        <a:lstStyle/>
        <a:p>
          <a:endParaRPr lang="en-GB" sz="1600"/>
        </a:p>
      </dgm:t>
    </dgm:pt>
    <dgm:pt modelId="{0657E9A0-5BE8-8643-8656-182FD95409D6}">
      <dgm:prSet phldrT="[Text]" custT="1"/>
      <dgm:spPr/>
      <dgm:t>
        <a:bodyPr/>
        <a:lstStyle/>
        <a:p>
          <a:r>
            <a:rPr lang="en-IN" sz="1600" b="0" i="0" u="none" dirty="0"/>
            <a:t>4000 RPM</a:t>
          </a:r>
          <a:endParaRPr lang="en-US" sz="1600" b="1" dirty="0"/>
        </a:p>
      </dgm:t>
    </dgm:pt>
    <dgm:pt modelId="{EF0C2BDE-A812-7047-8C24-B27D2C834D58}" type="parTrans" cxnId="{3B3FBA42-8B37-AB49-B1A6-010C86369DEC}">
      <dgm:prSet/>
      <dgm:spPr/>
      <dgm:t>
        <a:bodyPr/>
        <a:lstStyle/>
        <a:p>
          <a:endParaRPr lang="en-GB" sz="1600"/>
        </a:p>
      </dgm:t>
    </dgm:pt>
    <dgm:pt modelId="{3379BB3B-EE09-224A-BC49-43B7BA6193AA}" type="sibTrans" cxnId="{3B3FBA42-8B37-AB49-B1A6-010C86369DEC}">
      <dgm:prSet/>
      <dgm:spPr/>
      <dgm:t>
        <a:bodyPr/>
        <a:lstStyle/>
        <a:p>
          <a:endParaRPr lang="en-GB" sz="1600"/>
        </a:p>
      </dgm:t>
    </dgm:pt>
    <dgm:pt modelId="{66440E04-E10D-422F-B24D-1EC5483CAAE8}" type="pres">
      <dgm:prSet presAssocID="{542A6071-118B-4932-A111-61E7100EA0F0}" presName="Name0" presStyleCnt="0">
        <dgm:presLayoutVars>
          <dgm:dir/>
          <dgm:animLvl val="lvl"/>
          <dgm:resizeHandles val="exact"/>
        </dgm:presLayoutVars>
      </dgm:prSet>
      <dgm:spPr/>
    </dgm:pt>
    <dgm:pt modelId="{DCC54E81-D941-4F2E-BA6F-946ACD3D9FC5}" type="pres">
      <dgm:prSet presAssocID="{25058043-05EE-4508-80C8-E5DF00C55B13}" presName="linNode" presStyleCnt="0"/>
      <dgm:spPr/>
    </dgm:pt>
    <dgm:pt modelId="{8646A2E3-CD50-4FD9-9951-CB6C5B613124}" type="pres">
      <dgm:prSet presAssocID="{25058043-05EE-4508-80C8-E5DF00C55B13}" presName="parentText" presStyleLbl="node1" presStyleIdx="0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6089A7B-4E3A-4559-848E-459355810409}" type="pres">
      <dgm:prSet presAssocID="{25058043-05EE-4508-80C8-E5DF00C55B13}" presName="descendantText" presStyleLbl="alignAccFollowNode1" presStyleIdx="0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DA9A8E5C-3882-482D-9862-5414D43C2223}" type="pres">
      <dgm:prSet presAssocID="{8D5AE75B-2342-42E2-BF13-F7A170320DEB}" presName="sp" presStyleCnt="0"/>
      <dgm:spPr/>
    </dgm:pt>
    <dgm:pt modelId="{DE6F3D65-B933-B04E-9DCD-0B1E777E9A7C}" type="pres">
      <dgm:prSet presAssocID="{0F1ADB87-A9B9-4349-B0D8-FC25E461244F}" presName="linNode" presStyleCnt="0"/>
      <dgm:spPr/>
    </dgm:pt>
    <dgm:pt modelId="{868DAA59-B5B5-5848-8AAF-43AEFFB18877}" type="pres">
      <dgm:prSet presAssocID="{0F1ADB87-A9B9-4349-B0D8-FC25E461244F}" presName="parentText" presStyleLbl="node1" presStyleIdx="1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4C15718-C47D-3842-9A41-4C196627213F}" type="pres">
      <dgm:prSet presAssocID="{0F1ADB87-A9B9-4349-B0D8-FC25E461244F}" presName="descendantText" presStyleLbl="alignAccFollowNode1" presStyleIdx="1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11ADE442-1401-E94F-AA93-A073A9CCFA7E}" type="pres">
      <dgm:prSet presAssocID="{94689FE3-C5E0-7044-ACEA-D341400CCAC8}" presName="sp" presStyleCnt="0"/>
      <dgm:spPr/>
    </dgm:pt>
    <dgm:pt modelId="{3F164AF5-29B7-4F41-9E68-31D8FDB3EBFF}" type="pres">
      <dgm:prSet presAssocID="{987738BA-384D-B748-B70B-0C74B8C1E1B6}" presName="linNode" presStyleCnt="0"/>
      <dgm:spPr/>
    </dgm:pt>
    <dgm:pt modelId="{C64F542D-90F8-0641-B41A-F91A75C3CC68}" type="pres">
      <dgm:prSet presAssocID="{987738BA-384D-B748-B70B-0C74B8C1E1B6}" presName="parentText" presStyleLbl="node1" presStyleIdx="2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43BD1204-AF60-B94A-BD2C-70EF330F99E8}" type="pres">
      <dgm:prSet presAssocID="{987738BA-384D-B748-B70B-0C74B8C1E1B6}" presName="descendantText" presStyleLbl="alignAccFollowNode1" presStyleIdx="2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ED9DC0B1-85B2-D845-8483-B216F1452D75}" type="pres">
      <dgm:prSet presAssocID="{7C2715EC-B2B7-7E44-ABEF-A9BE4D575851}" presName="sp" presStyleCnt="0"/>
      <dgm:spPr/>
    </dgm:pt>
    <dgm:pt modelId="{E5EDDDA2-06DE-B846-933F-C28613C3817B}" type="pres">
      <dgm:prSet presAssocID="{D06BC37C-D7E4-AC40-B74A-6AAFB3B80C94}" presName="linNode" presStyleCnt="0"/>
      <dgm:spPr/>
    </dgm:pt>
    <dgm:pt modelId="{D51088C5-C7D1-DE44-82F0-A476D4A4B04C}" type="pres">
      <dgm:prSet presAssocID="{D06BC37C-D7E4-AC40-B74A-6AAFB3B80C94}" presName="parentText" presStyleLbl="node1" presStyleIdx="3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3A6EFF23-C1B4-544B-BDD4-0F3EDAFF5407}" type="pres">
      <dgm:prSet presAssocID="{D06BC37C-D7E4-AC40-B74A-6AAFB3B80C94}" presName="descendantText" presStyleLbl="alignAccFollowNode1" presStyleIdx="3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0E6BD7FC-6025-2F46-BD4B-617FDD6B2D82}" type="pres">
      <dgm:prSet presAssocID="{311AABBC-BA2D-224F-8BA6-C66F61A439C4}" presName="sp" presStyleCnt="0"/>
      <dgm:spPr/>
    </dgm:pt>
    <dgm:pt modelId="{608B8592-E96C-CA41-B501-409C45930EBA}" type="pres">
      <dgm:prSet presAssocID="{B0391046-309A-3143-9446-F35F58ADB644}" presName="linNode" presStyleCnt="0"/>
      <dgm:spPr/>
    </dgm:pt>
    <dgm:pt modelId="{3B5D8BA1-8B3F-034F-8907-DDC166A0D719}" type="pres">
      <dgm:prSet presAssocID="{B0391046-309A-3143-9446-F35F58ADB644}" presName="parentText" presStyleLbl="node1" presStyleIdx="4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294D671F-CB21-A14C-B701-E435ACEFDBDD}" type="pres">
      <dgm:prSet presAssocID="{B0391046-309A-3143-9446-F35F58ADB644}" presName="descendantText" presStyleLbl="alignAccFollowNode1" presStyleIdx="4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4FFA1AD7-1A83-9F42-B464-BF85394A0759}" type="pres">
      <dgm:prSet presAssocID="{9C74686D-B84B-1443-AFEF-DE2A98898C6E}" presName="sp" presStyleCnt="0"/>
      <dgm:spPr/>
    </dgm:pt>
    <dgm:pt modelId="{84951083-6D34-E34F-BCE5-38F9F1E8BBB8}" type="pres">
      <dgm:prSet presAssocID="{9605B9BD-745A-D34A-B1B6-B41B1832FED8}" presName="linNode" presStyleCnt="0"/>
      <dgm:spPr/>
    </dgm:pt>
    <dgm:pt modelId="{E3388F90-8066-0A4E-B672-F075E0B6B844}" type="pres">
      <dgm:prSet presAssocID="{9605B9BD-745A-D34A-B1B6-B41B1832FED8}" presName="parentText" presStyleLbl="node1" presStyleIdx="5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DD61451B-9D4B-3845-BB79-34C8739A992E}" type="pres">
      <dgm:prSet presAssocID="{9605B9BD-745A-D34A-B1B6-B41B1832FED8}" presName="descendantText" presStyleLbl="alignAccFollowNode1" presStyleIdx="5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58FBC080-8FB6-5F40-BB86-4604436D4DBA}" type="pres">
      <dgm:prSet presAssocID="{285EE898-AE6C-EC49-B862-2E8C07EF5257}" presName="sp" presStyleCnt="0"/>
      <dgm:spPr/>
    </dgm:pt>
    <dgm:pt modelId="{A2348E26-74FA-0345-B916-5BC6548201C9}" type="pres">
      <dgm:prSet presAssocID="{79F35CC3-E246-D44E-91A7-75596BCDACC2}" presName="linNode" presStyleCnt="0"/>
      <dgm:spPr/>
    </dgm:pt>
    <dgm:pt modelId="{E9267246-26B8-0841-90EE-66FC14949472}" type="pres">
      <dgm:prSet presAssocID="{79F35CC3-E246-D44E-91A7-75596BCDACC2}" presName="parentText" presStyleLbl="node1" presStyleIdx="6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C3FC072F-1E49-4A40-97EC-6082D1A104CE}" type="pres">
      <dgm:prSet presAssocID="{79F35CC3-E246-D44E-91A7-75596BCDACC2}" presName="descendantText" presStyleLbl="alignAccFollowNode1" presStyleIdx="6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DEE31775-377B-FE4D-B7DE-BFB6C94F4EF0}" type="pres">
      <dgm:prSet presAssocID="{F23EB0ED-52D9-3540-ABA7-4868DE456123}" presName="sp" presStyleCnt="0"/>
      <dgm:spPr/>
    </dgm:pt>
    <dgm:pt modelId="{2B633D1F-8C67-2544-AFF0-22B2110F1CAE}" type="pres">
      <dgm:prSet presAssocID="{B9918BF5-989A-274D-88FE-8CE62C653A33}" presName="linNode" presStyleCnt="0"/>
      <dgm:spPr/>
    </dgm:pt>
    <dgm:pt modelId="{CAEE24AB-0C8A-B140-BE31-FF3F68DA5820}" type="pres">
      <dgm:prSet presAssocID="{B9918BF5-989A-274D-88FE-8CE62C653A33}" presName="parentText" presStyleLbl="node1" presStyleIdx="7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E3835B3-6BE6-D846-89DD-43EBC4612650}" type="pres">
      <dgm:prSet presAssocID="{B9918BF5-989A-274D-88FE-8CE62C653A33}" presName="descendantText" presStyleLbl="alignAccFollowNode1" presStyleIdx="7" presStyleCnt="8" custScaleX="75765" custScaleY="124539" custLinFactNeighborX="1279" custLinFactNeighborY="5416">
        <dgm:presLayoutVars>
          <dgm:bulletEnabled val="1"/>
        </dgm:presLayoutVars>
      </dgm:prSet>
      <dgm:spPr/>
    </dgm:pt>
  </dgm:ptLst>
  <dgm:cxnLst>
    <dgm:cxn modelId="{FCCC1C1B-FB87-864E-8771-09740DEA261A}" srcId="{542A6071-118B-4932-A111-61E7100EA0F0}" destId="{987738BA-384D-B748-B70B-0C74B8C1E1B6}" srcOrd="2" destOrd="0" parTransId="{AF86E540-D393-704F-8B5A-D9CB6329FD5B}" sibTransId="{7C2715EC-B2B7-7E44-ABEF-A9BE4D575851}"/>
    <dgm:cxn modelId="{C21F381E-FCFF-9A43-8588-49ABDE2B5FED}" srcId="{D06BC37C-D7E4-AC40-B74A-6AAFB3B80C94}" destId="{FB9552F7-06E5-3940-B394-8BB55E44A597}" srcOrd="0" destOrd="0" parTransId="{D6A48B71-5071-8F45-969E-EC57D45EF47B}" sibTransId="{9FC2731E-EE73-5949-8899-08518500D847}"/>
    <dgm:cxn modelId="{D7A6E51E-6874-49DE-85EC-75A6A41F11FB}" srcId="{25058043-05EE-4508-80C8-E5DF00C55B13}" destId="{17172CC8-34F7-4538-8F68-0A87D4B62E1F}" srcOrd="0" destOrd="0" parTransId="{3AD19608-0B54-474F-99EA-C3614899AE54}" sibTransId="{62CFD962-FCC5-4B70-8A67-280494D6C921}"/>
    <dgm:cxn modelId="{5AF86B20-B6B4-5E4B-BB44-71224CC8D0E0}" type="presOf" srcId="{D06BC37C-D7E4-AC40-B74A-6AAFB3B80C94}" destId="{D51088C5-C7D1-DE44-82F0-A476D4A4B04C}" srcOrd="0" destOrd="0" presId="urn:microsoft.com/office/officeart/2005/8/layout/vList5"/>
    <dgm:cxn modelId="{07D9FA39-CB3E-4545-92BD-2C7760B251B0}" srcId="{542A6071-118B-4932-A111-61E7100EA0F0}" destId="{25058043-05EE-4508-80C8-E5DF00C55B13}" srcOrd="0" destOrd="0" parTransId="{54E20C75-A68F-4C7C-93E4-C1D2B17B7886}" sibTransId="{8D5AE75B-2342-42E2-BF13-F7A170320DEB}"/>
    <dgm:cxn modelId="{3B3FBA42-8B37-AB49-B1A6-010C86369DEC}" srcId="{B9918BF5-989A-274D-88FE-8CE62C653A33}" destId="{0657E9A0-5BE8-8643-8656-182FD95409D6}" srcOrd="0" destOrd="0" parTransId="{EF0C2BDE-A812-7047-8C24-B27D2C834D58}" sibTransId="{3379BB3B-EE09-224A-BC49-43B7BA6193AA}"/>
    <dgm:cxn modelId="{4907AD63-3B49-DA48-91E7-05D8B18F4231}" srcId="{542A6071-118B-4932-A111-61E7100EA0F0}" destId="{79F35CC3-E246-D44E-91A7-75596BCDACC2}" srcOrd="6" destOrd="0" parTransId="{8FDBAAAD-5C48-7C4A-80BA-E426A998386E}" sibTransId="{F23EB0ED-52D9-3540-ABA7-4868DE456123}"/>
    <dgm:cxn modelId="{26053444-E191-E144-B234-1D3B93C4DD35}" srcId="{542A6071-118B-4932-A111-61E7100EA0F0}" destId="{B9918BF5-989A-274D-88FE-8CE62C653A33}" srcOrd="7" destOrd="0" parTransId="{13270F87-48F4-C347-A3FF-DD4F20AFC379}" sibTransId="{510B3ACA-5D08-CF41-B6B2-F0C77C2E2FF8}"/>
    <dgm:cxn modelId="{1D566D66-E572-4291-B637-A062465611C8}" type="presOf" srcId="{542A6071-118B-4932-A111-61E7100EA0F0}" destId="{66440E04-E10D-422F-B24D-1EC5483CAAE8}" srcOrd="0" destOrd="0" presId="urn:microsoft.com/office/officeart/2005/8/layout/vList5"/>
    <dgm:cxn modelId="{B842A467-D85B-0944-8C1C-84E883764F3C}" srcId="{542A6071-118B-4932-A111-61E7100EA0F0}" destId="{0F1ADB87-A9B9-4349-B0D8-FC25E461244F}" srcOrd="1" destOrd="0" parTransId="{268676D2-CE38-194A-9E8D-A2C5D3C58F23}" sibTransId="{94689FE3-C5E0-7044-ACEA-D341400CCAC8}"/>
    <dgm:cxn modelId="{9064A448-8CAA-134B-8455-87A15B248131}" type="presOf" srcId="{B0391046-309A-3143-9446-F35F58ADB644}" destId="{3B5D8BA1-8B3F-034F-8907-DDC166A0D719}" srcOrd="0" destOrd="0" presId="urn:microsoft.com/office/officeart/2005/8/layout/vList5"/>
    <dgm:cxn modelId="{7B63B74A-1A8F-3C40-872B-0FC2111CD4D8}" srcId="{987738BA-384D-B748-B70B-0C74B8C1E1B6}" destId="{823B8B97-C261-B14D-B946-7A99BD897164}" srcOrd="0" destOrd="0" parTransId="{5E1B9F1D-6CD1-954A-AA39-5C5C5833208A}" sibTransId="{8D3DB857-B882-984C-BF78-7E9E438CFABC}"/>
    <dgm:cxn modelId="{C11AE576-7D1F-6C49-A79F-B864BAB2AD0B}" type="presOf" srcId="{FB9552F7-06E5-3940-B394-8BB55E44A597}" destId="{3A6EFF23-C1B4-544B-BDD4-0F3EDAFF5407}" srcOrd="0" destOrd="0" presId="urn:microsoft.com/office/officeart/2005/8/layout/vList5"/>
    <dgm:cxn modelId="{13A45C7D-6FF1-4263-BFFB-593CDB6DE89F}" type="presOf" srcId="{25058043-05EE-4508-80C8-E5DF00C55B13}" destId="{8646A2E3-CD50-4FD9-9951-CB6C5B613124}" srcOrd="0" destOrd="0" presId="urn:microsoft.com/office/officeart/2005/8/layout/vList5"/>
    <dgm:cxn modelId="{53CEA47D-23A8-AC4D-A272-64C0D19A15C7}" srcId="{B0391046-309A-3143-9446-F35F58ADB644}" destId="{63753632-0D32-AD45-B4C6-2B1E45A40FFE}" srcOrd="0" destOrd="0" parTransId="{EBC28E85-B92D-5245-870D-F622102DD1B8}" sibTransId="{3885FD57-9E82-6B41-9BBE-81361C53E6E1}"/>
    <dgm:cxn modelId="{020E2984-69EC-7841-A964-FB3208A4F30E}" srcId="{542A6071-118B-4932-A111-61E7100EA0F0}" destId="{D06BC37C-D7E4-AC40-B74A-6AAFB3B80C94}" srcOrd="3" destOrd="0" parTransId="{D611BBBB-1F31-9E44-8B98-A034E0584394}" sibTransId="{311AABBC-BA2D-224F-8BA6-C66F61A439C4}"/>
    <dgm:cxn modelId="{311E6592-3FD2-BC45-9FBC-D589493464F2}" type="presOf" srcId="{CA1B15BF-15FF-3F4B-9B55-F7A9E9575A7D}" destId="{B4C15718-C47D-3842-9A41-4C196627213F}" srcOrd="0" destOrd="0" presId="urn:microsoft.com/office/officeart/2005/8/layout/vList5"/>
    <dgm:cxn modelId="{EEE66D94-F486-8345-A57A-FEB318F43FB1}" srcId="{9605B9BD-745A-D34A-B1B6-B41B1832FED8}" destId="{C67C07B2-60C2-BA41-98C0-447BCD47C7DD}" srcOrd="0" destOrd="0" parTransId="{369960BC-FD5A-9D4B-9665-2D9F28572022}" sibTransId="{29CFEB74-EA5E-BA4D-8442-F57D74F5E020}"/>
    <dgm:cxn modelId="{C2EAED96-82EB-324B-89C5-C25DED99F639}" type="presOf" srcId="{C67C07B2-60C2-BA41-98C0-447BCD47C7DD}" destId="{DD61451B-9D4B-3845-BB79-34C8739A992E}" srcOrd="0" destOrd="0" presId="urn:microsoft.com/office/officeart/2005/8/layout/vList5"/>
    <dgm:cxn modelId="{33F68C9C-1CC2-004F-B7CB-CEA060187269}" type="presOf" srcId="{013B616F-12EE-D041-ABBC-0201EFD2CAF4}" destId="{C3FC072F-1E49-4A40-97EC-6082D1A104CE}" srcOrd="0" destOrd="0" presId="urn:microsoft.com/office/officeart/2005/8/layout/vList5"/>
    <dgm:cxn modelId="{C737DB9C-1D45-8042-9DCA-E3AB13E34011}" type="presOf" srcId="{79F35CC3-E246-D44E-91A7-75596BCDACC2}" destId="{E9267246-26B8-0841-90EE-66FC14949472}" srcOrd="0" destOrd="0" presId="urn:microsoft.com/office/officeart/2005/8/layout/vList5"/>
    <dgm:cxn modelId="{3A8F609E-7474-9540-809D-70A711134FEA}" type="presOf" srcId="{9605B9BD-745A-D34A-B1B6-B41B1832FED8}" destId="{E3388F90-8066-0A4E-B672-F075E0B6B844}" srcOrd="0" destOrd="0" presId="urn:microsoft.com/office/officeart/2005/8/layout/vList5"/>
    <dgm:cxn modelId="{D1BDCAA6-5D0F-044E-A7FD-48479D619E2A}" srcId="{542A6071-118B-4932-A111-61E7100EA0F0}" destId="{B0391046-309A-3143-9446-F35F58ADB644}" srcOrd="4" destOrd="0" parTransId="{46B7FFF2-71C3-5943-A05D-2CBC116C0D35}" sibTransId="{9C74686D-B84B-1443-AFEF-DE2A98898C6E}"/>
    <dgm:cxn modelId="{003DB9AA-735E-4485-B990-12D9AA2FF6B2}" type="presOf" srcId="{17172CC8-34F7-4538-8F68-0A87D4B62E1F}" destId="{B6089A7B-4E3A-4559-848E-459355810409}" srcOrd="0" destOrd="0" presId="urn:microsoft.com/office/officeart/2005/8/layout/vList5"/>
    <dgm:cxn modelId="{F18DB2BE-8A33-3F4C-AB8C-26F26655CDBC}" srcId="{0F1ADB87-A9B9-4349-B0D8-FC25E461244F}" destId="{CA1B15BF-15FF-3F4B-9B55-F7A9E9575A7D}" srcOrd="0" destOrd="0" parTransId="{5DC5E6CF-3E62-2449-B066-FE29E02169C5}" sibTransId="{2275ED30-B542-274C-BFF3-47A6899B0DDD}"/>
    <dgm:cxn modelId="{A5AD5FC1-5DFF-C94D-AE5F-DCED619872DC}" srcId="{79F35CC3-E246-D44E-91A7-75596BCDACC2}" destId="{013B616F-12EE-D041-ABBC-0201EFD2CAF4}" srcOrd="0" destOrd="0" parTransId="{320CEEEA-8DAB-7243-BD3F-2FE8648F680A}" sibTransId="{8FD5E5A9-CF86-0E40-A079-4658D7750CF6}"/>
    <dgm:cxn modelId="{EEDBE2C2-4561-FB43-AB82-4B5CEDA4E50E}" type="presOf" srcId="{987738BA-384D-B748-B70B-0C74B8C1E1B6}" destId="{C64F542D-90F8-0641-B41A-F91A75C3CC68}" srcOrd="0" destOrd="0" presId="urn:microsoft.com/office/officeart/2005/8/layout/vList5"/>
    <dgm:cxn modelId="{A969ADC4-BDCC-6343-A77C-1ECE682F234D}" srcId="{542A6071-118B-4932-A111-61E7100EA0F0}" destId="{9605B9BD-745A-D34A-B1B6-B41B1832FED8}" srcOrd="5" destOrd="0" parTransId="{7AC145E6-EF8C-604E-9B6F-E200532773C3}" sibTransId="{285EE898-AE6C-EC49-B862-2E8C07EF5257}"/>
    <dgm:cxn modelId="{AA6AE7D8-D4DF-D44A-8C83-3FF8245D8E2B}" type="presOf" srcId="{B9918BF5-989A-274D-88FE-8CE62C653A33}" destId="{CAEE24AB-0C8A-B140-BE31-FF3F68DA5820}" srcOrd="0" destOrd="0" presId="urn:microsoft.com/office/officeart/2005/8/layout/vList5"/>
    <dgm:cxn modelId="{D7C514DB-29C7-0848-92FA-7E37A8D854A1}" type="presOf" srcId="{63753632-0D32-AD45-B4C6-2B1E45A40FFE}" destId="{294D671F-CB21-A14C-B701-E435ACEFDBDD}" srcOrd="0" destOrd="0" presId="urn:microsoft.com/office/officeart/2005/8/layout/vList5"/>
    <dgm:cxn modelId="{D011EADC-B0A0-9746-AE98-4039F855CF47}" type="presOf" srcId="{823B8B97-C261-B14D-B946-7A99BD897164}" destId="{43BD1204-AF60-B94A-BD2C-70EF330F99E8}" srcOrd="0" destOrd="0" presId="urn:microsoft.com/office/officeart/2005/8/layout/vList5"/>
    <dgm:cxn modelId="{8CAD9FDF-F903-7340-B1C4-CFB6A83D3463}" type="presOf" srcId="{0657E9A0-5BE8-8643-8656-182FD95409D6}" destId="{BE3835B3-6BE6-D846-89DD-43EBC4612650}" srcOrd="0" destOrd="0" presId="urn:microsoft.com/office/officeart/2005/8/layout/vList5"/>
    <dgm:cxn modelId="{05287AF1-86D1-9A4D-BC90-D750156C9130}" type="presOf" srcId="{0F1ADB87-A9B9-4349-B0D8-FC25E461244F}" destId="{868DAA59-B5B5-5848-8AAF-43AEFFB18877}" srcOrd="0" destOrd="0" presId="urn:microsoft.com/office/officeart/2005/8/layout/vList5"/>
    <dgm:cxn modelId="{A9D4F628-F031-48B3-A5A1-B0D47E4282D3}" type="presParOf" srcId="{66440E04-E10D-422F-B24D-1EC5483CAAE8}" destId="{DCC54E81-D941-4F2E-BA6F-946ACD3D9FC5}" srcOrd="0" destOrd="0" presId="urn:microsoft.com/office/officeart/2005/8/layout/vList5"/>
    <dgm:cxn modelId="{C577BD93-4428-4DFC-916F-9CD18BFDF9BE}" type="presParOf" srcId="{DCC54E81-D941-4F2E-BA6F-946ACD3D9FC5}" destId="{8646A2E3-CD50-4FD9-9951-CB6C5B613124}" srcOrd="0" destOrd="0" presId="urn:microsoft.com/office/officeart/2005/8/layout/vList5"/>
    <dgm:cxn modelId="{4BB87C70-ADE8-4ECE-8228-F7BF623CFCDF}" type="presParOf" srcId="{DCC54E81-D941-4F2E-BA6F-946ACD3D9FC5}" destId="{B6089A7B-4E3A-4559-848E-459355810409}" srcOrd="1" destOrd="0" presId="urn:microsoft.com/office/officeart/2005/8/layout/vList5"/>
    <dgm:cxn modelId="{A2A1243B-CD65-47B4-A4B0-20C76AE25EF4}" type="presParOf" srcId="{66440E04-E10D-422F-B24D-1EC5483CAAE8}" destId="{DA9A8E5C-3882-482D-9862-5414D43C2223}" srcOrd="1" destOrd="0" presId="urn:microsoft.com/office/officeart/2005/8/layout/vList5"/>
    <dgm:cxn modelId="{3C528C12-9DCB-5841-B3ED-EBC030BBE0CC}" type="presParOf" srcId="{66440E04-E10D-422F-B24D-1EC5483CAAE8}" destId="{DE6F3D65-B933-B04E-9DCD-0B1E777E9A7C}" srcOrd="2" destOrd="0" presId="urn:microsoft.com/office/officeart/2005/8/layout/vList5"/>
    <dgm:cxn modelId="{75D4F75E-0E93-894B-80CE-D580C3A7F9DD}" type="presParOf" srcId="{DE6F3D65-B933-B04E-9DCD-0B1E777E9A7C}" destId="{868DAA59-B5B5-5848-8AAF-43AEFFB18877}" srcOrd="0" destOrd="0" presId="urn:microsoft.com/office/officeart/2005/8/layout/vList5"/>
    <dgm:cxn modelId="{7E6A23E0-14AC-B54F-B6A5-CA0AEDC210F2}" type="presParOf" srcId="{DE6F3D65-B933-B04E-9DCD-0B1E777E9A7C}" destId="{B4C15718-C47D-3842-9A41-4C196627213F}" srcOrd="1" destOrd="0" presId="urn:microsoft.com/office/officeart/2005/8/layout/vList5"/>
    <dgm:cxn modelId="{D63F744D-3541-634A-AEE9-171021E64FCA}" type="presParOf" srcId="{66440E04-E10D-422F-B24D-1EC5483CAAE8}" destId="{11ADE442-1401-E94F-AA93-A073A9CCFA7E}" srcOrd="3" destOrd="0" presId="urn:microsoft.com/office/officeart/2005/8/layout/vList5"/>
    <dgm:cxn modelId="{5C917588-EC4D-7940-BEF8-A0D17BE6EADA}" type="presParOf" srcId="{66440E04-E10D-422F-B24D-1EC5483CAAE8}" destId="{3F164AF5-29B7-4F41-9E68-31D8FDB3EBFF}" srcOrd="4" destOrd="0" presId="urn:microsoft.com/office/officeart/2005/8/layout/vList5"/>
    <dgm:cxn modelId="{A2D89CFE-A501-5341-AB16-DCCD47BB73E4}" type="presParOf" srcId="{3F164AF5-29B7-4F41-9E68-31D8FDB3EBFF}" destId="{C64F542D-90F8-0641-B41A-F91A75C3CC68}" srcOrd="0" destOrd="0" presId="urn:microsoft.com/office/officeart/2005/8/layout/vList5"/>
    <dgm:cxn modelId="{70556888-6BBF-A74D-B920-B85CA83B550F}" type="presParOf" srcId="{3F164AF5-29B7-4F41-9E68-31D8FDB3EBFF}" destId="{43BD1204-AF60-B94A-BD2C-70EF330F99E8}" srcOrd="1" destOrd="0" presId="urn:microsoft.com/office/officeart/2005/8/layout/vList5"/>
    <dgm:cxn modelId="{414E3795-A5DF-CB4E-A9DA-5243970DE1D6}" type="presParOf" srcId="{66440E04-E10D-422F-B24D-1EC5483CAAE8}" destId="{ED9DC0B1-85B2-D845-8483-B216F1452D75}" srcOrd="5" destOrd="0" presId="urn:microsoft.com/office/officeart/2005/8/layout/vList5"/>
    <dgm:cxn modelId="{7CF98450-693C-AB46-854A-C0D112F6AF22}" type="presParOf" srcId="{66440E04-E10D-422F-B24D-1EC5483CAAE8}" destId="{E5EDDDA2-06DE-B846-933F-C28613C3817B}" srcOrd="6" destOrd="0" presId="urn:microsoft.com/office/officeart/2005/8/layout/vList5"/>
    <dgm:cxn modelId="{6930A2FD-ACDC-184A-B1CB-A7CF9471B90A}" type="presParOf" srcId="{E5EDDDA2-06DE-B846-933F-C28613C3817B}" destId="{D51088C5-C7D1-DE44-82F0-A476D4A4B04C}" srcOrd="0" destOrd="0" presId="urn:microsoft.com/office/officeart/2005/8/layout/vList5"/>
    <dgm:cxn modelId="{48C0C367-47FF-694E-926C-DAE82D86C4DD}" type="presParOf" srcId="{E5EDDDA2-06DE-B846-933F-C28613C3817B}" destId="{3A6EFF23-C1B4-544B-BDD4-0F3EDAFF5407}" srcOrd="1" destOrd="0" presId="urn:microsoft.com/office/officeart/2005/8/layout/vList5"/>
    <dgm:cxn modelId="{FA4BF6DC-674B-3142-BD7C-20F62355F6A7}" type="presParOf" srcId="{66440E04-E10D-422F-B24D-1EC5483CAAE8}" destId="{0E6BD7FC-6025-2F46-BD4B-617FDD6B2D82}" srcOrd="7" destOrd="0" presId="urn:microsoft.com/office/officeart/2005/8/layout/vList5"/>
    <dgm:cxn modelId="{35E238C5-5B02-8847-A1C6-A6D132EE2C13}" type="presParOf" srcId="{66440E04-E10D-422F-B24D-1EC5483CAAE8}" destId="{608B8592-E96C-CA41-B501-409C45930EBA}" srcOrd="8" destOrd="0" presId="urn:microsoft.com/office/officeart/2005/8/layout/vList5"/>
    <dgm:cxn modelId="{8987B031-8494-6F44-B05F-5DD4E592210D}" type="presParOf" srcId="{608B8592-E96C-CA41-B501-409C45930EBA}" destId="{3B5D8BA1-8B3F-034F-8907-DDC166A0D719}" srcOrd="0" destOrd="0" presId="urn:microsoft.com/office/officeart/2005/8/layout/vList5"/>
    <dgm:cxn modelId="{8BF92483-5B62-1B44-A396-44766A4E0027}" type="presParOf" srcId="{608B8592-E96C-CA41-B501-409C45930EBA}" destId="{294D671F-CB21-A14C-B701-E435ACEFDBDD}" srcOrd="1" destOrd="0" presId="urn:microsoft.com/office/officeart/2005/8/layout/vList5"/>
    <dgm:cxn modelId="{3170A312-00DF-5B4D-B669-1EA377333A4C}" type="presParOf" srcId="{66440E04-E10D-422F-B24D-1EC5483CAAE8}" destId="{4FFA1AD7-1A83-9F42-B464-BF85394A0759}" srcOrd="9" destOrd="0" presId="urn:microsoft.com/office/officeart/2005/8/layout/vList5"/>
    <dgm:cxn modelId="{AFBF2335-0A55-1F4D-961F-1D566E2F9554}" type="presParOf" srcId="{66440E04-E10D-422F-B24D-1EC5483CAAE8}" destId="{84951083-6D34-E34F-BCE5-38F9F1E8BBB8}" srcOrd="10" destOrd="0" presId="urn:microsoft.com/office/officeart/2005/8/layout/vList5"/>
    <dgm:cxn modelId="{5F7980FF-1F23-DC4E-A7D2-7BDE7E726B13}" type="presParOf" srcId="{84951083-6D34-E34F-BCE5-38F9F1E8BBB8}" destId="{E3388F90-8066-0A4E-B672-F075E0B6B844}" srcOrd="0" destOrd="0" presId="urn:microsoft.com/office/officeart/2005/8/layout/vList5"/>
    <dgm:cxn modelId="{0B6A84E8-9143-EE40-913E-C955E4031C9A}" type="presParOf" srcId="{84951083-6D34-E34F-BCE5-38F9F1E8BBB8}" destId="{DD61451B-9D4B-3845-BB79-34C8739A992E}" srcOrd="1" destOrd="0" presId="urn:microsoft.com/office/officeart/2005/8/layout/vList5"/>
    <dgm:cxn modelId="{09020BBB-82F6-1C4F-A2BA-12B7A805E168}" type="presParOf" srcId="{66440E04-E10D-422F-B24D-1EC5483CAAE8}" destId="{58FBC080-8FB6-5F40-BB86-4604436D4DBA}" srcOrd="11" destOrd="0" presId="urn:microsoft.com/office/officeart/2005/8/layout/vList5"/>
    <dgm:cxn modelId="{C6BC013A-8349-AA43-8AC9-33CE4919A127}" type="presParOf" srcId="{66440E04-E10D-422F-B24D-1EC5483CAAE8}" destId="{A2348E26-74FA-0345-B916-5BC6548201C9}" srcOrd="12" destOrd="0" presId="urn:microsoft.com/office/officeart/2005/8/layout/vList5"/>
    <dgm:cxn modelId="{7582F645-F565-EE43-B5F8-E01CB447CE8D}" type="presParOf" srcId="{A2348E26-74FA-0345-B916-5BC6548201C9}" destId="{E9267246-26B8-0841-90EE-66FC14949472}" srcOrd="0" destOrd="0" presId="urn:microsoft.com/office/officeart/2005/8/layout/vList5"/>
    <dgm:cxn modelId="{693267DE-42E8-5B45-8B10-2AF84B751DC4}" type="presParOf" srcId="{A2348E26-74FA-0345-B916-5BC6548201C9}" destId="{C3FC072F-1E49-4A40-97EC-6082D1A104CE}" srcOrd="1" destOrd="0" presId="urn:microsoft.com/office/officeart/2005/8/layout/vList5"/>
    <dgm:cxn modelId="{34414439-724B-674A-857A-B26EBAF46097}" type="presParOf" srcId="{66440E04-E10D-422F-B24D-1EC5483CAAE8}" destId="{DEE31775-377B-FE4D-B7DE-BFB6C94F4EF0}" srcOrd="13" destOrd="0" presId="urn:microsoft.com/office/officeart/2005/8/layout/vList5"/>
    <dgm:cxn modelId="{C464C118-4360-204A-BAA0-40517F87690C}" type="presParOf" srcId="{66440E04-E10D-422F-B24D-1EC5483CAAE8}" destId="{2B633D1F-8C67-2544-AFF0-22B2110F1CAE}" srcOrd="14" destOrd="0" presId="urn:microsoft.com/office/officeart/2005/8/layout/vList5"/>
    <dgm:cxn modelId="{6C6D0B01-E0EA-9A4C-A41A-876A066FA027}" type="presParOf" srcId="{2B633D1F-8C67-2544-AFF0-22B2110F1CAE}" destId="{CAEE24AB-0C8A-B140-BE31-FF3F68DA5820}" srcOrd="0" destOrd="0" presId="urn:microsoft.com/office/officeart/2005/8/layout/vList5"/>
    <dgm:cxn modelId="{CE159CCA-56CD-EA40-B345-696D84740AB6}" type="presParOf" srcId="{2B633D1F-8C67-2544-AFF0-22B2110F1CAE}" destId="{BE3835B3-6BE6-D846-89DD-43EBC4612650}" srcOrd="1" destOrd="0" presId="urn:microsoft.com/office/officeart/2005/8/layout/vList5"/>
  </dgm:cxnLst>
  <dgm:bg/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2A6071-118B-4932-A111-61E7100EA0F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058043-05EE-4508-80C8-E5DF00C55B13}">
      <dgm:prSet phldrT="[Text]" custT="1"/>
      <dgm:spPr/>
      <dgm:t>
        <a:bodyPr/>
        <a:lstStyle/>
        <a:p>
          <a:r>
            <a:rPr lang="en-US" sz="1600" b="1" i="0" u="none" dirty="0"/>
            <a:t>Machine type</a:t>
          </a:r>
          <a:endParaRPr lang="en-US" sz="1600" dirty="0"/>
        </a:p>
      </dgm:t>
    </dgm:pt>
    <dgm:pt modelId="{54E20C75-A68F-4C7C-93E4-C1D2B17B7886}" type="parTrans" cxnId="{07D9FA39-CB3E-4545-92BD-2C7760B251B0}">
      <dgm:prSet/>
      <dgm:spPr/>
      <dgm:t>
        <a:bodyPr/>
        <a:lstStyle/>
        <a:p>
          <a:endParaRPr lang="en-US" sz="1600"/>
        </a:p>
      </dgm:t>
    </dgm:pt>
    <dgm:pt modelId="{8D5AE75B-2342-42E2-BF13-F7A170320DEB}" type="sibTrans" cxnId="{07D9FA39-CB3E-4545-92BD-2C7760B251B0}">
      <dgm:prSet/>
      <dgm:spPr/>
      <dgm:t>
        <a:bodyPr/>
        <a:lstStyle/>
        <a:p>
          <a:endParaRPr lang="en-US" sz="1600"/>
        </a:p>
      </dgm:t>
    </dgm:pt>
    <dgm:pt modelId="{33476BB8-61A7-497D-A087-5A8A9BF09434}">
      <dgm:prSet custT="1"/>
      <dgm:spPr/>
      <dgm:t>
        <a:bodyPr/>
        <a:lstStyle/>
        <a:p>
          <a:r>
            <a:rPr lang="en-US" sz="1600" b="1" i="0" u="none" dirty="0"/>
            <a:t>Make</a:t>
          </a:r>
          <a:endParaRPr lang="en-US" sz="1600" dirty="0"/>
        </a:p>
      </dgm:t>
    </dgm:pt>
    <dgm:pt modelId="{C48EB270-EB29-4E96-9621-7A36BB89AAC8}" type="parTrans" cxnId="{008A9749-E9C9-4A8D-85A4-3F6B709744F5}">
      <dgm:prSet/>
      <dgm:spPr/>
      <dgm:t>
        <a:bodyPr/>
        <a:lstStyle/>
        <a:p>
          <a:endParaRPr lang="en-US" sz="1600"/>
        </a:p>
      </dgm:t>
    </dgm:pt>
    <dgm:pt modelId="{7A9B706D-BC8A-47C2-9849-70B1CF668F50}" type="sibTrans" cxnId="{008A9749-E9C9-4A8D-85A4-3F6B709744F5}">
      <dgm:prSet/>
      <dgm:spPr/>
      <dgm:t>
        <a:bodyPr/>
        <a:lstStyle/>
        <a:p>
          <a:endParaRPr lang="en-US" sz="1600"/>
        </a:p>
      </dgm:t>
    </dgm:pt>
    <dgm:pt modelId="{4D6FEA76-0A47-4CCC-A260-6EC0E058AA29}">
      <dgm:prSet custT="1"/>
      <dgm:spPr/>
      <dgm:t>
        <a:bodyPr/>
        <a:lstStyle/>
        <a:p>
          <a:r>
            <a:rPr lang="en-US" sz="1600" b="1" dirty="0"/>
            <a:t>Model</a:t>
          </a:r>
        </a:p>
      </dgm:t>
    </dgm:pt>
    <dgm:pt modelId="{EE45F04E-A293-4E5E-906C-C0AD6A5A45D4}" type="parTrans" cxnId="{3DD6E4B5-437F-4F3D-A9F4-452964575AF4}">
      <dgm:prSet/>
      <dgm:spPr/>
      <dgm:t>
        <a:bodyPr/>
        <a:lstStyle/>
        <a:p>
          <a:endParaRPr lang="en-US" sz="1600"/>
        </a:p>
      </dgm:t>
    </dgm:pt>
    <dgm:pt modelId="{30F439BB-F90F-47C6-A72B-5D0E36586C04}" type="sibTrans" cxnId="{3DD6E4B5-437F-4F3D-A9F4-452964575AF4}">
      <dgm:prSet/>
      <dgm:spPr/>
      <dgm:t>
        <a:bodyPr/>
        <a:lstStyle/>
        <a:p>
          <a:endParaRPr lang="en-US" sz="1600"/>
        </a:p>
      </dgm:t>
    </dgm:pt>
    <dgm:pt modelId="{93EA5B43-3659-4EDF-BD90-98AD13B65DDD}">
      <dgm:prSet custT="1"/>
      <dgm:spPr/>
      <dgm:t>
        <a:bodyPr/>
        <a:lstStyle/>
        <a:p>
          <a:r>
            <a:rPr lang="en-US" sz="1600" b="1" i="0" u="none" dirty="0"/>
            <a:t>Year of Make</a:t>
          </a:r>
          <a:endParaRPr lang="en-US" sz="1600" dirty="0"/>
        </a:p>
      </dgm:t>
    </dgm:pt>
    <dgm:pt modelId="{E3FD1E24-886A-4236-9D78-27B61E617F9A}" type="parTrans" cxnId="{C6C36622-4F6E-44F9-96A9-565B51D4095D}">
      <dgm:prSet/>
      <dgm:spPr/>
      <dgm:t>
        <a:bodyPr/>
        <a:lstStyle/>
        <a:p>
          <a:endParaRPr lang="en-US" sz="1600"/>
        </a:p>
      </dgm:t>
    </dgm:pt>
    <dgm:pt modelId="{66F0B276-B4E5-48FB-B091-2DDF9610C55C}" type="sibTrans" cxnId="{C6C36622-4F6E-44F9-96A9-565B51D4095D}">
      <dgm:prSet/>
      <dgm:spPr/>
      <dgm:t>
        <a:bodyPr/>
        <a:lstStyle/>
        <a:p>
          <a:endParaRPr lang="en-US" sz="1600"/>
        </a:p>
      </dgm:t>
    </dgm:pt>
    <dgm:pt modelId="{F58C124D-64AD-4735-B03F-1A217D71BEFE}">
      <dgm:prSet custT="1"/>
      <dgm:spPr/>
      <dgm:t>
        <a:bodyPr/>
        <a:lstStyle/>
        <a:p>
          <a:r>
            <a:rPr lang="en-US" sz="1600" b="1" i="0" u="none" dirty="0"/>
            <a:t>Control</a:t>
          </a:r>
          <a:endParaRPr lang="en-US" sz="1600" dirty="0"/>
        </a:p>
      </dgm:t>
    </dgm:pt>
    <dgm:pt modelId="{A6559F55-2889-4DB4-9BE6-B8CCC4A00A53}" type="parTrans" cxnId="{2BC60C0A-4F73-4C0F-938C-B2E8C09F17FC}">
      <dgm:prSet/>
      <dgm:spPr/>
      <dgm:t>
        <a:bodyPr/>
        <a:lstStyle/>
        <a:p>
          <a:endParaRPr lang="en-US" sz="1600"/>
        </a:p>
      </dgm:t>
    </dgm:pt>
    <dgm:pt modelId="{A5807450-EDDA-45AD-9138-C8B0A107F97F}" type="sibTrans" cxnId="{2BC60C0A-4F73-4C0F-938C-B2E8C09F17FC}">
      <dgm:prSet/>
      <dgm:spPr/>
      <dgm:t>
        <a:bodyPr/>
        <a:lstStyle/>
        <a:p>
          <a:endParaRPr lang="en-US" sz="1600"/>
        </a:p>
      </dgm:t>
    </dgm:pt>
    <dgm:pt modelId="{D004A734-A86C-4712-89C8-A35093BACE39}">
      <dgm:prSet custT="1"/>
      <dgm:spPr/>
      <dgm:t>
        <a:bodyPr/>
        <a:lstStyle/>
        <a:p>
          <a:r>
            <a:rPr lang="en-US" sz="1600" b="1" dirty="0"/>
            <a:t>Location</a:t>
          </a:r>
        </a:p>
      </dgm:t>
    </dgm:pt>
    <dgm:pt modelId="{C2FD53B7-3E44-4036-BFC1-950F3F2E004C}" type="parTrans" cxnId="{8B775599-0309-4695-9204-892AA8A274C0}">
      <dgm:prSet/>
      <dgm:spPr/>
      <dgm:t>
        <a:bodyPr/>
        <a:lstStyle/>
        <a:p>
          <a:endParaRPr lang="en-US" sz="1600"/>
        </a:p>
      </dgm:t>
    </dgm:pt>
    <dgm:pt modelId="{30E78A83-7F3A-446F-AA3A-B2DC3333239E}" type="sibTrans" cxnId="{8B775599-0309-4695-9204-892AA8A274C0}">
      <dgm:prSet/>
      <dgm:spPr/>
      <dgm:t>
        <a:bodyPr/>
        <a:lstStyle/>
        <a:p>
          <a:endParaRPr lang="en-US" sz="1600"/>
        </a:p>
      </dgm:t>
    </dgm:pt>
    <dgm:pt modelId="{52EC4E58-9FEA-4108-8F66-EDC17C85A760}">
      <dgm:prSet phldrT="[Text]" custT="1"/>
      <dgm:spPr/>
      <dgm:t>
        <a:bodyPr/>
        <a:lstStyle/>
        <a:p>
          <a:r>
            <a:rPr lang="en-US" sz="1600" dirty="0"/>
            <a:t>LATHE</a:t>
          </a:r>
        </a:p>
      </dgm:t>
    </dgm:pt>
    <dgm:pt modelId="{26BD4ABC-5784-4EAE-BE72-95B01B3066EB}" type="parTrans" cxnId="{D99D2600-5CB6-4F5C-947E-ABCA07717F75}">
      <dgm:prSet/>
      <dgm:spPr/>
      <dgm:t>
        <a:bodyPr/>
        <a:lstStyle/>
        <a:p>
          <a:endParaRPr lang="en-US" sz="1600"/>
        </a:p>
      </dgm:t>
    </dgm:pt>
    <dgm:pt modelId="{374BC658-1334-4DC2-847D-8B33880B9CF5}" type="sibTrans" cxnId="{D99D2600-5CB6-4F5C-947E-ABCA07717F75}">
      <dgm:prSet/>
      <dgm:spPr/>
      <dgm:t>
        <a:bodyPr/>
        <a:lstStyle/>
        <a:p>
          <a:endParaRPr lang="en-US" sz="1600"/>
        </a:p>
      </dgm:t>
    </dgm:pt>
    <dgm:pt modelId="{C355BD13-EAB7-4FBE-A58B-ACEBDD936FB7}">
      <dgm:prSet custT="1"/>
      <dgm:spPr/>
      <dgm:t>
        <a:bodyPr/>
        <a:lstStyle/>
        <a:p>
          <a:r>
            <a:rPr lang="en-US" sz="1600" b="1" dirty="0"/>
            <a:t>DAEWOO</a:t>
          </a:r>
        </a:p>
      </dgm:t>
    </dgm:pt>
    <dgm:pt modelId="{FB8DD78C-F361-4D0B-8F8A-630E5FF21F37}" type="parTrans" cxnId="{9FCE004F-90DB-438F-9BD9-199AADC5F96A}">
      <dgm:prSet/>
      <dgm:spPr/>
      <dgm:t>
        <a:bodyPr/>
        <a:lstStyle/>
        <a:p>
          <a:endParaRPr lang="en-US" sz="1600"/>
        </a:p>
      </dgm:t>
    </dgm:pt>
    <dgm:pt modelId="{DD1FCC96-E47B-43BA-A665-A3234955C437}" type="sibTrans" cxnId="{9FCE004F-90DB-438F-9BD9-199AADC5F96A}">
      <dgm:prSet/>
      <dgm:spPr/>
      <dgm:t>
        <a:bodyPr/>
        <a:lstStyle/>
        <a:p>
          <a:endParaRPr lang="en-US" sz="1600"/>
        </a:p>
      </dgm:t>
    </dgm:pt>
    <dgm:pt modelId="{53C89DE6-EDFE-4162-A67A-768224F21E5D}">
      <dgm:prSet custT="1"/>
      <dgm:spPr/>
      <dgm:t>
        <a:bodyPr/>
        <a:lstStyle/>
        <a:p>
          <a:r>
            <a:rPr lang="en-US" sz="1600" b="1" dirty="0"/>
            <a:t>LYNX 200 GL</a:t>
          </a:r>
          <a:endParaRPr lang="en-US" sz="1600" dirty="0"/>
        </a:p>
      </dgm:t>
    </dgm:pt>
    <dgm:pt modelId="{EC803195-7E46-4FAE-8872-1DC26E78A56E}" type="parTrans" cxnId="{008D3562-C8C4-4184-A79A-2EA3C6B443BF}">
      <dgm:prSet/>
      <dgm:spPr/>
      <dgm:t>
        <a:bodyPr/>
        <a:lstStyle/>
        <a:p>
          <a:endParaRPr lang="en-US" sz="1600"/>
        </a:p>
      </dgm:t>
    </dgm:pt>
    <dgm:pt modelId="{8ACCA1EF-20D4-41C4-BC6F-3D6D9F61B8FE}" type="sibTrans" cxnId="{008D3562-C8C4-4184-A79A-2EA3C6B443BF}">
      <dgm:prSet/>
      <dgm:spPr/>
      <dgm:t>
        <a:bodyPr/>
        <a:lstStyle/>
        <a:p>
          <a:endParaRPr lang="en-US" sz="1600"/>
        </a:p>
      </dgm:t>
    </dgm:pt>
    <dgm:pt modelId="{AE3FE6E6-8BCB-42F4-8F41-7E704129347B}">
      <dgm:prSet custT="1"/>
      <dgm:spPr/>
      <dgm:t>
        <a:bodyPr/>
        <a:lstStyle/>
        <a:p>
          <a:r>
            <a:rPr lang="en-US" sz="1600" dirty="0"/>
            <a:t>2003</a:t>
          </a:r>
        </a:p>
      </dgm:t>
    </dgm:pt>
    <dgm:pt modelId="{A0859764-0E2B-47C3-B7D4-305D770317A1}" type="parTrans" cxnId="{74D14E53-8904-4FD8-844F-C858695E7405}">
      <dgm:prSet/>
      <dgm:spPr/>
      <dgm:t>
        <a:bodyPr/>
        <a:lstStyle/>
        <a:p>
          <a:endParaRPr lang="en-US" sz="1600"/>
        </a:p>
      </dgm:t>
    </dgm:pt>
    <dgm:pt modelId="{6354B1C5-3576-4EB9-9655-0BCA2C2B5A2B}" type="sibTrans" cxnId="{74D14E53-8904-4FD8-844F-C858695E7405}">
      <dgm:prSet/>
      <dgm:spPr/>
      <dgm:t>
        <a:bodyPr/>
        <a:lstStyle/>
        <a:p>
          <a:endParaRPr lang="en-US" sz="1600"/>
        </a:p>
      </dgm:t>
    </dgm:pt>
    <dgm:pt modelId="{25607D73-509A-46A2-A459-127FEA24066D}">
      <dgm:prSet custT="1"/>
      <dgm:spPr/>
      <dgm:t>
        <a:bodyPr/>
        <a:lstStyle/>
        <a:p>
          <a:r>
            <a:rPr lang="en-IN" sz="1600" b="1" i="0" u="none" dirty="0"/>
            <a:t>FANUC Series 21i TB </a:t>
          </a:r>
          <a:endParaRPr lang="en-US" sz="1600" b="1" dirty="0"/>
        </a:p>
      </dgm:t>
    </dgm:pt>
    <dgm:pt modelId="{AB7274C2-52D4-466F-A5BE-A7514D1DDEC1}" type="parTrans" cxnId="{8ADAB3BA-6F1F-4CBA-83F9-F6DE0ABC4B44}">
      <dgm:prSet/>
      <dgm:spPr/>
      <dgm:t>
        <a:bodyPr/>
        <a:lstStyle/>
        <a:p>
          <a:endParaRPr lang="en-US" sz="1600"/>
        </a:p>
      </dgm:t>
    </dgm:pt>
    <dgm:pt modelId="{3469A8FB-DA37-4F92-86ED-BEC3DF975AC5}" type="sibTrans" cxnId="{8ADAB3BA-6F1F-4CBA-83F9-F6DE0ABC4B44}">
      <dgm:prSet/>
      <dgm:spPr/>
      <dgm:t>
        <a:bodyPr/>
        <a:lstStyle/>
        <a:p>
          <a:endParaRPr lang="en-US" sz="1600"/>
        </a:p>
      </dgm:t>
    </dgm:pt>
    <dgm:pt modelId="{F7CF48BE-8422-48B3-AC01-DEBC9AB30EA5}">
      <dgm:prSet custT="1"/>
      <dgm:spPr/>
      <dgm:t>
        <a:bodyPr/>
        <a:lstStyle/>
        <a:p>
          <a:r>
            <a:rPr lang="en-US" sz="1600" dirty="0"/>
            <a:t>UNIT 1</a:t>
          </a:r>
        </a:p>
      </dgm:t>
    </dgm:pt>
    <dgm:pt modelId="{8B45FF7F-2113-42BF-8294-3EC8B8EC8CC4}" type="parTrans" cxnId="{1DA1996A-CBF2-4549-A6F9-08B5305DD29D}">
      <dgm:prSet/>
      <dgm:spPr/>
      <dgm:t>
        <a:bodyPr/>
        <a:lstStyle/>
        <a:p>
          <a:endParaRPr lang="en-US" sz="1600"/>
        </a:p>
      </dgm:t>
    </dgm:pt>
    <dgm:pt modelId="{9FD0867D-0E8E-4FDA-8CB8-021474FEB5FC}" type="sibTrans" cxnId="{1DA1996A-CBF2-4549-A6F9-08B5305DD29D}">
      <dgm:prSet/>
      <dgm:spPr/>
      <dgm:t>
        <a:bodyPr/>
        <a:lstStyle/>
        <a:p>
          <a:endParaRPr lang="en-US" sz="1600"/>
        </a:p>
      </dgm:t>
    </dgm:pt>
    <dgm:pt modelId="{CBA12000-567C-467B-881D-5292E38BD970}" type="pres">
      <dgm:prSet presAssocID="{542A6071-118B-4932-A111-61E7100EA0F0}" presName="linear" presStyleCnt="0">
        <dgm:presLayoutVars>
          <dgm:animLvl val="lvl"/>
          <dgm:resizeHandles val="exact"/>
        </dgm:presLayoutVars>
      </dgm:prSet>
      <dgm:spPr/>
    </dgm:pt>
    <dgm:pt modelId="{D7A2A160-6DFC-4EB5-8FF5-742AF0B2FADE}" type="pres">
      <dgm:prSet presAssocID="{25058043-05EE-4508-80C8-E5DF00C55B1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FB93F93-AAE7-4A45-9138-C038677F951F}" type="pres">
      <dgm:prSet presAssocID="{25058043-05EE-4508-80C8-E5DF00C55B13}" presName="childText" presStyleLbl="revTx" presStyleIdx="0" presStyleCnt="6">
        <dgm:presLayoutVars>
          <dgm:bulletEnabled val="1"/>
        </dgm:presLayoutVars>
      </dgm:prSet>
      <dgm:spPr/>
    </dgm:pt>
    <dgm:pt modelId="{599E9392-7F74-497D-B618-E33CFED49215}" type="pres">
      <dgm:prSet presAssocID="{33476BB8-61A7-497D-A087-5A8A9BF0943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921C177-975C-42BC-B4C1-2CD657C51488}" type="pres">
      <dgm:prSet presAssocID="{33476BB8-61A7-497D-A087-5A8A9BF09434}" presName="childText" presStyleLbl="revTx" presStyleIdx="1" presStyleCnt="6">
        <dgm:presLayoutVars>
          <dgm:bulletEnabled val="1"/>
        </dgm:presLayoutVars>
      </dgm:prSet>
      <dgm:spPr/>
    </dgm:pt>
    <dgm:pt modelId="{4B125AEB-10B4-4ED5-83CF-1AA6C229F07A}" type="pres">
      <dgm:prSet presAssocID="{4D6FEA76-0A47-4CCC-A260-6EC0E058AA2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5FF7360-D32C-4BA1-A1EA-7E87D7F4A73E}" type="pres">
      <dgm:prSet presAssocID="{4D6FEA76-0A47-4CCC-A260-6EC0E058AA29}" presName="childText" presStyleLbl="revTx" presStyleIdx="2" presStyleCnt="6">
        <dgm:presLayoutVars>
          <dgm:bulletEnabled val="1"/>
        </dgm:presLayoutVars>
      </dgm:prSet>
      <dgm:spPr/>
    </dgm:pt>
    <dgm:pt modelId="{A4403C67-0BC0-4A76-9E35-1B013700958C}" type="pres">
      <dgm:prSet presAssocID="{93EA5B43-3659-4EDF-BD90-98AD13B65D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A00E45B-61BC-43C1-8AF2-36FEBAF480D0}" type="pres">
      <dgm:prSet presAssocID="{93EA5B43-3659-4EDF-BD90-98AD13B65DDD}" presName="childText" presStyleLbl="revTx" presStyleIdx="3" presStyleCnt="6">
        <dgm:presLayoutVars>
          <dgm:bulletEnabled val="1"/>
        </dgm:presLayoutVars>
      </dgm:prSet>
      <dgm:spPr/>
    </dgm:pt>
    <dgm:pt modelId="{F22F8F4B-846F-4706-8869-F0B9CDC2FAF4}" type="pres">
      <dgm:prSet presAssocID="{F58C124D-64AD-4735-B03F-1A217D71BEF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54B630E-FC4A-44E7-AD0A-D29B32E05E63}" type="pres">
      <dgm:prSet presAssocID="{F58C124D-64AD-4735-B03F-1A217D71BEFE}" presName="childText" presStyleLbl="revTx" presStyleIdx="4" presStyleCnt="6">
        <dgm:presLayoutVars>
          <dgm:bulletEnabled val="1"/>
        </dgm:presLayoutVars>
      </dgm:prSet>
      <dgm:spPr/>
    </dgm:pt>
    <dgm:pt modelId="{5306099E-27FA-49DA-B564-9A9BA127E5F6}" type="pres">
      <dgm:prSet presAssocID="{D004A734-A86C-4712-89C8-A35093BACE3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A6199B6-B479-4174-8C28-CE239CFCCDCF}" type="pres">
      <dgm:prSet presAssocID="{D004A734-A86C-4712-89C8-A35093BACE39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D99D2600-5CB6-4F5C-947E-ABCA07717F75}" srcId="{25058043-05EE-4508-80C8-E5DF00C55B13}" destId="{52EC4E58-9FEA-4108-8F66-EDC17C85A760}" srcOrd="0" destOrd="0" parTransId="{26BD4ABC-5784-4EAE-BE72-95B01B3066EB}" sibTransId="{374BC658-1334-4DC2-847D-8B33880B9CF5}"/>
    <dgm:cxn modelId="{10CE6D03-3592-43CD-ACBB-148488272E05}" type="presOf" srcId="{F58C124D-64AD-4735-B03F-1A217D71BEFE}" destId="{F22F8F4B-846F-4706-8869-F0B9CDC2FAF4}" srcOrd="0" destOrd="0" presId="urn:microsoft.com/office/officeart/2005/8/layout/vList2"/>
    <dgm:cxn modelId="{034B4409-37AD-4B2E-B6B3-8132519A3E80}" type="presOf" srcId="{25058043-05EE-4508-80C8-E5DF00C55B13}" destId="{D7A2A160-6DFC-4EB5-8FF5-742AF0B2FADE}" srcOrd="0" destOrd="0" presId="urn:microsoft.com/office/officeart/2005/8/layout/vList2"/>
    <dgm:cxn modelId="{2BC60C0A-4F73-4C0F-938C-B2E8C09F17FC}" srcId="{542A6071-118B-4932-A111-61E7100EA0F0}" destId="{F58C124D-64AD-4735-B03F-1A217D71BEFE}" srcOrd="4" destOrd="0" parTransId="{A6559F55-2889-4DB4-9BE6-B8CCC4A00A53}" sibTransId="{A5807450-EDDA-45AD-9138-C8B0A107F97F}"/>
    <dgm:cxn modelId="{3FE7C710-AB7E-4694-9218-D8F47BE5ED6B}" type="presOf" srcId="{542A6071-118B-4932-A111-61E7100EA0F0}" destId="{CBA12000-567C-467B-881D-5292E38BD970}" srcOrd="0" destOrd="0" presId="urn:microsoft.com/office/officeart/2005/8/layout/vList2"/>
    <dgm:cxn modelId="{C6C36622-4F6E-44F9-96A9-565B51D4095D}" srcId="{542A6071-118B-4932-A111-61E7100EA0F0}" destId="{93EA5B43-3659-4EDF-BD90-98AD13B65DDD}" srcOrd="3" destOrd="0" parTransId="{E3FD1E24-886A-4236-9D78-27B61E617F9A}" sibTransId="{66F0B276-B4E5-48FB-B091-2DDF9610C55C}"/>
    <dgm:cxn modelId="{07D9FA39-CB3E-4545-92BD-2C7760B251B0}" srcId="{542A6071-118B-4932-A111-61E7100EA0F0}" destId="{25058043-05EE-4508-80C8-E5DF00C55B13}" srcOrd="0" destOrd="0" parTransId="{54E20C75-A68F-4C7C-93E4-C1D2B17B7886}" sibTransId="{8D5AE75B-2342-42E2-BF13-F7A170320DEB}"/>
    <dgm:cxn modelId="{008D3562-C8C4-4184-A79A-2EA3C6B443BF}" srcId="{4D6FEA76-0A47-4CCC-A260-6EC0E058AA29}" destId="{53C89DE6-EDFE-4162-A67A-768224F21E5D}" srcOrd="0" destOrd="0" parTransId="{EC803195-7E46-4FAE-8872-1DC26E78A56E}" sibTransId="{8ACCA1EF-20D4-41C4-BC6F-3D6D9F61B8FE}"/>
    <dgm:cxn modelId="{7643CA64-6A1F-4683-8F6D-D4C119FEC35E}" type="presOf" srcId="{C355BD13-EAB7-4FBE-A58B-ACEBDD936FB7}" destId="{C921C177-975C-42BC-B4C1-2CD657C51488}" srcOrd="0" destOrd="0" presId="urn:microsoft.com/office/officeart/2005/8/layout/vList2"/>
    <dgm:cxn modelId="{008A9749-E9C9-4A8D-85A4-3F6B709744F5}" srcId="{542A6071-118B-4932-A111-61E7100EA0F0}" destId="{33476BB8-61A7-497D-A087-5A8A9BF09434}" srcOrd="1" destOrd="0" parTransId="{C48EB270-EB29-4E96-9621-7A36BB89AAC8}" sibTransId="{7A9B706D-BC8A-47C2-9849-70B1CF668F50}"/>
    <dgm:cxn modelId="{1DA1996A-CBF2-4549-A6F9-08B5305DD29D}" srcId="{D004A734-A86C-4712-89C8-A35093BACE39}" destId="{F7CF48BE-8422-48B3-AC01-DEBC9AB30EA5}" srcOrd="0" destOrd="0" parTransId="{8B45FF7F-2113-42BF-8294-3EC8B8EC8CC4}" sibTransId="{9FD0867D-0E8E-4FDA-8CB8-021474FEB5FC}"/>
    <dgm:cxn modelId="{3F695B4B-4E41-4234-BC2F-CD80A5B81081}" type="presOf" srcId="{4D6FEA76-0A47-4CCC-A260-6EC0E058AA29}" destId="{4B125AEB-10B4-4ED5-83CF-1AA6C229F07A}" srcOrd="0" destOrd="0" presId="urn:microsoft.com/office/officeart/2005/8/layout/vList2"/>
    <dgm:cxn modelId="{9FCE004F-90DB-438F-9BD9-199AADC5F96A}" srcId="{33476BB8-61A7-497D-A087-5A8A9BF09434}" destId="{C355BD13-EAB7-4FBE-A58B-ACEBDD936FB7}" srcOrd="0" destOrd="0" parTransId="{FB8DD78C-F361-4D0B-8F8A-630E5FF21F37}" sibTransId="{DD1FCC96-E47B-43BA-A665-A3234955C437}"/>
    <dgm:cxn modelId="{8AC3074F-FAD0-47E8-B017-A7688BF42DBE}" type="presOf" srcId="{53C89DE6-EDFE-4162-A67A-768224F21E5D}" destId="{C5FF7360-D32C-4BA1-A1EA-7E87D7F4A73E}" srcOrd="0" destOrd="0" presId="urn:microsoft.com/office/officeart/2005/8/layout/vList2"/>
    <dgm:cxn modelId="{74D14E53-8904-4FD8-844F-C858695E7405}" srcId="{93EA5B43-3659-4EDF-BD90-98AD13B65DDD}" destId="{AE3FE6E6-8BCB-42F4-8F41-7E704129347B}" srcOrd="0" destOrd="0" parTransId="{A0859764-0E2B-47C3-B7D4-305D770317A1}" sibTransId="{6354B1C5-3576-4EB9-9655-0BCA2C2B5A2B}"/>
    <dgm:cxn modelId="{8B775599-0309-4695-9204-892AA8A274C0}" srcId="{542A6071-118B-4932-A111-61E7100EA0F0}" destId="{D004A734-A86C-4712-89C8-A35093BACE39}" srcOrd="5" destOrd="0" parTransId="{C2FD53B7-3E44-4036-BFC1-950F3F2E004C}" sibTransId="{30E78A83-7F3A-446F-AA3A-B2DC3333239E}"/>
    <dgm:cxn modelId="{EFAA499F-9068-4F36-A937-FD12C20D8277}" type="presOf" srcId="{52EC4E58-9FEA-4108-8F66-EDC17C85A760}" destId="{FFB93F93-AAE7-4A45-9138-C038677F951F}" srcOrd="0" destOrd="0" presId="urn:microsoft.com/office/officeart/2005/8/layout/vList2"/>
    <dgm:cxn modelId="{B80998A1-C7D6-4859-8EA4-1878429C1F30}" type="presOf" srcId="{33476BB8-61A7-497D-A087-5A8A9BF09434}" destId="{599E9392-7F74-497D-B618-E33CFED49215}" srcOrd="0" destOrd="0" presId="urn:microsoft.com/office/officeart/2005/8/layout/vList2"/>
    <dgm:cxn modelId="{81D8D0A3-7CFC-4045-870D-1A3F0E4935C0}" type="presOf" srcId="{AE3FE6E6-8BCB-42F4-8F41-7E704129347B}" destId="{1A00E45B-61BC-43C1-8AF2-36FEBAF480D0}" srcOrd="0" destOrd="0" presId="urn:microsoft.com/office/officeart/2005/8/layout/vList2"/>
    <dgm:cxn modelId="{3DD6E4B5-437F-4F3D-A9F4-452964575AF4}" srcId="{542A6071-118B-4932-A111-61E7100EA0F0}" destId="{4D6FEA76-0A47-4CCC-A260-6EC0E058AA29}" srcOrd="2" destOrd="0" parTransId="{EE45F04E-A293-4E5E-906C-C0AD6A5A45D4}" sibTransId="{30F439BB-F90F-47C6-A72B-5D0E36586C04}"/>
    <dgm:cxn modelId="{279C3AB8-5791-4450-BDB7-A233B8D6514C}" type="presOf" srcId="{F7CF48BE-8422-48B3-AC01-DEBC9AB30EA5}" destId="{CA6199B6-B479-4174-8C28-CE239CFCCDCF}" srcOrd="0" destOrd="0" presId="urn:microsoft.com/office/officeart/2005/8/layout/vList2"/>
    <dgm:cxn modelId="{8ADAB3BA-6F1F-4CBA-83F9-F6DE0ABC4B44}" srcId="{F58C124D-64AD-4735-B03F-1A217D71BEFE}" destId="{25607D73-509A-46A2-A459-127FEA24066D}" srcOrd="0" destOrd="0" parTransId="{AB7274C2-52D4-466F-A5BE-A7514D1DDEC1}" sibTransId="{3469A8FB-DA37-4F92-86ED-BEC3DF975AC5}"/>
    <dgm:cxn modelId="{FEFEFABE-8DD8-4607-8F37-592B91F93384}" type="presOf" srcId="{25607D73-509A-46A2-A459-127FEA24066D}" destId="{A54B630E-FC4A-44E7-AD0A-D29B32E05E63}" srcOrd="0" destOrd="0" presId="urn:microsoft.com/office/officeart/2005/8/layout/vList2"/>
    <dgm:cxn modelId="{2BF6D9D1-1BF0-45FD-AF98-C07ADF079C26}" type="presOf" srcId="{D004A734-A86C-4712-89C8-A35093BACE39}" destId="{5306099E-27FA-49DA-B564-9A9BA127E5F6}" srcOrd="0" destOrd="0" presId="urn:microsoft.com/office/officeart/2005/8/layout/vList2"/>
    <dgm:cxn modelId="{158831D7-70EF-4194-A857-69DE78462096}" type="presOf" srcId="{93EA5B43-3659-4EDF-BD90-98AD13B65DDD}" destId="{A4403C67-0BC0-4A76-9E35-1B013700958C}" srcOrd="0" destOrd="0" presId="urn:microsoft.com/office/officeart/2005/8/layout/vList2"/>
    <dgm:cxn modelId="{E6799B05-CF21-4FAD-BC35-CE15773F4C0A}" type="presParOf" srcId="{CBA12000-567C-467B-881D-5292E38BD970}" destId="{D7A2A160-6DFC-4EB5-8FF5-742AF0B2FADE}" srcOrd="0" destOrd="0" presId="urn:microsoft.com/office/officeart/2005/8/layout/vList2"/>
    <dgm:cxn modelId="{53246C22-132D-455A-B8A1-D5EF95DA5AE8}" type="presParOf" srcId="{CBA12000-567C-467B-881D-5292E38BD970}" destId="{FFB93F93-AAE7-4A45-9138-C038677F951F}" srcOrd="1" destOrd="0" presId="urn:microsoft.com/office/officeart/2005/8/layout/vList2"/>
    <dgm:cxn modelId="{FF18A593-36C7-4A2F-B21B-12BC7E0EBCDB}" type="presParOf" srcId="{CBA12000-567C-467B-881D-5292E38BD970}" destId="{599E9392-7F74-497D-B618-E33CFED49215}" srcOrd="2" destOrd="0" presId="urn:microsoft.com/office/officeart/2005/8/layout/vList2"/>
    <dgm:cxn modelId="{2118BED0-57B4-4E59-83C7-F1B9C65242D9}" type="presParOf" srcId="{CBA12000-567C-467B-881D-5292E38BD970}" destId="{C921C177-975C-42BC-B4C1-2CD657C51488}" srcOrd="3" destOrd="0" presId="urn:microsoft.com/office/officeart/2005/8/layout/vList2"/>
    <dgm:cxn modelId="{7F1117B8-CE57-4473-8E35-59C7DC9062B1}" type="presParOf" srcId="{CBA12000-567C-467B-881D-5292E38BD970}" destId="{4B125AEB-10B4-4ED5-83CF-1AA6C229F07A}" srcOrd="4" destOrd="0" presId="urn:microsoft.com/office/officeart/2005/8/layout/vList2"/>
    <dgm:cxn modelId="{1D246262-DC42-4054-ACBE-C00C689097DA}" type="presParOf" srcId="{CBA12000-567C-467B-881D-5292E38BD970}" destId="{C5FF7360-D32C-4BA1-A1EA-7E87D7F4A73E}" srcOrd="5" destOrd="0" presId="urn:microsoft.com/office/officeart/2005/8/layout/vList2"/>
    <dgm:cxn modelId="{C04841A9-E7CE-4ED3-AF4D-42A4312B6E95}" type="presParOf" srcId="{CBA12000-567C-467B-881D-5292E38BD970}" destId="{A4403C67-0BC0-4A76-9E35-1B013700958C}" srcOrd="6" destOrd="0" presId="urn:microsoft.com/office/officeart/2005/8/layout/vList2"/>
    <dgm:cxn modelId="{CF31A132-9860-4A19-A3F4-402B8BE5CDCB}" type="presParOf" srcId="{CBA12000-567C-467B-881D-5292E38BD970}" destId="{1A00E45B-61BC-43C1-8AF2-36FEBAF480D0}" srcOrd="7" destOrd="0" presId="urn:microsoft.com/office/officeart/2005/8/layout/vList2"/>
    <dgm:cxn modelId="{CC72FA2F-C7A6-4AC4-B527-933049F7AFEE}" type="presParOf" srcId="{CBA12000-567C-467B-881D-5292E38BD970}" destId="{F22F8F4B-846F-4706-8869-F0B9CDC2FAF4}" srcOrd="8" destOrd="0" presId="urn:microsoft.com/office/officeart/2005/8/layout/vList2"/>
    <dgm:cxn modelId="{D270BD97-39C5-4FF1-9D26-EB48FAEAB16F}" type="presParOf" srcId="{CBA12000-567C-467B-881D-5292E38BD970}" destId="{A54B630E-FC4A-44E7-AD0A-D29B32E05E63}" srcOrd="9" destOrd="0" presId="urn:microsoft.com/office/officeart/2005/8/layout/vList2"/>
    <dgm:cxn modelId="{F2F9CC08-40A1-40A7-857D-974CBA2492EB}" type="presParOf" srcId="{CBA12000-567C-467B-881D-5292E38BD970}" destId="{5306099E-27FA-49DA-B564-9A9BA127E5F6}" srcOrd="10" destOrd="0" presId="urn:microsoft.com/office/officeart/2005/8/layout/vList2"/>
    <dgm:cxn modelId="{1B4E4F90-1BB2-4C10-B97F-227A31E944B0}" type="presParOf" srcId="{CBA12000-567C-467B-881D-5292E38BD970}" destId="{CA6199B6-B479-4174-8C28-CE239CFCCDCF}" srcOrd="11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2A6071-118B-4932-A111-61E7100EA0F0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058043-05EE-4508-80C8-E5DF00C55B13}">
      <dgm:prSet phldrT="[Text]" custT="1"/>
      <dgm:spPr/>
      <dgm:t>
        <a:bodyPr/>
        <a:lstStyle/>
        <a:p>
          <a:r>
            <a:rPr lang="en-IN" sz="1800" b="1" i="0" u="none" dirty="0"/>
            <a:t>Chuck Size</a:t>
          </a:r>
          <a:endParaRPr lang="en-US" sz="1800" b="1" dirty="0"/>
        </a:p>
      </dgm:t>
    </dgm:pt>
    <dgm:pt modelId="{8D5AE75B-2342-42E2-BF13-F7A170320DEB}" type="sibTrans" cxnId="{07D9FA39-CB3E-4545-92BD-2C7760B251B0}">
      <dgm:prSet/>
      <dgm:spPr/>
      <dgm:t>
        <a:bodyPr/>
        <a:lstStyle/>
        <a:p>
          <a:endParaRPr lang="en-US" sz="1600" b="1"/>
        </a:p>
      </dgm:t>
    </dgm:pt>
    <dgm:pt modelId="{54E20C75-A68F-4C7C-93E4-C1D2B17B7886}" type="parTrans" cxnId="{07D9FA39-CB3E-4545-92BD-2C7760B251B0}">
      <dgm:prSet/>
      <dgm:spPr/>
      <dgm:t>
        <a:bodyPr/>
        <a:lstStyle/>
        <a:p>
          <a:endParaRPr lang="en-US" sz="1600" b="1"/>
        </a:p>
      </dgm:t>
    </dgm:pt>
    <dgm:pt modelId="{17172CC8-34F7-4538-8F68-0A87D4B62E1F}">
      <dgm:prSet phldrT="[Text]" custT="1"/>
      <dgm:spPr/>
      <dgm:t>
        <a:bodyPr/>
        <a:lstStyle/>
        <a:p>
          <a:r>
            <a:rPr lang="en-IN" sz="1600" b="1" dirty="0"/>
            <a:t>8” Hydraulic Chuck</a:t>
          </a:r>
          <a:endParaRPr lang="en-US" sz="1600" b="1" dirty="0"/>
        </a:p>
      </dgm:t>
    </dgm:pt>
    <dgm:pt modelId="{62CFD962-FCC5-4B70-8A67-280494D6C921}" type="sibTrans" cxnId="{D7A6E51E-6874-49DE-85EC-75A6A41F11FB}">
      <dgm:prSet/>
      <dgm:spPr/>
      <dgm:t>
        <a:bodyPr/>
        <a:lstStyle/>
        <a:p>
          <a:endParaRPr lang="en-US" sz="1600" b="1"/>
        </a:p>
      </dgm:t>
    </dgm:pt>
    <dgm:pt modelId="{3AD19608-0B54-474F-99EA-C3614899AE54}" type="parTrans" cxnId="{D7A6E51E-6874-49DE-85EC-75A6A41F11FB}">
      <dgm:prSet/>
      <dgm:spPr/>
      <dgm:t>
        <a:bodyPr/>
        <a:lstStyle/>
        <a:p>
          <a:endParaRPr lang="en-US" sz="1600" b="1"/>
        </a:p>
      </dgm:t>
    </dgm:pt>
    <dgm:pt modelId="{0F1ADB87-A9B9-4349-B0D8-FC25E461244F}">
      <dgm:prSet phldrT="[Text]" custT="1"/>
      <dgm:spPr/>
      <dgm:t>
        <a:bodyPr/>
        <a:lstStyle/>
        <a:p>
          <a:r>
            <a:rPr lang="en-IN" sz="1800" b="1" i="0" u="none" dirty="0"/>
            <a:t>Bar Capacity</a:t>
          </a:r>
          <a:endParaRPr lang="en-US" sz="1800" b="1" dirty="0"/>
        </a:p>
      </dgm:t>
    </dgm:pt>
    <dgm:pt modelId="{94689FE3-C5E0-7044-ACEA-D341400CCAC8}" type="sibTrans" cxnId="{B842A467-D85B-0944-8C1C-84E883764F3C}">
      <dgm:prSet/>
      <dgm:spPr/>
      <dgm:t>
        <a:bodyPr/>
        <a:lstStyle/>
        <a:p>
          <a:endParaRPr lang="en-GB" sz="1600"/>
        </a:p>
      </dgm:t>
    </dgm:pt>
    <dgm:pt modelId="{268676D2-CE38-194A-9E8D-A2C5D3C58F23}" type="parTrans" cxnId="{B842A467-D85B-0944-8C1C-84E883764F3C}">
      <dgm:prSet/>
      <dgm:spPr/>
      <dgm:t>
        <a:bodyPr/>
        <a:lstStyle/>
        <a:p>
          <a:endParaRPr lang="en-GB" sz="1600"/>
        </a:p>
      </dgm:t>
    </dgm:pt>
    <dgm:pt modelId="{CA1B15BF-15FF-3F4B-9B55-F7A9E9575A7D}">
      <dgm:prSet phldrT="[Text]" custT="1"/>
      <dgm:spPr/>
      <dgm:t>
        <a:bodyPr/>
        <a:lstStyle/>
        <a:p>
          <a:r>
            <a:rPr lang="en-IN" sz="1600" b="1" i="0" u="none" dirty="0"/>
            <a:t>45-51 mm</a:t>
          </a:r>
          <a:endParaRPr lang="en-US" sz="1600" b="1" dirty="0"/>
        </a:p>
      </dgm:t>
    </dgm:pt>
    <dgm:pt modelId="{2275ED30-B542-274C-BFF3-47A6899B0DDD}" type="sibTrans" cxnId="{F18DB2BE-8A33-3F4C-AB8C-26F26655CDBC}">
      <dgm:prSet/>
      <dgm:spPr/>
      <dgm:t>
        <a:bodyPr/>
        <a:lstStyle/>
        <a:p>
          <a:endParaRPr lang="en-GB" sz="1600"/>
        </a:p>
      </dgm:t>
    </dgm:pt>
    <dgm:pt modelId="{5DC5E6CF-3E62-2449-B066-FE29E02169C5}" type="parTrans" cxnId="{F18DB2BE-8A33-3F4C-AB8C-26F26655CDBC}">
      <dgm:prSet/>
      <dgm:spPr/>
      <dgm:t>
        <a:bodyPr/>
        <a:lstStyle/>
        <a:p>
          <a:endParaRPr lang="en-GB" sz="1600"/>
        </a:p>
      </dgm:t>
    </dgm:pt>
    <dgm:pt modelId="{987738BA-384D-B748-B70B-0C74B8C1E1B6}">
      <dgm:prSet phldrT="[Text]" custT="1"/>
      <dgm:spPr/>
      <dgm:t>
        <a:bodyPr/>
        <a:lstStyle/>
        <a:p>
          <a:r>
            <a:rPr lang="en-IN" sz="1600" b="1" i="0" u="none" dirty="0"/>
            <a:t>Max Turning Diameter</a:t>
          </a:r>
          <a:endParaRPr lang="en-US" sz="1600" b="1" dirty="0"/>
        </a:p>
      </dgm:t>
    </dgm:pt>
    <dgm:pt modelId="{AF86E540-D393-704F-8B5A-D9CB6329FD5B}" type="parTrans" cxnId="{FCCC1C1B-FB87-864E-8771-09740DEA261A}">
      <dgm:prSet/>
      <dgm:spPr/>
      <dgm:t>
        <a:bodyPr/>
        <a:lstStyle/>
        <a:p>
          <a:endParaRPr lang="en-GB" sz="1600"/>
        </a:p>
      </dgm:t>
    </dgm:pt>
    <dgm:pt modelId="{7C2715EC-B2B7-7E44-ABEF-A9BE4D575851}" type="sibTrans" cxnId="{FCCC1C1B-FB87-864E-8771-09740DEA261A}">
      <dgm:prSet/>
      <dgm:spPr/>
      <dgm:t>
        <a:bodyPr/>
        <a:lstStyle/>
        <a:p>
          <a:endParaRPr lang="en-GB" sz="1600"/>
        </a:p>
      </dgm:t>
    </dgm:pt>
    <dgm:pt modelId="{823B8B97-C261-B14D-B946-7A99BD897164}">
      <dgm:prSet phldrT="[Text]" custT="1"/>
      <dgm:spPr/>
      <dgm:t>
        <a:bodyPr/>
        <a:lstStyle/>
        <a:p>
          <a:r>
            <a:rPr lang="en-IN" sz="1600" b="1" dirty="0"/>
            <a:t>280 mm</a:t>
          </a:r>
          <a:endParaRPr lang="en-US" sz="1600" b="1" dirty="0"/>
        </a:p>
      </dgm:t>
    </dgm:pt>
    <dgm:pt modelId="{5E1B9F1D-6CD1-954A-AA39-5C5C5833208A}" type="parTrans" cxnId="{7B63B74A-1A8F-3C40-872B-0FC2111CD4D8}">
      <dgm:prSet/>
      <dgm:spPr/>
      <dgm:t>
        <a:bodyPr/>
        <a:lstStyle/>
        <a:p>
          <a:endParaRPr lang="en-GB" sz="1600"/>
        </a:p>
      </dgm:t>
    </dgm:pt>
    <dgm:pt modelId="{8D3DB857-B882-984C-BF78-7E9E438CFABC}" type="sibTrans" cxnId="{7B63B74A-1A8F-3C40-872B-0FC2111CD4D8}">
      <dgm:prSet/>
      <dgm:spPr/>
      <dgm:t>
        <a:bodyPr/>
        <a:lstStyle/>
        <a:p>
          <a:endParaRPr lang="en-GB" sz="1600"/>
        </a:p>
      </dgm:t>
    </dgm:pt>
    <dgm:pt modelId="{D06BC37C-D7E4-AC40-B74A-6AAFB3B80C94}">
      <dgm:prSet phldrT="[Text]" custT="1"/>
      <dgm:spPr/>
      <dgm:t>
        <a:bodyPr/>
        <a:lstStyle/>
        <a:p>
          <a:r>
            <a:rPr lang="en-IN" sz="1600" b="1" i="0" u="none" dirty="0"/>
            <a:t>Maximum Turning Length</a:t>
          </a:r>
          <a:endParaRPr lang="en-US" sz="1600" b="1" dirty="0"/>
        </a:p>
      </dgm:t>
    </dgm:pt>
    <dgm:pt modelId="{D611BBBB-1F31-9E44-8B98-A034E0584394}" type="parTrans" cxnId="{020E2984-69EC-7841-A964-FB3208A4F30E}">
      <dgm:prSet/>
      <dgm:spPr/>
      <dgm:t>
        <a:bodyPr/>
        <a:lstStyle/>
        <a:p>
          <a:endParaRPr lang="en-GB" sz="1600"/>
        </a:p>
      </dgm:t>
    </dgm:pt>
    <dgm:pt modelId="{311AABBC-BA2D-224F-8BA6-C66F61A439C4}" type="sibTrans" cxnId="{020E2984-69EC-7841-A964-FB3208A4F30E}">
      <dgm:prSet/>
      <dgm:spPr/>
      <dgm:t>
        <a:bodyPr/>
        <a:lstStyle/>
        <a:p>
          <a:endParaRPr lang="en-GB" sz="1600"/>
        </a:p>
      </dgm:t>
    </dgm:pt>
    <dgm:pt modelId="{FB9552F7-06E5-3940-B394-8BB55E44A597}">
      <dgm:prSet phldrT="[Text]" custT="1"/>
      <dgm:spPr/>
      <dgm:t>
        <a:bodyPr/>
        <a:lstStyle/>
        <a:p>
          <a:r>
            <a:rPr lang="en-IN" sz="1600" b="1" dirty="0"/>
            <a:t>300mm</a:t>
          </a:r>
          <a:endParaRPr lang="en-US" sz="1600" b="1" dirty="0"/>
        </a:p>
      </dgm:t>
    </dgm:pt>
    <dgm:pt modelId="{D6A48B71-5071-8F45-969E-EC57D45EF47B}" type="parTrans" cxnId="{C21F381E-FCFF-9A43-8588-49ABDE2B5FED}">
      <dgm:prSet/>
      <dgm:spPr/>
      <dgm:t>
        <a:bodyPr/>
        <a:lstStyle/>
        <a:p>
          <a:endParaRPr lang="en-GB" sz="1600"/>
        </a:p>
      </dgm:t>
    </dgm:pt>
    <dgm:pt modelId="{9FC2731E-EE73-5949-8899-08518500D847}" type="sibTrans" cxnId="{C21F381E-FCFF-9A43-8588-49ABDE2B5FED}">
      <dgm:prSet/>
      <dgm:spPr/>
      <dgm:t>
        <a:bodyPr/>
        <a:lstStyle/>
        <a:p>
          <a:endParaRPr lang="en-GB" sz="1600"/>
        </a:p>
      </dgm:t>
    </dgm:pt>
    <dgm:pt modelId="{B0391046-309A-3143-9446-F35F58ADB644}">
      <dgm:prSet phldrT="[Text]" custT="1"/>
      <dgm:spPr/>
      <dgm:t>
        <a:bodyPr/>
        <a:lstStyle/>
        <a:p>
          <a:r>
            <a:rPr lang="en-IN" sz="1600" b="1" i="0" u="none" dirty="0"/>
            <a:t>X/Z Axis Travel</a:t>
          </a:r>
          <a:endParaRPr lang="en-US" sz="1600" b="1" dirty="0"/>
        </a:p>
      </dgm:t>
    </dgm:pt>
    <dgm:pt modelId="{46B7FFF2-71C3-5943-A05D-2CBC116C0D35}" type="parTrans" cxnId="{D1BDCAA6-5D0F-044E-A7FD-48479D619E2A}">
      <dgm:prSet/>
      <dgm:spPr/>
      <dgm:t>
        <a:bodyPr/>
        <a:lstStyle/>
        <a:p>
          <a:endParaRPr lang="en-GB" sz="1600"/>
        </a:p>
      </dgm:t>
    </dgm:pt>
    <dgm:pt modelId="{9C74686D-B84B-1443-AFEF-DE2A98898C6E}" type="sibTrans" cxnId="{D1BDCAA6-5D0F-044E-A7FD-48479D619E2A}">
      <dgm:prSet/>
      <dgm:spPr/>
      <dgm:t>
        <a:bodyPr/>
        <a:lstStyle/>
        <a:p>
          <a:endParaRPr lang="en-GB" sz="1600"/>
        </a:p>
      </dgm:t>
    </dgm:pt>
    <dgm:pt modelId="{63753632-0D32-AD45-B4C6-2B1E45A40FFE}">
      <dgm:prSet phldrT="[Text]" custT="1"/>
      <dgm:spPr/>
      <dgm:t>
        <a:bodyPr/>
        <a:lstStyle/>
        <a:p>
          <a:r>
            <a:rPr lang="en-US" sz="1600" b="1" dirty="0"/>
            <a:t>170mm/360mm</a:t>
          </a:r>
        </a:p>
      </dgm:t>
    </dgm:pt>
    <dgm:pt modelId="{EBC28E85-B92D-5245-870D-F622102DD1B8}" type="parTrans" cxnId="{53CEA47D-23A8-AC4D-A272-64C0D19A15C7}">
      <dgm:prSet/>
      <dgm:spPr/>
      <dgm:t>
        <a:bodyPr/>
        <a:lstStyle/>
        <a:p>
          <a:endParaRPr lang="en-GB" sz="1600"/>
        </a:p>
      </dgm:t>
    </dgm:pt>
    <dgm:pt modelId="{3885FD57-9E82-6B41-9BBE-81361C53E6E1}" type="sibTrans" cxnId="{53CEA47D-23A8-AC4D-A272-64C0D19A15C7}">
      <dgm:prSet/>
      <dgm:spPr/>
      <dgm:t>
        <a:bodyPr/>
        <a:lstStyle/>
        <a:p>
          <a:endParaRPr lang="en-GB" sz="1600"/>
        </a:p>
      </dgm:t>
    </dgm:pt>
    <dgm:pt modelId="{9605B9BD-745A-D34A-B1B6-B41B1832FED8}">
      <dgm:prSet phldrT="[Text]" custT="1"/>
      <dgm:spPr/>
      <dgm:t>
        <a:bodyPr/>
        <a:lstStyle/>
        <a:p>
          <a:r>
            <a:rPr lang="en-IN" sz="1600" b="1" dirty="0"/>
            <a:t>Turret Capacity</a:t>
          </a:r>
          <a:r>
            <a:rPr lang="en-US" sz="1600" b="1" dirty="0"/>
            <a:t>/ </a:t>
          </a:r>
          <a:r>
            <a:rPr lang="en-IN" sz="1600" b="1" i="0" u="none" dirty="0"/>
            <a:t>Max Spindle Speed</a:t>
          </a:r>
          <a:endParaRPr lang="en-US" sz="1600" b="1" dirty="0"/>
        </a:p>
      </dgm:t>
    </dgm:pt>
    <dgm:pt modelId="{7AC145E6-EF8C-604E-9B6F-E200532773C3}" type="parTrans" cxnId="{A969ADC4-BDCC-6343-A77C-1ECE682F234D}">
      <dgm:prSet/>
      <dgm:spPr/>
      <dgm:t>
        <a:bodyPr/>
        <a:lstStyle/>
        <a:p>
          <a:endParaRPr lang="en-GB" sz="1600"/>
        </a:p>
      </dgm:t>
    </dgm:pt>
    <dgm:pt modelId="{285EE898-AE6C-EC49-B862-2E8C07EF5257}" type="sibTrans" cxnId="{A969ADC4-BDCC-6343-A77C-1ECE682F234D}">
      <dgm:prSet/>
      <dgm:spPr/>
      <dgm:t>
        <a:bodyPr/>
        <a:lstStyle/>
        <a:p>
          <a:endParaRPr lang="en-GB" sz="1600"/>
        </a:p>
      </dgm:t>
    </dgm:pt>
    <dgm:pt modelId="{C67C07B2-60C2-BA41-98C0-447BCD47C7DD}">
      <dgm:prSet phldrT="[Text]" custT="1"/>
      <dgm:spPr/>
      <dgm:t>
        <a:bodyPr/>
        <a:lstStyle/>
        <a:p>
          <a:r>
            <a:rPr lang="en-IN" sz="1600" b="1" dirty="0"/>
            <a:t>10 Stations</a:t>
          </a:r>
          <a:r>
            <a:rPr lang="en-US" sz="1600" b="1" dirty="0"/>
            <a:t> / 45</a:t>
          </a:r>
          <a:r>
            <a:rPr lang="en-IN" sz="1600" b="1" dirty="0"/>
            <a:t>00 RPM</a:t>
          </a:r>
          <a:endParaRPr lang="en-US" sz="1600" b="1" dirty="0"/>
        </a:p>
      </dgm:t>
    </dgm:pt>
    <dgm:pt modelId="{369960BC-FD5A-9D4B-9665-2D9F28572022}" type="parTrans" cxnId="{EEE66D94-F486-8345-A57A-FEB318F43FB1}">
      <dgm:prSet/>
      <dgm:spPr/>
      <dgm:t>
        <a:bodyPr/>
        <a:lstStyle/>
        <a:p>
          <a:endParaRPr lang="en-GB" sz="1600"/>
        </a:p>
      </dgm:t>
    </dgm:pt>
    <dgm:pt modelId="{29CFEB74-EA5E-BA4D-8442-F57D74F5E020}" type="sibTrans" cxnId="{EEE66D94-F486-8345-A57A-FEB318F43FB1}">
      <dgm:prSet/>
      <dgm:spPr/>
      <dgm:t>
        <a:bodyPr/>
        <a:lstStyle/>
        <a:p>
          <a:endParaRPr lang="en-GB" sz="1600"/>
        </a:p>
      </dgm:t>
    </dgm:pt>
    <dgm:pt modelId="{79F35CC3-E246-D44E-91A7-75596BCDACC2}">
      <dgm:prSet phldrT="[Text]" custT="1"/>
      <dgm:spPr/>
      <dgm:t>
        <a:bodyPr/>
        <a:lstStyle/>
        <a:p>
          <a:endParaRPr lang="en-US" sz="1600" b="1" dirty="0"/>
        </a:p>
      </dgm:t>
    </dgm:pt>
    <dgm:pt modelId="{8FDBAAAD-5C48-7C4A-80BA-E426A998386E}" type="parTrans" cxnId="{4907AD63-3B49-DA48-91E7-05D8B18F4231}">
      <dgm:prSet/>
      <dgm:spPr/>
      <dgm:t>
        <a:bodyPr/>
        <a:lstStyle/>
        <a:p>
          <a:endParaRPr lang="en-GB" sz="1600"/>
        </a:p>
      </dgm:t>
    </dgm:pt>
    <dgm:pt modelId="{F23EB0ED-52D9-3540-ABA7-4868DE456123}" type="sibTrans" cxnId="{4907AD63-3B49-DA48-91E7-05D8B18F4231}">
      <dgm:prSet/>
      <dgm:spPr/>
      <dgm:t>
        <a:bodyPr/>
        <a:lstStyle/>
        <a:p>
          <a:endParaRPr lang="en-GB" sz="1600"/>
        </a:p>
      </dgm:t>
    </dgm:pt>
    <dgm:pt modelId="{013B616F-12EE-D041-ABBC-0201EFD2CAF4}">
      <dgm:prSet phldrT="[Text]" custT="1"/>
      <dgm:spPr/>
      <dgm:t>
        <a:bodyPr/>
        <a:lstStyle/>
        <a:p>
          <a:endParaRPr lang="en-US" sz="1600" b="1" dirty="0"/>
        </a:p>
      </dgm:t>
    </dgm:pt>
    <dgm:pt modelId="{320CEEEA-8DAB-7243-BD3F-2FE8648F680A}" type="parTrans" cxnId="{A5AD5FC1-5DFF-C94D-AE5F-DCED619872DC}">
      <dgm:prSet/>
      <dgm:spPr/>
      <dgm:t>
        <a:bodyPr/>
        <a:lstStyle/>
        <a:p>
          <a:endParaRPr lang="en-GB" sz="1600"/>
        </a:p>
      </dgm:t>
    </dgm:pt>
    <dgm:pt modelId="{8FD5E5A9-CF86-0E40-A079-4658D7750CF6}" type="sibTrans" cxnId="{A5AD5FC1-5DFF-C94D-AE5F-DCED619872DC}">
      <dgm:prSet/>
      <dgm:spPr/>
      <dgm:t>
        <a:bodyPr/>
        <a:lstStyle/>
        <a:p>
          <a:endParaRPr lang="en-GB" sz="1600"/>
        </a:p>
      </dgm:t>
    </dgm:pt>
    <dgm:pt modelId="{B9918BF5-989A-274D-88FE-8CE62C653A33}">
      <dgm:prSet phldrT="[Text]" custT="1"/>
      <dgm:spPr/>
      <dgm:t>
        <a:bodyPr/>
        <a:lstStyle/>
        <a:p>
          <a:endParaRPr lang="en-US" sz="1600" b="1" dirty="0"/>
        </a:p>
      </dgm:t>
    </dgm:pt>
    <dgm:pt modelId="{13270F87-48F4-C347-A3FF-DD4F20AFC379}" type="parTrans" cxnId="{26053444-E191-E144-B234-1D3B93C4DD35}">
      <dgm:prSet/>
      <dgm:spPr/>
      <dgm:t>
        <a:bodyPr/>
        <a:lstStyle/>
        <a:p>
          <a:endParaRPr lang="en-GB" sz="1600"/>
        </a:p>
      </dgm:t>
    </dgm:pt>
    <dgm:pt modelId="{510B3ACA-5D08-CF41-B6B2-F0C77C2E2FF8}" type="sibTrans" cxnId="{26053444-E191-E144-B234-1D3B93C4DD35}">
      <dgm:prSet/>
      <dgm:spPr/>
      <dgm:t>
        <a:bodyPr/>
        <a:lstStyle/>
        <a:p>
          <a:endParaRPr lang="en-GB" sz="1600"/>
        </a:p>
      </dgm:t>
    </dgm:pt>
    <dgm:pt modelId="{0657E9A0-5BE8-8643-8656-182FD95409D6}">
      <dgm:prSet phldrT="[Text]" custT="1"/>
      <dgm:spPr/>
      <dgm:t>
        <a:bodyPr/>
        <a:lstStyle/>
        <a:p>
          <a:endParaRPr lang="en-US" sz="1600" b="1" dirty="0"/>
        </a:p>
      </dgm:t>
    </dgm:pt>
    <dgm:pt modelId="{EF0C2BDE-A812-7047-8C24-B27D2C834D58}" type="parTrans" cxnId="{3B3FBA42-8B37-AB49-B1A6-010C86369DEC}">
      <dgm:prSet/>
      <dgm:spPr/>
      <dgm:t>
        <a:bodyPr/>
        <a:lstStyle/>
        <a:p>
          <a:endParaRPr lang="en-GB" sz="1600"/>
        </a:p>
      </dgm:t>
    </dgm:pt>
    <dgm:pt modelId="{3379BB3B-EE09-224A-BC49-43B7BA6193AA}" type="sibTrans" cxnId="{3B3FBA42-8B37-AB49-B1A6-010C86369DEC}">
      <dgm:prSet/>
      <dgm:spPr/>
      <dgm:t>
        <a:bodyPr/>
        <a:lstStyle/>
        <a:p>
          <a:endParaRPr lang="en-GB" sz="1600"/>
        </a:p>
      </dgm:t>
    </dgm:pt>
    <dgm:pt modelId="{66440E04-E10D-422F-B24D-1EC5483CAAE8}" type="pres">
      <dgm:prSet presAssocID="{542A6071-118B-4932-A111-61E7100EA0F0}" presName="Name0" presStyleCnt="0">
        <dgm:presLayoutVars>
          <dgm:dir/>
          <dgm:animLvl val="lvl"/>
          <dgm:resizeHandles val="exact"/>
        </dgm:presLayoutVars>
      </dgm:prSet>
      <dgm:spPr/>
    </dgm:pt>
    <dgm:pt modelId="{DCC54E81-D941-4F2E-BA6F-946ACD3D9FC5}" type="pres">
      <dgm:prSet presAssocID="{25058043-05EE-4508-80C8-E5DF00C55B13}" presName="linNode" presStyleCnt="0"/>
      <dgm:spPr/>
    </dgm:pt>
    <dgm:pt modelId="{8646A2E3-CD50-4FD9-9951-CB6C5B613124}" type="pres">
      <dgm:prSet presAssocID="{25058043-05EE-4508-80C8-E5DF00C55B13}" presName="parentText" presStyleLbl="node1" presStyleIdx="0" presStyleCnt="8" custScaleX="142334" custScaleY="103397" custLinFactNeighborX="-287" custLinFactNeighborY="11566">
        <dgm:presLayoutVars>
          <dgm:chMax val="1"/>
          <dgm:bulletEnabled val="1"/>
        </dgm:presLayoutVars>
      </dgm:prSet>
      <dgm:spPr/>
    </dgm:pt>
    <dgm:pt modelId="{B6089A7B-4E3A-4559-848E-459355810409}" type="pres">
      <dgm:prSet presAssocID="{25058043-05EE-4508-80C8-E5DF00C55B13}" presName="descendantText" presStyleLbl="alignAccFollowNode1" presStyleIdx="0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DA9A8E5C-3882-482D-9862-5414D43C2223}" type="pres">
      <dgm:prSet presAssocID="{8D5AE75B-2342-42E2-BF13-F7A170320DEB}" presName="sp" presStyleCnt="0"/>
      <dgm:spPr/>
    </dgm:pt>
    <dgm:pt modelId="{DE6F3D65-B933-B04E-9DCD-0B1E777E9A7C}" type="pres">
      <dgm:prSet presAssocID="{0F1ADB87-A9B9-4349-B0D8-FC25E461244F}" presName="linNode" presStyleCnt="0"/>
      <dgm:spPr/>
    </dgm:pt>
    <dgm:pt modelId="{868DAA59-B5B5-5848-8AAF-43AEFFB18877}" type="pres">
      <dgm:prSet presAssocID="{0F1ADB87-A9B9-4349-B0D8-FC25E461244F}" presName="parentText" presStyleLbl="node1" presStyleIdx="1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4C15718-C47D-3842-9A41-4C196627213F}" type="pres">
      <dgm:prSet presAssocID="{0F1ADB87-A9B9-4349-B0D8-FC25E461244F}" presName="descendantText" presStyleLbl="alignAccFollowNode1" presStyleIdx="1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11ADE442-1401-E94F-AA93-A073A9CCFA7E}" type="pres">
      <dgm:prSet presAssocID="{94689FE3-C5E0-7044-ACEA-D341400CCAC8}" presName="sp" presStyleCnt="0"/>
      <dgm:spPr/>
    </dgm:pt>
    <dgm:pt modelId="{3F164AF5-29B7-4F41-9E68-31D8FDB3EBFF}" type="pres">
      <dgm:prSet presAssocID="{987738BA-384D-B748-B70B-0C74B8C1E1B6}" presName="linNode" presStyleCnt="0"/>
      <dgm:spPr/>
    </dgm:pt>
    <dgm:pt modelId="{C64F542D-90F8-0641-B41A-F91A75C3CC68}" type="pres">
      <dgm:prSet presAssocID="{987738BA-384D-B748-B70B-0C74B8C1E1B6}" presName="parentText" presStyleLbl="node1" presStyleIdx="2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43BD1204-AF60-B94A-BD2C-70EF330F99E8}" type="pres">
      <dgm:prSet presAssocID="{987738BA-384D-B748-B70B-0C74B8C1E1B6}" presName="descendantText" presStyleLbl="alignAccFollowNode1" presStyleIdx="2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ED9DC0B1-85B2-D845-8483-B216F1452D75}" type="pres">
      <dgm:prSet presAssocID="{7C2715EC-B2B7-7E44-ABEF-A9BE4D575851}" presName="sp" presStyleCnt="0"/>
      <dgm:spPr/>
    </dgm:pt>
    <dgm:pt modelId="{E5EDDDA2-06DE-B846-933F-C28613C3817B}" type="pres">
      <dgm:prSet presAssocID="{D06BC37C-D7E4-AC40-B74A-6AAFB3B80C94}" presName="linNode" presStyleCnt="0"/>
      <dgm:spPr/>
    </dgm:pt>
    <dgm:pt modelId="{D51088C5-C7D1-DE44-82F0-A476D4A4B04C}" type="pres">
      <dgm:prSet presAssocID="{D06BC37C-D7E4-AC40-B74A-6AAFB3B80C94}" presName="parentText" presStyleLbl="node1" presStyleIdx="3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3A6EFF23-C1B4-544B-BDD4-0F3EDAFF5407}" type="pres">
      <dgm:prSet presAssocID="{D06BC37C-D7E4-AC40-B74A-6AAFB3B80C94}" presName="descendantText" presStyleLbl="alignAccFollowNode1" presStyleIdx="3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0E6BD7FC-6025-2F46-BD4B-617FDD6B2D82}" type="pres">
      <dgm:prSet presAssocID="{311AABBC-BA2D-224F-8BA6-C66F61A439C4}" presName="sp" presStyleCnt="0"/>
      <dgm:spPr/>
    </dgm:pt>
    <dgm:pt modelId="{608B8592-E96C-CA41-B501-409C45930EBA}" type="pres">
      <dgm:prSet presAssocID="{B0391046-309A-3143-9446-F35F58ADB644}" presName="linNode" presStyleCnt="0"/>
      <dgm:spPr/>
    </dgm:pt>
    <dgm:pt modelId="{3B5D8BA1-8B3F-034F-8907-DDC166A0D719}" type="pres">
      <dgm:prSet presAssocID="{B0391046-309A-3143-9446-F35F58ADB644}" presName="parentText" presStyleLbl="node1" presStyleIdx="4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294D671F-CB21-A14C-B701-E435ACEFDBDD}" type="pres">
      <dgm:prSet presAssocID="{B0391046-309A-3143-9446-F35F58ADB644}" presName="descendantText" presStyleLbl="alignAccFollowNode1" presStyleIdx="4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4FFA1AD7-1A83-9F42-B464-BF85394A0759}" type="pres">
      <dgm:prSet presAssocID="{9C74686D-B84B-1443-AFEF-DE2A98898C6E}" presName="sp" presStyleCnt="0"/>
      <dgm:spPr/>
    </dgm:pt>
    <dgm:pt modelId="{84951083-6D34-E34F-BCE5-38F9F1E8BBB8}" type="pres">
      <dgm:prSet presAssocID="{9605B9BD-745A-D34A-B1B6-B41B1832FED8}" presName="linNode" presStyleCnt="0"/>
      <dgm:spPr/>
    </dgm:pt>
    <dgm:pt modelId="{E3388F90-8066-0A4E-B672-F075E0B6B844}" type="pres">
      <dgm:prSet presAssocID="{9605B9BD-745A-D34A-B1B6-B41B1832FED8}" presName="parentText" presStyleLbl="node1" presStyleIdx="5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DD61451B-9D4B-3845-BB79-34C8739A992E}" type="pres">
      <dgm:prSet presAssocID="{9605B9BD-745A-D34A-B1B6-B41B1832FED8}" presName="descendantText" presStyleLbl="alignAccFollowNode1" presStyleIdx="5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58FBC080-8FB6-5F40-BB86-4604436D4DBA}" type="pres">
      <dgm:prSet presAssocID="{285EE898-AE6C-EC49-B862-2E8C07EF5257}" presName="sp" presStyleCnt="0"/>
      <dgm:spPr/>
    </dgm:pt>
    <dgm:pt modelId="{A2348E26-74FA-0345-B916-5BC6548201C9}" type="pres">
      <dgm:prSet presAssocID="{79F35CC3-E246-D44E-91A7-75596BCDACC2}" presName="linNode" presStyleCnt="0"/>
      <dgm:spPr/>
    </dgm:pt>
    <dgm:pt modelId="{E9267246-26B8-0841-90EE-66FC14949472}" type="pres">
      <dgm:prSet presAssocID="{79F35CC3-E246-D44E-91A7-75596BCDACC2}" presName="parentText" presStyleLbl="node1" presStyleIdx="6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C3FC072F-1E49-4A40-97EC-6082D1A104CE}" type="pres">
      <dgm:prSet presAssocID="{79F35CC3-E246-D44E-91A7-75596BCDACC2}" presName="descendantText" presStyleLbl="alignAccFollowNode1" presStyleIdx="6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DEE31775-377B-FE4D-B7DE-BFB6C94F4EF0}" type="pres">
      <dgm:prSet presAssocID="{F23EB0ED-52D9-3540-ABA7-4868DE456123}" presName="sp" presStyleCnt="0"/>
      <dgm:spPr/>
    </dgm:pt>
    <dgm:pt modelId="{2B633D1F-8C67-2544-AFF0-22B2110F1CAE}" type="pres">
      <dgm:prSet presAssocID="{B9918BF5-989A-274D-88FE-8CE62C653A33}" presName="linNode" presStyleCnt="0"/>
      <dgm:spPr/>
    </dgm:pt>
    <dgm:pt modelId="{CAEE24AB-0C8A-B140-BE31-FF3F68DA5820}" type="pres">
      <dgm:prSet presAssocID="{B9918BF5-989A-274D-88FE-8CE62C653A33}" presName="parentText" presStyleLbl="node1" presStyleIdx="7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E3835B3-6BE6-D846-89DD-43EBC4612650}" type="pres">
      <dgm:prSet presAssocID="{B9918BF5-989A-274D-88FE-8CE62C653A33}" presName="descendantText" presStyleLbl="alignAccFollowNode1" presStyleIdx="7" presStyleCnt="8" custScaleX="75765" custScaleY="124539" custLinFactNeighborX="1279" custLinFactNeighborY="5416">
        <dgm:presLayoutVars>
          <dgm:bulletEnabled val="1"/>
        </dgm:presLayoutVars>
      </dgm:prSet>
      <dgm:spPr/>
    </dgm:pt>
  </dgm:ptLst>
  <dgm:cxnLst>
    <dgm:cxn modelId="{FCCC1C1B-FB87-864E-8771-09740DEA261A}" srcId="{542A6071-118B-4932-A111-61E7100EA0F0}" destId="{987738BA-384D-B748-B70B-0C74B8C1E1B6}" srcOrd="2" destOrd="0" parTransId="{AF86E540-D393-704F-8B5A-D9CB6329FD5B}" sibTransId="{7C2715EC-B2B7-7E44-ABEF-A9BE4D575851}"/>
    <dgm:cxn modelId="{C21F381E-FCFF-9A43-8588-49ABDE2B5FED}" srcId="{D06BC37C-D7E4-AC40-B74A-6AAFB3B80C94}" destId="{FB9552F7-06E5-3940-B394-8BB55E44A597}" srcOrd="0" destOrd="0" parTransId="{D6A48B71-5071-8F45-969E-EC57D45EF47B}" sibTransId="{9FC2731E-EE73-5949-8899-08518500D847}"/>
    <dgm:cxn modelId="{D7A6E51E-6874-49DE-85EC-75A6A41F11FB}" srcId="{25058043-05EE-4508-80C8-E5DF00C55B13}" destId="{17172CC8-34F7-4538-8F68-0A87D4B62E1F}" srcOrd="0" destOrd="0" parTransId="{3AD19608-0B54-474F-99EA-C3614899AE54}" sibTransId="{62CFD962-FCC5-4B70-8A67-280494D6C921}"/>
    <dgm:cxn modelId="{5AF86B20-B6B4-5E4B-BB44-71224CC8D0E0}" type="presOf" srcId="{D06BC37C-D7E4-AC40-B74A-6AAFB3B80C94}" destId="{D51088C5-C7D1-DE44-82F0-A476D4A4B04C}" srcOrd="0" destOrd="0" presId="urn:microsoft.com/office/officeart/2005/8/layout/vList5"/>
    <dgm:cxn modelId="{07D9FA39-CB3E-4545-92BD-2C7760B251B0}" srcId="{542A6071-118B-4932-A111-61E7100EA0F0}" destId="{25058043-05EE-4508-80C8-E5DF00C55B13}" srcOrd="0" destOrd="0" parTransId="{54E20C75-A68F-4C7C-93E4-C1D2B17B7886}" sibTransId="{8D5AE75B-2342-42E2-BF13-F7A170320DEB}"/>
    <dgm:cxn modelId="{3B3FBA42-8B37-AB49-B1A6-010C86369DEC}" srcId="{B9918BF5-989A-274D-88FE-8CE62C653A33}" destId="{0657E9A0-5BE8-8643-8656-182FD95409D6}" srcOrd="0" destOrd="0" parTransId="{EF0C2BDE-A812-7047-8C24-B27D2C834D58}" sibTransId="{3379BB3B-EE09-224A-BC49-43B7BA6193AA}"/>
    <dgm:cxn modelId="{4907AD63-3B49-DA48-91E7-05D8B18F4231}" srcId="{542A6071-118B-4932-A111-61E7100EA0F0}" destId="{79F35CC3-E246-D44E-91A7-75596BCDACC2}" srcOrd="6" destOrd="0" parTransId="{8FDBAAAD-5C48-7C4A-80BA-E426A998386E}" sibTransId="{F23EB0ED-52D9-3540-ABA7-4868DE456123}"/>
    <dgm:cxn modelId="{26053444-E191-E144-B234-1D3B93C4DD35}" srcId="{542A6071-118B-4932-A111-61E7100EA0F0}" destId="{B9918BF5-989A-274D-88FE-8CE62C653A33}" srcOrd="7" destOrd="0" parTransId="{13270F87-48F4-C347-A3FF-DD4F20AFC379}" sibTransId="{510B3ACA-5D08-CF41-B6B2-F0C77C2E2FF8}"/>
    <dgm:cxn modelId="{1D566D66-E572-4291-B637-A062465611C8}" type="presOf" srcId="{542A6071-118B-4932-A111-61E7100EA0F0}" destId="{66440E04-E10D-422F-B24D-1EC5483CAAE8}" srcOrd="0" destOrd="0" presId="urn:microsoft.com/office/officeart/2005/8/layout/vList5"/>
    <dgm:cxn modelId="{B842A467-D85B-0944-8C1C-84E883764F3C}" srcId="{542A6071-118B-4932-A111-61E7100EA0F0}" destId="{0F1ADB87-A9B9-4349-B0D8-FC25E461244F}" srcOrd="1" destOrd="0" parTransId="{268676D2-CE38-194A-9E8D-A2C5D3C58F23}" sibTransId="{94689FE3-C5E0-7044-ACEA-D341400CCAC8}"/>
    <dgm:cxn modelId="{9064A448-8CAA-134B-8455-87A15B248131}" type="presOf" srcId="{B0391046-309A-3143-9446-F35F58ADB644}" destId="{3B5D8BA1-8B3F-034F-8907-DDC166A0D719}" srcOrd="0" destOrd="0" presId="urn:microsoft.com/office/officeart/2005/8/layout/vList5"/>
    <dgm:cxn modelId="{7B63B74A-1A8F-3C40-872B-0FC2111CD4D8}" srcId="{987738BA-384D-B748-B70B-0C74B8C1E1B6}" destId="{823B8B97-C261-B14D-B946-7A99BD897164}" srcOrd="0" destOrd="0" parTransId="{5E1B9F1D-6CD1-954A-AA39-5C5C5833208A}" sibTransId="{8D3DB857-B882-984C-BF78-7E9E438CFABC}"/>
    <dgm:cxn modelId="{C11AE576-7D1F-6C49-A79F-B864BAB2AD0B}" type="presOf" srcId="{FB9552F7-06E5-3940-B394-8BB55E44A597}" destId="{3A6EFF23-C1B4-544B-BDD4-0F3EDAFF5407}" srcOrd="0" destOrd="0" presId="urn:microsoft.com/office/officeart/2005/8/layout/vList5"/>
    <dgm:cxn modelId="{13A45C7D-6FF1-4263-BFFB-593CDB6DE89F}" type="presOf" srcId="{25058043-05EE-4508-80C8-E5DF00C55B13}" destId="{8646A2E3-CD50-4FD9-9951-CB6C5B613124}" srcOrd="0" destOrd="0" presId="urn:microsoft.com/office/officeart/2005/8/layout/vList5"/>
    <dgm:cxn modelId="{53CEA47D-23A8-AC4D-A272-64C0D19A15C7}" srcId="{B0391046-309A-3143-9446-F35F58ADB644}" destId="{63753632-0D32-AD45-B4C6-2B1E45A40FFE}" srcOrd="0" destOrd="0" parTransId="{EBC28E85-B92D-5245-870D-F622102DD1B8}" sibTransId="{3885FD57-9E82-6B41-9BBE-81361C53E6E1}"/>
    <dgm:cxn modelId="{020E2984-69EC-7841-A964-FB3208A4F30E}" srcId="{542A6071-118B-4932-A111-61E7100EA0F0}" destId="{D06BC37C-D7E4-AC40-B74A-6AAFB3B80C94}" srcOrd="3" destOrd="0" parTransId="{D611BBBB-1F31-9E44-8B98-A034E0584394}" sibTransId="{311AABBC-BA2D-224F-8BA6-C66F61A439C4}"/>
    <dgm:cxn modelId="{311E6592-3FD2-BC45-9FBC-D589493464F2}" type="presOf" srcId="{CA1B15BF-15FF-3F4B-9B55-F7A9E9575A7D}" destId="{B4C15718-C47D-3842-9A41-4C196627213F}" srcOrd="0" destOrd="0" presId="urn:microsoft.com/office/officeart/2005/8/layout/vList5"/>
    <dgm:cxn modelId="{EEE66D94-F486-8345-A57A-FEB318F43FB1}" srcId="{9605B9BD-745A-D34A-B1B6-B41B1832FED8}" destId="{C67C07B2-60C2-BA41-98C0-447BCD47C7DD}" srcOrd="0" destOrd="0" parTransId="{369960BC-FD5A-9D4B-9665-2D9F28572022}" sibTransId="{29CFEB74-EA5E-BA4D-8442-F57D74F5E020}"/>
    <dgm:cxn modelId="{C2EAED96-82EB-324B-89C5-C25DED99F639}" type="presOf" srcId="{C67C07B2-60C2-BA41-98C0-447BCD47C7DD}" destId="{DD61451B-9D4B-3845-BB79-34C8739A992E}" srcOrd="0" destOrd="0" presId="urn:microsoft.com/office/officeart/2005/8/layout/vList5"/>
    <dgm:cxn modelId="{33F68C9C-1CC2-004F-B7CB-CEA060187269}" type="presOf" srcId="{013B616F-12EE-D041-ABBC-0201EFD2CAF4}" destId="{C3FC072F-1E49-4A40-97EC-6082D1A104CE}" srcOrd="0" destOrd="0" presId="urn:microsoft.com/office/officeart/2005/8/layout/vList5"/>
    <dgm:cxn modelId="{C737DB9C-1D45-8042-9DCA-E3AB13E34011}" type="presOf" srcId="{79F35CC3-E246-D44E-91A7-75596BCDACC2}" destId="{E9267246-26B8-0841-90EE-66FC14949472}" srcOrd="0" destOrd="0" presId="urn:microsoft.com/office/officeart/2005/8/layout/vList5"/>
    <dgm:cxn modelId="{3A8F609E-7474-9540-809D-70A711134FEA}" type="presOf" srcId="{9605B9BD-745A-D34A-B1B6-B41B1832FED8}" destId="{E3388F90-8066-0A4E-B672-F075E0B6B844}" srcOrd="0" destOrd="0" presId="urn:microsoft.com/office/officeart/2005/8/layout/vList5"/>
    <dgm:cxn modelId="{D1BDCAA6-5D0F-044E-A7FD-48479D619E2A}" srcId="{542A6071-118B-4932-A111-61E7100EA0F0}" destId="{B0391046-309A-3143-9446-F35F58ADB644}" srcOrd="4" destOrd="0" parTransId="{46B7FFF2-71C3-5943-A05D-2CBC116C0D35}" sibTransId="{9C74686D-B84B-1443-AFEF-DE2A98898C6E}"/>
    <dgm:cxn modelId="{003DB9AA-735E-4485-B990-12D9AA2FF6B2}" type="presOf" srcId="{17172CC8-34F7-4538-8F68-0A87D4B62E1F}" destId="{B6089A7B-4E3A-4559-848E-459355810409}" srcOrd="0" destOrd="0" presId="urn:microsoft.com/office/officeart/2005/8/layout/vList5"/>
    <dgm:cxn modelId="{F18DB2BE-8A33-3F4C-AB8C-26F26655CDBC}" srcId="{0F1ADB87-A9B9-4349-B0D8-FC25E461244F}" destId="{CA1B15BF-15FF-3F4B-9B55-F7A9E9575A7D}" srcOrd="0" destOrd="0" parTransId="{5DC5E6CF-3E62-2449-B066-FE29E02169C5}" sibTransId="{2275ED30-B542-274C-BFF3-47A6899B0DDD}"/>
    <dgm:cxn modelId="{A5AD5FC1-5DFF-C94D-AE5F-DCED619872DC}" srcId="{79F35CC3-E246-D44E-91A7-75596BCDACC2}" destId="{013B616F-12EE-D041-ABBC-0201EFD2CAF4}" srcOrd="0" destOrd="0" parTransId="{320CEEEA-8DAB-7243-BD3F-2FE8648F680A}" sibTransId="{8FD5E5A9-CF86-0E40-A079-4658D7750CF6}"/>
    <dgm:cxn modelId="{EEDBE2C2-4561-FB43-AB82-4B5CEDA4E50E}" type="presOf" srcId="{987738BA-384D-B748-B70B-0C74B8C1E1B6}" destId="{C64F542D-90F8-0641-B41A-F91A75C3CC68}" srcOrd="0" destOrd="0" presId="urn:microsoft.com/office/officeart/2005/8/layout/vList5"/>
    <dgm:cxn modelId="{A969ADC4-BDCC-6343-A77C-1ECE682F234D}" srcId="{542A6071-118B-4932-A111-61E7100EA0F0}" destId="{9605B9BD-745A-D34A-B1B6-B41B1832FED8}" srcOrd="5" destOrd="0" parTransId="{7AC145E6-EF8C-604E-9B6F-E200532773C3}" sibTransId="{285EE898-AE6C-EC49-B862-2E8C07EF5257}"/>
    <dgm:cxn modelId="{AA6AE7D8-D4DF-D44A-8C83-3FF8245D8E2B}" type="presOf" srcId="{B9918BF5-989A-274D-88FE-8CE62C653A33}" destId="{CAEE24AB-0C8A-B140-BE31-FF3F68DA5820}" srcOrd="0" destOrd="0" presId="urn:microsoft.com/office/officeart/2005/8/layout/vList5"/>
    <dgm:cxn modelId="{D7C514DB-29C7-0848-92FA-7E37A8D854A1}" type="presOf" srcId="{63753632-0D32-AD45-B4C6-2B1E45A40FFE}" destId="{294D671F-CB21-A14C-B701-E435ACEFDBDD}" srcOrd="0" destOrd="0" presId="urn:microsoft.com/office/officeart/2005/8/layout/vList5"/>
    <dgm:cxn modelId="{D011EADC-B0A0-9746-AE98-4039F855CF47}" type="presOf" srcId="{823B8B97-C261-B14D-B946-7A99BD897164}" destId="{43BD1204-AF60-B94A-BD2C-70EF330F99E8}" srcOrd="0" destOrd="0" presId="urn:microsoft.com/office/officeart/2005/8/layout/vList5"/>
    <dgm:cxn modelId="{8CAD9FDF-F903-7340-B1C4-CFB6A83D3463}" type="presOf" srcId="{0657E9A0-5BE8-8643-8656-182FD95409D6}" destId="{BE3835B3-6BE6-D846-89DD-43EBC4612650}" srcOrd="0" destOrd="0" presId="urn:microsoft.com/office/officeart/2005/8/layout/vList5"/>
    <dgm:cxn modelId="{05287AF1-86D1-9A4D-BC90-D750156C9130}" type="presOf" srcId="{0F1ADB87-A9B9-4349-B0D8-FC25E461244F}" destId="{868DAA59-B5B5-5848-8AAF-43AEFFB18877}" srcOrd="0" destOrd="0" presId="urn:microsoft.com/office/officeart/2005/8/layout/vList5"/>
    <dgm:cxn modelId="{A9D4F628-F031-48B3-A5A1-B0D47E4282D3}" type="presParOf" srcId="{66440E04-E10D-422F-B24D-1EC5483CAAE8}" destId="{DCC54E81-D941-4F2E-BA6F-946ACD3D9FC5}" srcOrd="0" destOrd="0" presId="urn:microsoft.com/office/officeart/2005/8/layout/vList5"/>
    <dgm:cxn modelId="{C577BD93-4428-4DFC-916F-9CD18BFDF9BE}" type="presParOf" srcId="{DCC54E81-D941-4F2E-BA6F-946ACD3D9FC5}" destId="{8646A2E3-CD50-4FD9-9951-CB6C5B613124}" srcOrd="0" destOrd="0" presId="urn:microsoft.com/office/officeart/2005/8/layout/vList5"/>
    <dgm:cxn modelId="{4BB87C70-ADE8-4ECE-8228-F7BF623CFCDF}" type="presParOf" srcId="{DCC54E81-D941-4F2E-BA6F-946ACD3D9FC5}" destId="{B6089A7B-4E3A-4559-848E-459355810409}" srcOrd="1" destOrd="0" presId="urn:microsoft.com/office/officeart/2005/8/layout/vList5"/>
    <dgm:cxn modelId="{A2A1243B-CD65-47B4-A4B0-20C76AE25EF4}" type="presParOf" srcId="{66440E04-E10D-422F-B24D-1EC5483CAAE8}" destId="{DA9A8E5C-3882-482D-9862-5414D43C2223}" srcOrd="1" destOrd="0" presId="urn:microsoft.com/office/officeart/2005/8/layout/vList5"/>
    <dgm:cxn modelId="{3C528C12-9DCB-5841-B3ED-EBC030BBE0CC}" type="presParOf" srcId="{66440E04-E10D-422F-B24D-1EC5483CAAE8}" destId="{DE6F3D65-B933-B04E-9DCD-0B1E777E9A7C}" srcOrd="2" destOrd="0" presId="urn:microsoft.com/office/officeart/2005/8/layout/vList5"/>
    <dgm:cxn modelId="{75D4F75E-0E93-894B-80CE-D580C3A7F9DD}" type="presParOf" srcId="{DE6F3D65-B933-B04E-9DCD-0B1E777E9A7C}" destId="{868DAA59-B5B5-5848-8AAF-43AEFFB18877}" srcOrd="0" destOrd="0" presId="urn:microsoft.com/office/officeart/2005/8/layout/vList5"/>
    <dgm:cxn modelId="{7E6A23E0-14AC-B54F-B6A5-CA0AEDC210F2}" type="presParOf" srcId="{DE6F3D65-B933-B04E-9DCD-0B1E777E9A7C}" destId="{B4C15718-C47D-3842-9A41-4C196627213F}" srcOrd="1" destOrd="0" presId="urn:microsoft.com/office/officeart/2005/8/layout/vList5"/>
    <dgm:cxn modelId="{D63F744D-3541-634A-AEE9-171021E64FCA}" type="presParOf" srcId="{66440E04-E10D-422F-B24D-1EC5483CAAE8}" destId="{11ADE442-1401-E94F-AA93-A073A9CCFA7E}" srcOrd="3" destOrd="0" presId="urn:microsoft.com/office/officeart/2005/8/layout/vList5"/>
    <dgm:cxn modelId="{5C917588-EC4D-7940-BEF8-A0D17BE6EADA}" type="presParOf" srcId="{66440E04-E10D-422F-B24D-1EC5483CAAE8}" destId="{3F164AF5-29B7-4F41-9E68-31D8FDB3EBFF}" srcOrd="4" destOrd="0" presId="urn:microsoft.com/office/officeart/2005/8/layout/vList5"/>
    <dgm:cxn modelId="{A2D89CFE-A501-5341-AB16-DCCD47BB73E4}" type="presParOf" srcId="{3F164AF5-29B7-4F41-9E68-31D8FDB3EBFF}" destId="{C64F542D-90F8-0641-B41A-F91A75C3CC68}" srcOrd="0" destOrd="0" presId="urn:microsoft.com/office/officeart/2005/8/layout/vList5"/>
    <dgm:cxn modelId="{70556888-6BBF-A74D-B920-B85CA83B550F}" type="presParOf" srcId="{3F164AF5-29B7-4F41-9E68-31D8FDB3EBFF}" destId="{43BD1204-AF60-B94A-BD2C-70EF330F99E8}" srcOrd="1" destOrd="0" presId="urn:microsoft.com/office/officeart/2005/8/layout/vList5"/>
    <dgm:cxn modelId="{414E3795-A5DF-CB4E-A9DA-5243970DE1D6}" type="presParOf" srcId="{66440E04-E10D-422F-B24D-1EC5483CAAE8}" destId="{ED9DC0B1-85B2-D845-8483-B216F1452D75}" srcOrd="5" destOrd="0" presId="urn:microsoft.com/office/officeart/2005/8/layout/vList5"/>
    <dgm:cxn modelId="{7CF98450-693C-AB46-854A-C0D112F6AF22}" type="presParOf" srcId="{66440E04-E10D-422F-B24D-1EC5483CAAE8}" destId="{E5EDDDA2-06DE-B846-933F-C28613C3817B}" srcOrd="6" destOrd="0" presId="urn:microsoft.com/office/officeart/2005/8/layout/vList5"/>
    <dgm:cxn modelId="{6930A2FD-ACDC-184A-B1CB-A7CF9471B90A}" type="presParOf" srcId="{E5EDDDA2-06DE-B846-933F-C28613C3817B}" destId="{D51088C5-C7D1-DE44-82F0-A476D4A4B04C}" srcOrd="0" destOrd="0" presId="urn:microsoft.com/office/officeart/2005/8/layout/vList5"/>
    <dgm:cxn modelId="{48C0C367-47FF-694E-926C-DAE82D86C4DD}" type="presParOf" srcId="{E5EDDDA2-06DE-B846-933F-C28613C3817B}" destId="{3A6EFF23-C1B4-544B-BDD4-0F3EDAFF5407}" srcOrd="1" destOrd="0" presId="urn:microsoft.com/office/officeart/2005/8/layout/vList5"/>
    <dgm:cxn modelId="{FA4BF6DC-674B-3142-BD7C-20F62355F6A7}" type="presParOf" srcId="{66440E04-E10D-422F-B24D-1EC5483CAAE8}" destId="{0E6BD7FC-6025-2F46-BD4B-617FDD6B2D82}" srcOrd="7" destOrd="0" presId="urn:microsoft.com/office/officeart/2005/8/layout/vList5"/>
    <dgm:cxn modelId="{35E238C5-5B02-8847-A1C6-A6D132EE2C13}" type="presParOf" srcId="{66440E04-E10D-422F-B24D-1EC5483CAAE8}" destId="{608B8592-E96C-CA41-B501-409C45930EBA}" srcOrd="8" destOrd="0" presId="urn:microsoft.com/office/officeart/2005/8/layout/vList5"/>
    <dgm:cxn modelId="{8987B031-8494-6F44-B05F-5DD4E592210D}" type="presParOf" srcId="{608B8592-E96C-CA41-B501-409C45930EBA}" destId="{3B5D8BA1-8B3F-034F-8907-DDC166A0D719}" srcOrd="0" destOrd="0" presId="urn:microsoft.com/office/officeart/2005/8/layout/vList5"/>
    <dgm:cxn modelId="{8BF92483-5B62-1B44-A396-44766A4E0027}" type="presParOf" srcId="{608B8592-E96C-CA41-B501-409C45930EBA}" destId="{294D671F-CB21-A14C-B701-E435ACEFDBDD}" srcOrd="1" destOrd="0" presId="urn:microsoft.com/office/officeart/2005/8/layout/vList5"/>
    <dgm:cxn modelId="{3170A312-00DF-5B4D-B669-1EA377333A4C}" type="presParOf" srcId="{66440E04-E10D-422F-B24D-1EC5483CAAE8}" destId="{4FFA1AD7-1A83-9F42-B464-BF85394A0759}" srcOrd="9" destOrd="0" presId="urn:microsoft.com/office/officeart/2005/8/layout/vList5"/>
    <dgm:cxn modelId="{AFBF2335-0A55-1F4D-961F-1D566E2F9554}" type="presParOf" srcId="{66440E04-E10D-422F-B24D-1EC5483CAAE8}" destId="{84951083-6D34-E34F-BCE5-38F9F1E8BBB8}" srcOrd="10" destOrd="0" presId="urn:microsoft.com/office/officeart/2005/8/layout/vList5"/>
    <dgm:cxn modelId="{5F7980FF-1F23-DC4E-A7D2-7BDE7E726B13}" type="presParOf" srcId="{84951083-6D34-E34F-BCE5-38F9F1E8BBB8}" destId="{E3388F90-8066-0A4E-B672-F075E0B6B844}" srcOrd="0" destOrd="0" presId="urn:microsoft.com/office/officeart/2005/8/layout/vList5"/>
    <dgm:cxn modelId="{0B6A84E8-9143-EE40-913E-C955E4031C9A}" type="presParOf" srcId="{84951083-6D34-E34F-BCE5-38F9F1E8BBB8}" destId="{DD61451B-9D4B-3845-BB79-34C8739A992E}" srcOrd="1" destOrd="0" presId="urn:microsoft.com/office/officeart/2005/8/layout/vList5"/>
    <dgm:cxn modelId="{09020BBB-82F6-1C4F-A2BA-12B7A805E168}" type="presParOf" srcId="{66440E04-E10D-422F-B24D-1EC5483CAAE8}" destId="{58FBC080-8FB6-5F40-BB86-4604436D4DBA}" srcOrd="11" destOrd="0" presId="urn:microsoft.com/office/officeart/2005/8/layout/vList5"/>
    <dgm:cxn modelId="{C6BC013A-8349-AA43-8AC9-33CE4919A127}" type="presParOf" srcId="{66440E04-E10D-422F-B24D-1EC5483CAAE8}" destId="{A2348E26-74FA-0345-B916-5BC6548201C9}" srcOrd="12" destOrd="0" presId="urn:microsoft.com/office/officeart/2005/8/layout/vList5"/>
    <dgm:cxn modelId="{7582F645-F565-EE43-B5F8-E01CB447CE8D}" type="presParOf" srcId="{A2348E26-74FA-0345-B916-5BC6548201C9}" destId="{E9267246-26B8-0841-90EE-66FC14949472}" srcOrd="0" destOrd="0" presId="urn:microsoft.com/office/officeart/2005/8/layout/vList5"/>
    <dgm:cxn modelId="{693267DE-42E8-5B45-8B10-2AF84B751DC4}" type="presParOf" srcId="{A2348E26-74FA-0345-B916-5BC6548201C9}" destId="{C3FC072F-1E49-4A40-97EC-6082D1A104CE}" srcOrd="1" destOrd="0" presId="urn:microsoft.com/office/officeart/2005/8/layout/vList5"/>
    <dgm:cxn modelId="{34414439-724B-674A-857A-B26EBAF46097}" type="presParOf" srcId="{66440E04-E10D-422F-B24D-1EC5483CAAE8}" destId="{DEE31775-377B-FE4D-B7DE-BFB6C94F4EF0}" srcOrd="13" destOrd="0" presId="urn:microsoft.com/office/officeart/2005/8/layout/vList5"/>
    <dgm:cxn modelId="{C464C118-4360-204A-BAA0-40517F87690C}" type="presParOf" srcId="{66440E04-E10D-422F-B24D-1EC5483CAAE8}" destId="{2B633D1F-8C67-2544-AFF0-22B2110F1CAE}" srcOrd="14" destOrd="0" presId="urn:microsoft.com/office/officeart/2005/8/layout/vList5"/>
    <dgm:cxn modelId="{6C6D0B01-E0EA-9A4C-A41A-876A066FA027}" type="presParOf" srcId="{2B633D1F-8C67-2544-AFF0-22B2110F1CAE}" destId="{CAEE24AB-0C8A-B140-BE31-FF3F68DA5820}" srcOrd="0" destOrd="0" presId="urn:microsoft.com/office/officeart/2005/8/layout/vList5"/>
    <dgm:cxn modelId="{CE159CCA-56CD-EA40-B345-696D84740AB6}" type="presParOf" srcId="{2B633D1F-8C67-2544-AFF0-22B2110F1CAE}" destId="{BE3835B3-6BE6-D846-89DD-43EBC4612650}" srcOrd="1" destOrd="0" presId="urn:microsoft.com/office/officeart/2005/8/layout/vList5"/>
  </dgm:cxnLst>
  <dgm:bg/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2A6071-118B-4932-A111-61E7100EA0F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058043-05EE-4508-80C8-E5DF00C55B13}">
      <dgm:prSet phldrT="[Text]" custT="1"/>
      <dgm:spPr/>
      <dgm:t>
        <a:bodyPr/>
        <a:lstStyle/>
        <a:p>
          <a:r>
            <a:rPr lang="en-US" sz="1600" b="1" i="0" u="none" dirty="0"/>
            <a:t>Machine type</a:t>
          </a:r>
          <a:endParaRPr lang="en-US" sz="1600" dirty="0"/>
        </a:p>
      </dgm:t>
    </dgm:pt>
    <dgm:pt modelId="{54E20C75-A68F-4C7C-93E4-C1D2B17B7886}" type="parTrans" cxnId="{07D9FA39-CB3E-4545-92BD-2C7760B251B0}">
      <dgm:prSet/>
      <dgm:spPr/>
      <dgm:t>
        <a:bodyPr/>
        <a:lstStyle/>
        <a:p>
          <a:endParaRPr lang="en-US" sz="1600"/>
        </a:p>
      </dgm:t>
    </dgm:pt>
    <dgm:pt modelId="{8D5AE75B-2342-42E2-BF13-F7A170320DEB}" type="sibTrans" cxnId="{07D9FA39-CB3E-4545-92BD-2C7760B251B0}">
      <dgm:prSet/>
      <dgm:spPr/>
      <dgm:t>
        <a:bodyPr/>
        <a:lstStyle/>
        <a:p>
          <a:endParaRPr lang="en-US" sz="1600"/>
        </a:p>
      </dgm:t>
    </dgm:pt>
    <dgm:pt modelId="{33476BB8-61A7-497D-A087-5A8A9BF09434}">
      <dgm:prSet custT="1"/>
      <dgm:spPr/>
      <dgm:t>
        <a:bodyPr/>
        <a:lstStyle/>
        <a:p>
          <a:r>
            <a:rPr lang="en-US" sz="1600" b="1" i="0" u="none" dirty="0"/>
            <a:t>Make</a:t>
          </a:r>
          <a:endParaRPr lang="en-US" sz="1600" dirty="0"/>
        </a:p>
      </dgm:t>
    </dgm:pt>
    <dgm:pt modelId="{C48EB270-EB29-4E96-9621-7A36BB89AAC8}" type="parTrans" cxnId="{008A9749-E9C9-4A8D-85A4-3F6B709744F5}">
      <dgm:prSet/>
      <dgm:spPr/>
      <dgm:t>
        <a:bodyPr/>
        <a:lstStyle/>
        <a:p>
          <a:endParaRPr lang="en-US" sz="1600"/>
        </a:p>
      </dgm:t>
    </dgm:pt>
    <dgm:pt modelId="{7A9B706D-BC8A-47C2-9849-70B1CF668F50}" type="sibTrans" cxnId="{008A9749-E9C9-4A8D-85A4-3F6B709744F5}">
      <dgm:prSet/>
      <dgm:spPr/>
      <dgm:t>
        <a:bodyPr/>
        <a:lstStyle/>
        <a:p>
          <a:endParaRPr lang="en-US" sz="1600"/>
        </a:p>
      </dgm:t>
    </dgm:pt>
    <dgm:pt modelId="{4D6FEA76-0A47-4CCC-A260-6EC0E058AA29}">
      <dgm:prSet custT="1"/>
      <dgm:spPr/>
      <dgm:t>
        <a:bodyPr/>
        <a:lstStyle/>
        <a:p>
          <a:r>
            <a:rPr lang="en-US" sz="1600" b="1" dirty="0"/>
            <a:t>Model</a:t>
          </a:r>
        </a:p>
      </dgm:t>
    </dgm:pt>
    <dgm:pt modelId="{EE45F04E-A293-4E5E-906C-C0AD6A5A45D4}" type="parTrans" cxnId="{3DD6E4B5-437F-4F3D-A9F4-452964575AF4}">
      <dgm:prSet/>
      <dgm:spPr/>
      <dgm:t>
        <a:bodyPr/>
        <a:lstStyle/>
        <a:p>
          <a:endParaRPr lang="en-US" sz="1600"/>
        </a:p>
      </dgm:t>
    </dgm:pt>
    <dgm:pt modelId="{30F439BB-F90F-47C6-A72B-5D0E36586C04}" type="sibTrans" cxnId="{3DD6E4B5-437F-4F3D-A9F4-452964575AF4}">
      <dgm:prSet/>
      <dgm:spPr/>
      <dgm:t>
        <a:bodyPr/>
        <a:lstStyle/>
        <a:p>
          <a:endParaRPr lang="en-US" sz="1600"/>
        </a:p>
      </dgm:t>
    </dgm:pt>
    <dgm:pt modelId="{93EA5B43-3659-4EDF-BD90-98AD13B65DDD}">
      <dgm:prSet custT="1"/>
      <dgm:spPr/>
      <dgm:t>
        <a:bodyPr/>
        <a:lstStyle/>
        <a:p>
          <a:r>
            <a:rPr lang="en-US" sz="1600" b="1" i="0" u="none" dirty="0"/>
            <a:t>Year of Make</a:t>
          </a:r>
          <a:endParaRPr lang="en-US" sz="1600" dirty="0"/>
        </a:p>
      </dgm:t>
    </dgm:pt>
    <dgm:pt modelId="{E3FD1E24-886A-4236-9D78-27B61E617F9A}" type="parTrans" cxnId="{C6C36622-4F6E-44F9-96A9-565B51D4095D}">
      <dgm:prSet/>
      <dgm:spPr/>
      <dgm:t>
        <a:bodyPr/>
        <a:lstStyle/>
        <a:p>
          <a:endParaRPr lang="en-US" sz="1600"/>
        </a:p>
      </dgm:t>
    </dgm:pt>
    <dgm:pt modelId="{66F0B276-B4E5-48FB-B091-2DDF9610C55C}" type="sibTrans" cxnId="{C6C36622-4F6E-44F9-96A9-565B51D4095D}">
      <dgm:prSet/>
      <dgm:spPr/>
      <dgm:t>
        <a:bodyPr/>
        <a:lstStyle/>
        <a:p>
          <a:endParaRPr lang="en-US" sz="1600"/>
        </a:p>
      </dgm:t>
    </dgm:pt>
    <dgm:pt modelId="{F58C124D-64AD-4735-B03F-1A217D71BEFE}">
      <dgm:prSet custT="1"/>
      <dgm:spPr/>
      <dgm:t>
        <a:bodyPr/>
        <a:lstStyle/>
        <a:p>
          <a:r>
            <a:rPr lang="en-US" sz="1600" b="1" i="0" u="none" dirty="0"/>
            <a:t>Control</a:t>
          </a:r>
          <a:endParaRPr lang="en-US" sz="1600" dirty="0"/>
        </a:p>
      </dgm:t>
    </dgm:pt>
    <dgm:pt modelId="{A6559F55-2889-4DB4-9BE6-B8CCC4A00A53}" type="parTrans" cxnId="{2BC60C0A-4F73-4C0F-938C-B2E8C09F17FC}">
      <dgm:prSet/>
      <dgm:spPr/>
      <dgm:t>
        <a:bodyPr/>
        <a:lstStyle/>
        <a:p>
          <a:endParaRPr lang="en-US" sz="1600"/>
        </a:p>
      </dgm:t>
    </dgm:pt>
    <dgm:pt modelId="{A5807450-EDDA-45AD-9138-C8B0A107F97F}" type="sibTrans" cxnId="{2BC60C0A-4F73-4C0F-938C-B2E8C09F17FC}">
      <dgm:prSet/>
      <dgm:spPr/>
      <dgm:t>
        <a:bodyPr/>
        <a:lstStyle/>
        <a:p>
          <a:endParaRPr lang="en-US" sz="1600"/>
        </a:p>
      </dgm:t>
    </dgm:pt>
    <dgm:pt modelId="{D004A734-A86C-4712-89C8-A35093BACE39}">
      <dgm:prSet custT="1"/>
      <dgm:spPr/>
      <dgm:t>
        <a:bodyPr/>
        <a:lstStyle/>
        <a:p>
          <a:r>
            <a:rPr lang="en-US" sz="1600" b="1" dirty="0"/>
            <a:t>Location</a:t>
          </a:r>
        </a:p>
      </dgm:t>
    </dgm:pt>
    <dgm:pt modelId="{C2FD53B7-3E44-4036-BFC1-950F3F2E004C}" type="parTrans" cxnId="{8B775599-0309-4695-9204-892AA8A274C0}">
      <dgm:prSet/>
      <dgm:spPr/>
      <dgm:t>
        <a:bodyPr/>
        <a:lstStyle/>
        <a:p>
          <a:endParaRPr lang="en-US" sz="1600"/>
        </a:p>
      </dgm:t>
    </dgm:pt>
    <dgm:pt modelId="{30E78A83-7F3A-446F-AA3A-B2DC3333239E}" type="sibTrans" cxnId="{8B775599-0309-4695-9204-892AA8A274C0}">
      <dgm:prSet/>
      <dgm:spPr/>
      <dgm:t>
        <a:bodyPr/>
        <a:lstStyle/>
        <a:p>
          <a:endParaRPr lang="en-US" sz="1600"/>
        </a:p>
      </dgm:t>
    </dgm:pt>
    <dgm:pt modelId="{52EC4E58-9FEA-4108-8F66-EDC17C85A760}">
      <dgm:prSet phldrT="[Text]" custT="1"/>
      <dgm:spPr/>
      <dgm:t>
        <a:bodyPr/>
        <a:lstStyle/>
        <a:p>
          <a:r>
            <a:rPr lang="en-IN" sz="1600" b="1" dirty="0"/>
            <a:t>LATHE</a:t>
          </a:r>
          <a:endParaRPr lang="en-US" sz="1600" dirty="0"/>
        </a:p>
      </dgm:t>
    </dgm:pt>
    <dgm:pt modelId="{26BD4ABC-5784-4EAE-BE72-95B01B3066EB}" type="parTrans" cxnId="{D99D2600-5CB6-4F5C-947E-ABCA07717F75}">
      <dgm:prSet/>
      <dgm:spPr/>
      <dgm:t>
        <a:bodyPr/>
        <a:lstStyle/>
        <a:p>
          <a:endParaRPr lang="en-US" sz="1600"/>
        </a:p>
      </dgm:t>
    </dgm:pt>
    <dgm:pt modelId="{374BC658-1334-4DC2-847D-8B33880B9CF5}" type="sibTrans" cxnId="{D99D2600-5CB6-4F5C-947E-ABCA07717F75}">
      <dgm:prSet/>
      <dgm:spPr/>
      <dgm:t>
        <a:bodyPr/>
        <a:lstStyle/>
        <a:p>
          <a:endParaRPr lang="en-US" sz="1600"/>
        </a:p>
      </dgm:t>
    </dgm:pt>
    <dgm:pt modelId="{C355BD13-EAB7-4FBE-A58B-ACEBDD936FB7}">
      <dgm:prSet custT="1"/>
      <dgm:spPr/>
      <dgm:t>
        <a:bodyPr/>
        <a:lstStyle/>
        <a:p>
          <a:r>
            <a:rPr lang="en-IN" sz="1600" b="0" i="0" u="none" dirty="0"/>
            <a:t>OKUMA Corporation, Japan</a:t>
          </a:r>
          <a:endParaRPr lang="en-US" sz="1600" b="1" dirty="0"/>
        </a:p>
      </dgm:t>
    </dgm:pt>
    <dgm:pt modelId="{FB8DD78C-F361-4D0B-8F8A-630E5FF21F37}" type="parTrans" cxnId="{9FCE004F-90DB-438F-9BD9-199AADC5F96A}">
      <dgm:prSet/>
      <dgm:spPr/>
      <dgm:t>
        <a:bodyPr/>
        <a:lstStyle/>
        <a:p>
          <a:endParaRPr lang="en-US" sz="1600"/>
        </a:p>
      </dgm:t>
    </dgm:pt>
    <dgm:pt modelId="{DD1FCC96-E47B-43BA-A665-A3234955C437}" type="sibTrans" cxnId="{9FCE004F-90DB-438F-9BD9-199AADC5F96A}">
      <dgm:prSet/>
      <dgm:spPr/>
      <dgm:t>
        <a:bodyPr/>
        <a:lstStyle/>
        <a:p>
          <a:endParaRPr lang="en-US" sz="1600"/>
        </a:p>
      </dgm:t>
    </dgm:pt>
    <dgm:pt modelId="{53C89DE6-EDFE-4162-A67A-768224F21E5D}">
      <dgm:prSet custT="1"/>
      <dgm:spPr/>
      <dgm:t>
        <a:bodyPr/>
        <a:lstStyle/>
        <a:p>
          <a:r>
            <a:rPr lang="en-IN" sz="1600" b="0" i="0" u="none" dirty="0"/>
            <a:t>LR35-M</a:t>
          </a:r>
          <a:endParaRPr lang="en-US" sz="1600" dirty="0"/>
        </a:p>
      </dgm:t>
    </dgm:pt>
    <dgm:pt modelId="{EC803195-7E46-4FAE-8872-1DC26E78A56E}" type="parTrans" cxnId="{008D3562-C8C4-4184-A79A-2EA3C6B443BF}">
      <dgm:prSet/>
      <dgm:spPr/>
      <dgm:t>
        <a:bodyPr/>
        <a:lstStyle/>
        <a:p>
          <a:endParaRPr lang="en-US" sz="1600"/>
        </a:p>
      </dgm:t>
    </dgm:pt>
    <dgm:pt modelId="{8ACCA1EF-20D4-41C4-BC6F-3D6D9F61B8FE}" type="sibTrans" cxnId="{008D3562-C8C4-4184-A79A-2EA3C6B443BF}">
      <dgm:prSet/>
      <dgm:spPr/>
      <dgm:t>
        <a:bodyPr/>
        <a:lstStyle/>
        <a:p>
          <a:endParaRPr lang="en-US" sz="1600"/>
        </a:p>
      </dgm:t>
    </dgm:pt>
    <dgm:pt modelId="{AE3FE6E6-8BCB-42F4-8F41-7E704129347B}">
      <dgm:prSet custT="1"/>
      <dgm:spPr/>
      <dgm:t>
        <a:bodyPr/>
        <a:lstStyle/>
        <a:p>
          <a:r>
            <a:rPr lang="en-US" sz="1600" dirty="0"/>
            <a:t>2008</a:t>
          </a:r>
        </a:p>
      </dgm:t>
    </dgm:pt>
    <dgm:pt modelId="{A0859764-0E2B-47C3-B7D4-305D770317A1}" type="parTrans" cxnId="{74D14E53-8904-4FD8-844F-C858695E7405}">
      <dgm:prSet/>
      <dgm:spPr/>
      <dgm:t>
        <a:bodyPr/>
        <a:lstStyle/>
        <a:p>
          <a:endParaRPr lang="en-US" sz="1600"/>
        </a:p>
      </dgm:t>
    </dgm:pt>
    <dgm:pt modelId="{6354B1C5-3576-4EB9-9655-0BCA2C2B5A2B}" type="sibTrans" cxnId="{74D14E53-8904-4FD8-844F-C858695E7405}">
      <dgm:prSet/>
      <dgm:spPr/>
      <dgm:t>
        <a:bodyPr/>
        <a:lstStyle/>
        <a:p>
          <a:endParaRPr lang="en-US" sz="1600"/>
        </a:p>
      </dgm:t>
    </dgm:pt>
    <dgm:pt modelId="{25607D73-509A-46A2-A459-127FEA24066D}">
      <dgm:prSet custT="1"/>
      <dgm:spPr/>
      <dgm:t>
        <a:bodyPr/>
        <a:lstStyle/>
        <a:p>
          <a:r>
            <a:rPr lang="en-IN" sz="1600" b="0" i="0" u="none" dirty="0"/>
            <a:t>OKUMA OSP Series (OSP5000/5020 Type)</a:t>
          </a:r>
          <a:endParaRPr lang="en-US" sz="1600" b="0" dirty="0"/>
        </a:p>
      </dgm:t>
    </dgm:pt>
    <dgm:pt modelId="{AB7274C2-52D4-466F-A5BE-A7514D1DDEC1}" type="parTrans" cxnId="{8ADAB3BA-6F1F-4CBA-83F9-F6DE0ABC4B44}">
      <dgm:prSet/>
      <dgm:spPr/>
      <dgm:t>
        <a:bodyPr/>
        <a:lstStyle/>
        <a:p>
          <a:endParaRPr lang="en-US" sz="1600"/>
        </a:p>
      </dgm:t>
    </dgm:pt>
    <dgm:pt modelId="{3469A8FB-DA37-4F92-86ED-BEC3DF975AC5}" type="sibTrans" cxnId="{8ADAB3BA-6F1F-4CBA-83F9-F6DE0ABC4B44}">
      <dgm:prSet/>
      <dgm:spPr/>
      <dgm:t>
        <a:bodyPr/>
        <a:lstStyle/>
        <a:p>
          <a:endParaRPr lang="en-US" sz="1600"/>
        </a:p>
      </dgm:t>
    </dgm:pt>
    <dgm:pt modelId="{F7CF48BE-8422-48B3-AC01-DEBC9AB30EA5}">
      <dgm:prSet custT="1"/>
      <dgm:spPr/>
      <dgm:t>
        <a:bodyPr/>
        <a:lstStyle/>
        <a:p>
          <a:r>
            <a:rPr lang="en-US" sz="1600" dirty="0"/>
            <a:t>UNIT 3</a:t>
          </a:r>
        </a:p>
      </dgm:t>
    </dgm:pt>
    <dgm:pt modelId="{8B45FF7F-2113-42BF-8294-3EC8B8EC8CC4}" type="parTrans" cxnId="{1DA1996A-CBF2-4549-A6F9-08B5305DD29D}">
      <dgm:prSet/>
      <dgm:spPr/>
      <dgm:t>
        <a:bodyPr/>
        <a:lstStyle/>
        <a:p>
          <a:endParaRPr lang="en-US" sz="1600"/>
        </a:p>
      </dgm:t>
    </dgm:pt>
    <dgm:pt modelId="{9FD0867D-0E8E-4FDA-8CB8-021474FEB5FC}" type="sibTrans" cxnId="{1DA1996A-CBF2-4549-A6F9-08B5305DD29D}">
      <dgm:prSet/>
      <dgm:spPr/>
      <dgm:t>
        <a:bodyPr/>
        <a:lstStyle/>
        <a:p>
          <a:endParaRPr lang="en-US" sz="1600"/>
        </a:p>
      </dgm:t>
    </dgm:pt>
    <dgm:pt modelId="{CBA12000-567C-467B-881D-5292E38BD970}" type="pres">
      <dgm:prSet presAssocID="{542A6071-118B-4932-A111-61E7100EA0F0}" presName="linear" presStyleCnt="0">
        <dgm:presLayoutVars>
          <dgm:animLvl val="lvl"/>
          <dgm:resizeHandles val="exact"/>
        </dgm:presLayoutVars>
      </dgm:prSet>
      <dgm:spPr/>
    </dgm:pt>
    <dgm:pt modelId="{D7A2A160-6DFC-4EB5-8FF5-742AF0B2FADE}" type="pres">
      <dgm:prSet presAssocID="{25058043-05EE-4508-80C8-E5DF00C55B1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FB93F93-AAE7-4A45-9138-C038677F951F}" type="pres">
      <dgm:prSet presAssocID="{25058043-05EE-4508-80C8-E5DF00C55B13}" presName="childText" presStyleLbl="revTx" presStyleIdx="0" presStyleCnt="6">
        <dgm:presLayoutVars>
          <dgm:bulletEnabled val="1"/>
        </dgm:presLayoutVars>
      </dgm:prSet>
      <dgm:spPr/>
    </dgm:pt>
    <dgm:pt modelId="{599E9392-7F74-497D-B618-E33CFED49215}" type="pres">
      <dgm:prSet presAssocID="{33476BB8-61A7-497D-A087-5A8A9BF0943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921C177-975C-42BC-B4C1-2CD657C51488}" type="pres">
      <dgm:prSet presAssocID="{33476BB8-61A7-497D-A087-5A8A9BF09434}" presName="childText" presStyleLbl="revTx" presStyleIdx="1" presStyleCnt="6">
        <dgm:presLayoutVars>
          <dgm:bulletEnabled val="1"/>
        </dgm:presLayoutVars>
      </dgm:prSet>
      <dgm:spPr/>
    </dgm:pt>
    <dgm:pt modelId="{4B125AEB-10B4-4ED5-83CF-1AA6C229F07A}" type="pres">
      <dgm:prSet presAssocID="{4D6FEA76-0A47-4CCC-A260-6EC0E058AA2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5FF7360-D32C-4BA1-A1EA-7E87D7F4A73E}" type="pres">
      <dgm:prSet presAssocID="{4D6FEA76-0A47-4CCC-A260-6EC0E058AA29}" presName="childText" presStyleLbl="revTx" presStyleIdx="2" presStyleCnt="6">
        <dgm:presLayoutVars>
          <dgm:bulletEnabled val="1"/>
        </dgm:presLayoutVars>
      </dgm:prSet>
      <dgm:spPr/>
    </dgm:pt>
    <dgm:pt modelId="{A4403C67-0BC0-4A76-9E35-1B013700958C}" type="pres">
      <dgm:prSet presAssocID="{93EA5B43-3659-4EDF-BD90-98AD13B65D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A00E45B-61BC-43C1-8AF2-36FEBAF480D0}" type="pres">
      <dgm:prSet presAssocID="{93EA5B43-3659-4EDF-BD90-98AD13B65DDD}" presName="childText" presStyleLbl="revTx" presStyleIdx="3" presStyleCnt="6">
        <dgm:presLayoutVars>
          <dgm:bulletEnabled val="1"/>
        </dgm:presLayoutVars>
      </dgm:prSet>
      <dgm:spPr/>
    </dgm:pt>
    <dgm:pt modelId="{F22F8F4B-846F-4706-8869-F0B9CDC2FAF4}" type="pres">
      <dgm:prSet presAssocID="{F58C124D-64AD-4735-B03F-1A217D71BEF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54B630E-FC4A-44E7-AD0A-D29B32E05E63}" type="pres">
      <dgm:prSet presAssocID="{F58C124D-64AD-4735-B03F-1A217D71BEFE}" presName="childText" presStyleLbl="revTx" presStyleIdx="4" presStyleCnt="6">
        <dgm:presLayoutVars>
          <dgm:bulletEnabled val="1"/>
        </dgm:presLayoutVars>
      </dgm:prSet>
      <dgm:spPr/>
    </dgm:pt>
    <dgm:pt modelId="{5306099E-27FA-49DA-B564-9A9BA127E5F6}" type="pres">
      <dgm:prSet presAssocID="{D004A734-A86C-4712-89C8-A35093BACE3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A6199B6-B479-4174-8C28-CE239CFCCDCF}" type="pres">
      <dgm:prSet presAssocID="{D004A734-A86C-4712-89C8-A35093BACE39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D99D2600-5CB6-4F5C-947E-ABCA07717F75}" srcId="{25058043-05EE-4508-80C8-E5DF00C55B13}" destId="{52EC4E58-9FEA-4108-8F66-EDC17C85A760}" srcOrd="0" destOrd="0" parTransId="{26BD4ABC-5784-4EAE-BE72-95B01B3066EB}" sibTransId="{374BC658-1334-4DC2-847D-8B33880B9CF5}"/>
    <dgm:cxn modelId="{10CE6D03-3592-43CD-ACBB-148488272E05}" type="presOf" srcId="{F58C124D-64AD-4735-B03F-1A217D71BEFE}" destId="{F22F8F4B-846F-4706-8869-F0B9CDC2FAF4}" srcOrd="0" destOrd="0" presId="urn:microsoft.com/office/officeart/2005/8/layout/vList2"/>
    <dgm:cxn modelId="{034B4409-37AD-4B2E-B6B3-8132519A3E80}" type="presOf" srcId="{25058043-05EE-4508-80C8-E5DF00C55B13}" destId="{D7A2A160-6DFC-4EB5-8FF5-742AF0B2FADE}" srcOrd="0" destOrd="0" presId="urn:microsoft.com/office/officeart/2005/8/layout/vList2"/>
    <dgm:cxn modelId="{2BC60C0A-4F73-4C0F-938C-B2E8C09F17FC}" srcId="{542A6071-118B-4932-A111-61E7100EA0F0}" destId="{F58C124D-64AD-4735-B03F-1A217D71BEFE}" srcOrd="4" destOrd="0" parTransId="{A6559F55-2889-4DB4-9BE6-B8CCC4A00A53}" sibTransId="{A5807450-EDDA-45AD-9138-C8B0A107F97F}"/>
    <dgm:cxn modelId="{3FE7C710-AB7E-4694-9218-D8F47BE5ED6B}" type="presOf" srcId="{542A6071-118B-4932-A111-61E7100EA0F0}" destId="{CBA12000-567C-467B-881D-5292E38BD970}" srcOrd="0" destOrd="0" presId="urn:microsoft.com/office/officeart/2005/8/layout/vList2"/>
    <dgm:cxn modelId="{C6C36622-4F6E-44F9-96A9-565B51D4095D}" srcId="{542A6071-118B-4932-A111-61E7100EA0F0}" destId="{93EA5B43-3659-4EDF-BD90-98AD13B65DDD}" srcOrd="3" destOrd="0" parTransId="{E3FD1E24-886A-4236-9D78-27B61E617F9A}" sibTransId="{66F0B276-B4E5-48FB-B091-2DDF9610C55C}"/>
    <dgm:cxn modelId="{07D9FA39-CB3E-4545-92BD-2C7760B251B0}" srcId="{542A6071-118B-4932-A111-61E7100EA0F0}" destId="{25058043-05EE-4508-80C8-E5DF00C55B13}" srcOrd="0" destOrd="0" parTransId="{54E20C75-A68F-4C7C-93E4-C1D2B17B7886}" sibTransId="{8D5AE75B-2342-42E2-BF13-F7A170320DEB}"/>
    <dgm:cxn modelId="{008D3562-C8C4-4184-A79A-2EA3C6B443BF}" srcId="{4D6FEA76-0A47-4CCC-A260-6EC0E058AA29}" destId="{53C89DE6-EDFE-4162-A67A-768224F21E5D}" srcOrd="0" destOrd="0" parTransId="{EC803195-7E46-4FAE-8872-1DC26E78A56E}" sibTransId="{8ACCA1EF-20D4-41C4-BC6F-3D6D9F61B8FE}"/>
    <dgm:cxn modelId="{7643CA64-6A1F-4683-8F6D-D4C119FEC35E}" type="presOf" srcId="{C355BD13-EAB7-4FBE-A58B-ACEBDD936FB7}" destId="{C921C177-975C-42BC-B4C1-2CD657C51488}" srcOrd="0" destOrd="0" presId="urn:microsoft.com/office/officeart/2005/8/layout/vList2"/>
    <dgm:cxn modelId="{008A9749-E9C9-4A8D-85A4-3F6B709744F5}" srcId="{542A6071-118B-4932-A111-61E7100EA0F0}" destId="{33476BB8-61A7-497D-A087-5A8A9BF09434}" srcOrd="1" destOrd="0" parTransId="{C48EB270-EB29-4E96-9621-7A36BB89AAC8}" sibTransId="{7A9B706D-BC8A-47C2-9849-70B1CF668F50}"/>
    <dgm:cxn modelId="{1DA1996A-CBF2-4549-A6F9-08B5305DD29D}" srcId="{D004A734-A86C-4712-89C8-A35093BACE39}" destId="{F7CF48BE-8422-48B3-AC01-DEBC9AB30EA5}" srcOrd="0" destOrd="0" parTransId="{8B45FF7F-2113-42BF-8294-3EC8B8EC8CC4}" sibTransId="{9FD0867D-0E8E-4FDA-8CB8-021474FEB5FC}"/>
    <dgm:cxn modelId="{3F695B4B-4E41-4234-BC2F-CD80A5B81081}" type="presOf" srcId="{4D6FEA76-0A47-4CCC-A260-6EC0E058AA29}" destId="{4B125AEB-10B4-4ED5-83CF-1AA6C229F07A}" srcOrd="0" destOrd="0" presId="urn:microsoft.com/office/officeart/2005/8/layout/vList2"/>
    <dgm:cxn modelId="{9FCE004F-90DB-438F-9BD9-199AADC5F96A}" srcId="{33476BB8-61A7-497D-A087-5A8A9BF09434}" destId="{C355BD13-EAB7-4FBE-A58B-ACEBDD936FB7}" srcOrd="0" destOrd="0" parTransId="{FB8DD78C-F361-4D0B-8F8A-630E5FF21F37}" sibTransId="{DD1FCC96-E47B-43BA-A665-A3234955C437}"/>
    <dgm:cxn modelId="{8AC3074F-FAD0-47E8-B017-A7688BF42DBE}" type="presOf" srcId="{53C89DE6-EDFE-4162-A67A-768224F21E5D}" destId="{C5FF7360-D32C-4BA1-A1EA-7E87D7F4A73E}" srcOrd="0" destOrd="0" presId="urn:microsoft.com/office/officeart/2005/8/layout/vList2"/>
    <dgm:cxn modelId="{74D14E53-8904-4FD8-844F-C858695E7405}" srcId="{93EA5B43-3659-4EDF-BD90-98AD13B65DDD}" destId="{AE3FE6E6-8BCB-42F4-8F41-7E704129347B}" srcOrd="0" destOrd="0" parTransId="{A0859764-0E2B-47C3-B7D4-305D770317A1}" sibTransId="{6354B1C5-3576-4EB9-9655-0BCA2C2B5A2B}"/>
    <dgm:cxn modelId="{8B775599-0309-4695-9204-892AA8A274C0}" srcId="{542A6071-118B-4932-A111-61E7100EA0F0}" destId="{D004A734-A86C-4712-89C8-A35093BACE39}" srcOrd="5" destOrd="0" parTransId="{C2FD53B7-3E44-4036-BFC1-950F3F2E004C}" sibTransId="{30E78A83-7F3A-446F-AA3A-B2DC3333239E}"/>
    <dgm:cxn modelId="{EFAA499F-9068-4F36-A937-FD12C20D8277}" type="presOf" srcId="{52EC4E58-9FEA-4108-8F66-EDC17C85A760}" destId="{FFB93F93-AAE7-4A45-9138-C038677F951F}" srcOrd="0" destOrd="0" presId="urn:microsoft.com/office/officeart/2005/8/layout/vList2"/>
    <dgm:cxn modelId="{B80998A1-C7D6-4859-8EA4-1878429C1F30}" type="presOf" srcId="{33476BB8-61A7-497D-A087-5A8A9BF09434}" destId="{599E9392-7F74-497D-B618-E33CFED49215}" srcOrd="0" destOrd="0" presId="urn:microsoft.com/office/officeart/2005/8/layout/vList2"/>
    <dgm:cxn modelId="{81D8D0A3-7CFC-4045-870D-1A3F0E4935C0}" type="presOf" srcId="{AE3FE6E6-8BCB-42F4-8F41-7E704129347B}" destId="{1A00E45B-61BC-43C1-8AF2-36FEBAF480D0}" srcOrd="0" destOrd="0" presId="urn:microsoft.com/office/officeart/2005/8/layout/vList2"/>
    <dgm:cxn modelId="{3DD6E4B5-437F-4F3D-A9F4-452964575AF4}" srcId="{542A6071-118B-4932-A111-61E7100EA0F0}" destId="{4D6FEA76-0A47-4CCC-A260-6EC0E058AA29}" srcOrd="2" destOrd="0" parTransId="{EE45F04E-A293-4E5E-906C-C0AD6A5A45D4}" sibTransId="{30F439BB-F90F-47C6-A72B-5D0E36586C04}"/>
    <dgm:cxn modelId="{279C3AB8-5791-4450-BDB7-A233B8D6514C}" type="presOf" srcId="{F7CF48BE-8422-48B3-AC01-DEBC9AB30EA5}" destId="{CA6199B6-B479-4174-8C28-CE239CFCCDCF}" srcOrd="0" destOrd="0" presId="urn:microsoft.com/office/officeart/2005/8/layout/vList2"/>
    <dgm:cxn modelId="{8ADAB3BA-6F1F-4CBA-83F9-F6DE0ABC4B44}" srcId="{F58C124D-64AD-4735-B03F-1A217D71BEFE}" destId="{25607D73-509A-46A2-A459-127FEA24066D}" srcOrd="0" destOrd="0" parTransId="{AB7274C2-52D4-466F-A5BE-A7514D1DDEC1}" sibTransId="{3469A8FB-DA37-4F92-86ED-BEC3DF975AC5}"/>
    <dgm:cxn modelId="{FEFEFABE-8DD8-4607-8F37-592B91F93384}" type="presOf" srcId="{25607D73-509A-46A2-A459-127FEA24066D}" destId="{A54B630E-FC4A-44E7-AD0A-D29B32E05E63}" srcOrd="0" destOrd="0" presId="urn:microsoft.com/office/officeart/2005/8/layout/vList2"/>
    <dgm:cxn modelId="{2BF6D9D1-1BF0-45FD-AF98-C07ADF079C26}" type="presOf" srcId="{D004A734-A86C-4712-89C8-A35093BACE39}" destId="{5306099E-27FA-49DA-B564-9A9BA127E5F6}" srcOrd="0" destOrd="0" presId="urn:microsoft.com/office/officeart/2005/8/layout/vList2"/>
    <dgm:cxn modelId="{158831D7-70EF-4194-A857-69DE78462096}" type="presOf" srcId="{93EA5B43-3659-4EDF-BD90-98AD13B65DDD}" destId="{A4403C67-0BC0-4A76-9E35-1B013700958C}" srcOrd="0" destOrd="0" presId="urn:microsoft.com/office/officeart/2005/8/layout/vList2"/>
    <dgm:cxn modelId="{E6799B05-CF21-4FAD-BC35-CE15773F4C0A}" type="presParOf" srcId="{CBA12000-567C-467B-881D-5292E38BD970}" destId="{D7A2A160-6DFC-4EB5-8FF5-742AF0B2FADE}" srcOrd="0" destOrd="0" presId="urn:microsoft.com/office/officeart/2005/8/layout/vList2"/>
    <dgm:cxn modelId="{53246C22-132D-455A-B8A1-D5EF95DA5AE8}" type="presParOf" srcId="{CBA12000-567C-467B-881D-5292E38BD970}" destId="{FFB93F93-AAE7-4A45-9138-C038677F951F}" srcOrd="1" destOrd="0" presId="urn:microsoft.com/office/officeart/2005/8/layout/vList2"/>
    <dgm:cxn modelId="{FF18A593-36C7-4A2F-B21B-12BC7E0EBCDB}" type="presParOf" srcId="{CBA12000-567C-467B-881D-5292E38BD970}" destId="{599E9392-7F74-497D-B618-E33CFED49215}" srcOrd="2" destOrd="0" presId="urn:microsoft.com/office/officeart/2005/8/layout/vList2"/>
    <dgm:cxn modelId="{2118BED0-57B4-4E59-83C7-F1B9C65242D9}" type="presParOf" srcId="{CBA12000-567C-467B-881D-5292E38BD970}" destId="{C921C177-975C-42BC-B4C1-2CD657C51488}" srcOrd="3" destOrd="0" presId="urn:microsoft.com/office/officeart/2005/8/layout/vList2"/>
    <dgm:cxn modelId="{7F1117B8-CE57-4473-8E35-59C7DC9062B1}" type="presParOf" srcId="{CBA12000-567C-467B-881D-5292E38BD970}" destId="{4B125AEB-10B4-4ED5-83CF-1AA6C229F07A}" srcOrd="4" destOrd="0" presId="urn:microsoft.com/office/officeart/2005/8/layout/vList2"/>
    <dgm:cxn modelId="{1D246262-DC42-4054-ACBE-C00C689097DA}" type="presParOf" srcId="{CBA12000-567C-467B-881D-5292E38BD970}" destId="{C5FF7360-D32C-4BA1-A1EA-7E87D7F4A73E}" srcOrd="5" destOrd="0" presId="urn:microsoft.com/office/officeart/2005/8/layout/vList2"/>
    <dgm:cxn modelId="{C04841A9-E7CE-4ED3-AF4D-42A4312B6E95}" type="presParOf" srcId="{CBA12000-567C-467B-881D-5292E38BD970}" destId="{A4403C67-0BC0-4A76-9E35-1B013700958C}" srcOrd="6" destOrd="0" presId="urn:microsoft.com/office/officeart/2005/8/layout/vList2"/>
    <dgm:cxn modelId="{CF31A132-9860-4A19-A3F4-402B8BE5CDCB}" type="presParOf" srcId="{CBA12000-567C-467B-881D-5292E38BD970}" destId="{1A00E45B-61BC-43C1-8AF2-36FEBAF480D0}" srcOrd="7" destOrd="0" presId="urn:microsoft.com/office/officeart/2005/8/layout/vList2"/>
    <dgm:cxn modelId="{CC72FA2F-C7A6-4AC4-B527-933049F7AFEE}" type="presParOf" srcId="{CBA12000-567C-467B-881D-5292E38BD970}" destId="{F22F8F4B-846F-4706-8869-F0B9CDC2FAF4}" srcOrd="8" destOrd="0" presId="urn:microsoft.com/office/officeart/2005/8/layout/vList2"/>
    <dgm:cxn modelId="{D270BD97-39C5-4FF1-9D26-EB48FAEAB16F}" type="presParOf" srcId="{CBA12000-567C-467B-881D-5292E38BD970}" destId="{A54B630E-FC4A-44E7-AD0A-D29B32E05E63}" srcOrd="9" destOrd="0" presId="urn:microsoft.com/office/officeart/2005/8/layout/vList2"/>
    <dgm:cxn modelId="{F2F9CC08-40A1-40A7-857D-974CBA2492EB}" type="presParOf" srcId="{CBA12000-567C-467B-881D-5292E38BD970}" destId="{5306099E-27FA-49DA-B564-9A9BA127E5F6}" srcOrd="10" destOrd="0" presId="urn:microsoft.com/office/officeart/2005/8/layout/vList2"/>
    <dgm:cxn modelId="{1B4E4F90-1BB2-4C10-B97F-227A31E944B0}" type="presParOf" srcId="{CBA12000-567C-467B-881D-5292E38BD970}" destId="{CA6199B6-B479-4174-8C28-CE239CFCCDCF}" srcOrd="11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2A6071-118B-4932-A111-61E7100EA0F0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058043-05EE-4508-80C8-E5DF00C55B13}">
      <dgm:prSet phldrT="[Text]" custT="1"/>
      <dgm:spPr/>
      <dgm:t>
        <a:bodyPr/>
        <a:lstStyle/>
        <a:p>
          <a:r>
            <a:rPr lang="en-US" sz="1600" b="1" dirty="0"/>
            <a:t>X Axis</a:t>
          </a:r>
        </a:p>
      </dgm:t>
    </dgm:pt>
    <dgm:pt modelId="{8D5AE75B-2342-42E2-BF13-F7A170320DEB}" type="sibTrans" cxnId="{07D9FA39-CB3E-4545-92BD-2C7760B251B0}">
      <dgm:prSet/>
      <dgm:spPr/>
      <dgm:t>
        <a:bodyPr/>
        <a:lstStyle/>
        <a:p>
          <a:endParaRPr lang="en-US" sz="1600" b="1"/>
        </a:p>
      </dgm:t>
    </dgm:pt>
    <dgm:pt modelId="{54E20C75-A68F-4C7C-93E4-C1D2B17B7886}" type="parTrans" cxnId="{07D9FA39-CB3E-4545-92BD-2C7760B251B0}">
      <dgm:prSet/>
      <dgm:spPr/>
      <dgm:t>
        <a:bodyPr/>
        <a:lstStyle/>
        <a:p>
          <a:endParaRPr lang="en-US" sz="1600" b="1"/>
        </a:p>
      </dgm:t>
    </dgm:pt>
    <dgm:pt modelId="{17172CC8-34F7-4538-8F68-0A87D4B62E1F}">
      <dgm:prSet phldrT="[Text]" custT="1"/>
      <dgm:spPr/>
      <dgm:t>
        <a:bodyPr/>
        <a:lstStyle/>
        <a:p>
          <a:r>
            <a:rPr lang="en-IN" sz="1600" b="1" dirty="0"/>
            <a:t>300</a:t>
          </a:r>
          <a:r>
            <a:rPr lang="en-US" sz="1600" b="1" dirty="0"/>
            <a:t> mm</a:t>
          </a:r>
        </a:p>
      </dgm:t>
    </dgm:pt>
    <dgm:pt modelId="{62CFD962-FCC5-4B70-8A67-280494D6C921}" type="sibTrans" cxnId="{D7A6E51E-6874-49DE-85EC-75A6A41F11FB}">
      <dgm:prSet/>
      <dgm:spPr/>
      <dgm:t>
        <a:bodyPr/>
        <a:lstStyle/>
        <a:p>
          <a:endParaRPr lang="en-US" sz="1600" b="1"/>
        </a:p>
      </dgm:t>
    </dgm:pt>
    <dgm:pt modelId="{3AD19608-0B54-474F-99EA-C3614899AE54}" type="parTrans" cxnId="{D7A6E51E-6874-49DE-85EC-75A6A41F11FB}">
      <dgm:prSet/>
      <dgm:spPr/>
      <dgm:t>
        <a:bodyPr/>
        <a:lstStyle/>
        <a:p>
          <a:endParaRPr lang="en-US" sz="1600" b="1"/>
        </a:p>
      </dgm:t>
    </dgm:pt>
    <dgm:pt modelId="{0F1ADB87-A9B9-4349-B0D8-FC25E461244F}">
      <dgm:prSet phldrT="[Text]" custT="1"/>
      <dgm:spPr/>
      <dgm:t>
        <a:bodyPr/>
        <a:lstStyle/>
        <a:p>
          <a:r>
            <a:rPr lang="en-US" sz="1600" b="1" dirty="0"/>
            <a:t>Y Axis</a:t>
          </a:r>
        </a:p>
      </dgm:t>
    </dgm:pt>
    <dgm:pt modelId="{94689FE3-C5E0-7044-ACEA-D341400CCAC8}" type="sibTrans" cxnId="{B842A467-D85B-0944-8C1C-84E883764F3C}">
      <dgm:prSet/>
      <dgm:spPr/>
      <dgm:t>
        <a:bodyPr/>
        <a:lstStyle/>
        <a:p>
          <a:endParaRPr lang="en-GB" sz="1600"/>
        </a:p>
      </dgm:t>
    </dgm:pt>
    <dgm:pt modelId="{268676D2-CE38-194A-9E8D-A2C5D3C58F23}" type="parTrans" cxnId="{B842A467-D85B-0944-8C1C-84E883764F3C}">
      <dgm:prSet/>
      <dgm:spPr/>
      <dgm:t>
        <a:bodyPr/>
        <a:lstStyle/>
        <a:p>
          <a:endParaRPr lang="en-GB" sz="1600"/>
        </a:p>
      </dgm:t>
    </dgm:pt>
    <dgm:pt modelId="{CA1B15BF-15FF-3F4B-9B55-F7A9E9575A7D}">
      <dgm:prSet phldrT="[Text]" custT="1"/>
      <dgm:spPr/>
      <dgm:t>
        <a:bodyPr/>
        <a:lstStyle/>
        <a:p>
          <a:r>
            <a:rPr lang="en-IN" sz="1600" b="1" dirty="0"/>
            <a:t>600 </a:t>
          </a:r>
          <a:r>
            <a:rPr lang="en-US" sz="1600" b="1" dirty="0"/>
            <a:t>mm</a:t>
          </a:r>
        </a:p>
      </dgm:t>
    </dgm:pt>
    <dgm:pt modelId="{2275ED30-B542-274C-BFF3-47A6899B0DDD}" type="sibTrans" cxnId="{F18DB2BE-8A33-3F4C-AB8C-26F26655CDBC}">
      <dgm:prSet/>
      <dgm:spPr/>
      <dgm:t>
        <a:bodyPr/>
        <a:lstStyle/>
        <a:p>
          <a:endParaRPr lang="en-GB" sz="1600"/>
        </a:p>
      </dgm:t>
    </dgm:pt>
    <dgm:pt modelId="{5DC5E6CF-3E62-2449-B066-FE29E02169C5}" type="parTrans" cxnId="{F18DB2BE-8A33-3F4C-AB8C-26F26655CDBC}">
      <dgm:prSet/>
      <dgm:spPr/>
      <dgm:t>
        <a:bodyPr/>
        <a:lstStyle/>
        <a:p>
          <a:endParaRPr lang="en-GB" sz="1600"/>
        </a:p>
      </dgm:t>
    </dgm:pt>
    <dgm:pt modelId="{987738BA-384D-B748-B70B-0C74B8C1E1B6}">
      <dgm:prSet phldrT="[Text]" custT="1"/>
      <dgm:spPr/>
      <dgm:t>
        <a:bodyPr/>
        <a:lstStyle/>
        <a:p>
          <a:r>
            <a:rPr lang="en-IN" sz="1600" b="0" i="0" u="none" dirty="0"/>
            <a:t>C-Axis Indexing</a:t>
          </a:r>
          <a:endParaRPr lang="en-US" sz="1600" b="1" dirty="0"/>
        </a:p>
      </dgm:t>
    </dgm:pt>
    <dgm:pt modelId="{AF86E540-D393-704F-8B5A-D9CB6329FD5B}" type="parTrans" cxnId="{FCCC1C1B-FB87-864E-8771-09740DEA261A}">
      <dgm:prSet/>
      <dgm:spPr/>
      <dgm:t>
        <a:bodyPr/>
        <a:lstStyle/>
        <a:p>
          <a:endParaRPr lang="en-GB" sz="1600"/>
        </a:p>
      </dgm:t>
    </dgm:pt>
    <dgm:pt modelId="{7C2715EC-B2B7-7E44-ABEF-A9BE4D575851}" type="sibTrans" cxnId="{FCCC1C1B-FB87-864E-8771-09740DEA261A}">
      <dgm:prSet/>
      <dgm:spPr/>
      <dgm:t>
        <a:bodyPr/>
        <a:lstStyle/>
        <a:p>
          <a:endParaRPr lang="en-GB" sz="1600"/>
        </a:p>
      </dgm:t>
    </dgm:pt>
    <dgm:pt modelId="{823B8B97-C261-B14D-B946-7A99BD897164}">
      <dgm:prSet phldrT="[Text]" custT="1"/>
      <dgm:spPr/>
      <dgm:t>
        <a:bodyPr/>
        <a:lstStyle/>
        <a:p>
          <a:r>
            <a:rPr lang="en-IN" sz="1600" b="0" i="0" u="none" dirty="0"/>
            <a:t>0.001° Increment</a:t>
          </a:r>
          <a:endParaRPr lang="en-US" sz="1600" b="1" dirty="0"/>
        </a:p>
      </dgm:t>
    </dgm:pt>
    <dgm:pt modelId="{5E1B9F1D-6CD1-954A-AA39-5C5C5833208A}" type="parTrans" cxnId="{7B63B74A-1A8F-3C40-872B-0FC2111CD4D8}">
      <dgm:prSet/>
      <dgm:spPr/>
      <dgm:t>
        <a:bodyPr/>
        <a:lstStyle/>
        <a:p>
          <a:endParaRPr lang="en-GB" sz="1600"/>
        </a:p>
      </dgm:t>
    </dgm:pt>
    <dgm:pt modelId="{8D3DB857-B882-984C-BF78-7E9E438CFABC}" type="sibTrans" cxnId="{7B63B74A-1A8F-3C40-872B-0FC2111CD4D8}">
      <dgm:prSet/>
      <dgm:spPr/>
      <dgm:t>
        <a:bodyPr/>
        <a:lstStyle/>
        <a:p>
          <a:endParaRPr lang="en-GB" sz="1600"/>
        </a:p>
      </dgm:t>
    </dgm:pt>
    <dgm:pt modelId="{D06BC37C-D7E4-AC40-B74A-6AAFB3B80C94}">
      <dgm:prSet phldrT="[Text]" custT="1"/>
      <dgm:spPr/>
      <dgm:t>
        <a:bodyPr/>
        <a:lstStyle/>
        <a:p>
          <a:r>
            <a:rPr lang="en-IN" sz="1600" b="0" i="0" u="none" dirty="0"/>
            <a:t>Spindle Bore</a:t>
          </a:r>
          <a:endParaRPr lang="en-US" sz="1600" b="1" dirty="0"/>
        </a:p>
      </dgm:t>
    </dgm:pt>
    <dgm:pt modelId="{D611BBBB-1F31-9E44-8B98-A034E0584394}" type="parTrans" cxnId="{020E2984-69EC-7841-A964-FB3208A4F30E}">
      <dgm:prSet/>
      <dgm:spPr/>
      <dgm:t>
        <a:bodyPr/>
        <a:lstStyle/>
        <a:p>
          <a:endParaRPr lang="en-GB" sz="1600"/>
        </a:p>
      </dgm:t>
    </dgm:pt>
    <dgm:pt modelId="{311AABBC-BA2D-224F-8BA6-C66F61A439C4}" type="sibTrans" cxnId="{020E2984-69EC-7841-A964-FB3208A4F30E}">
      <dgm:prSet/>
      <dgm:spPr/>
      <dgm:t>
        <a:bodyPr/>
        <a:lstStyle/>
        <a:p>
          <a:endParaRPr lang="en-GB" sz="1600"/>
        </a:p>
      </dgm:t>
    </dgm:pt>
    <dgm:pt modelId="{FB9552F7-06E5-3940-B394-8BB55E44A597}">
      <dgm:prSet phldrT="[Text]" custT="1"/>
      <dgm:spPr/>
      <dgm:t>
        <a:bodyPr/>
        <a:lstStyle/>
        <a:p>
          <a:r>
            <a:rPr lang="en-IN" sz="1600" b="0" i="0" u="none" dirty="0"/>
            <a:t>Approx. 62 mm</a:t>
          </a:r>
          <a:endParaRPr lang="en-US" sz="1600" b="1" dirty="0"/>
        </a:p>
      </dgm:t>
    </dgm:pt>
    <dgm:pt modelId="{D6A48B71-5071-8F45-969E-EC57D45EF47B}" type="parTrans" cxnId="{C21F381E-FCFF-9A43-8588-49ABDE2B5FED}">
      <dgm:prSet/>
      <dgm:spPr/>
      <dgm:t>
        <a:bodyPr/>
        <a:lstStyle/>
        <a:p>
          <a:endParaRPr lang="en-GB" sz="1600"/>
        </a:p>
      </dgm:t>
    </dgm:pt>
    <dgm:pt modelId="{9FC2731E-EE73-5949-8899-08518500D847}" type="sibTrans" cxnId="{C21F381E-FCFF-9A43-8588-49ABDE2B5FED}">
      <dgm:prSet/>
      <dgm:spPr/>
      <dgm:t>
        <a:bodyPr/>
        <a:lstStyle/>
        <a:p>
          <a:endParaRPr lang="en-GB" sz="1600"/>
        </a:p>
      </dgm:t>
    </dgm:pt>
    <dgm:pt modelId="{B0391046-309A-3143-9446-F35F58ADB644}">
      <dgm:prSet phldrT="[Text]" custT="1"/>
      <dgm:spPr/>
      <dgm:t>
        <a:bodyPr/>
        <a:lstStyle/>
        <a:p>
          <a:r>
            <a:rPr lang="en-IN" sz="1600" b="1" i="0" u="none" dirty="0"/>
            <a:t>Chuck Size</a:t>
          </a:r>
          <a:r>
            <a:rPr lang="en-US" sz="1600" b="1" dirty="0"/>
            <a:t> </a:t>
          </a:r>
        </a:p>
      </dgm:t>
    </dgm:pt>
    <dgm:pt modelId="{46B7FFF2-71C3-5943-A05D-2CBC116C0D35}" type="parTrans" cxnId="{D1BDCAA6-5D0F-044E-A7FD-48479D619E2A}">
      <dgm:prSet/>
      <dgm:spPr/>
      <dgm:t>
        <a:bodyPr/>
        <a:lstStyle/>
        <a:p>
          <a:endParaRPr lang="en-GB" sz="1600"/>
        </a:p>
      </dgm:t>
    </dgm:pt>
    <dgm:pt modelId="{9C74686D-B84B-1443-AFEF-DE2A98898C6E}" type="sibTrans" cxnId="{D1BDCAA6-5D0F-044E-A7FD-48479D619E2A}">
      <dgm:prSet/>
      <dgm:spPr/>
      <dgm:t>
        <a:bodyPr/>
        <a:lstStyle/>
        <a:p>
          <a:endParaRPr lang="en-GB" sz="1600"/>
        </a:p>
      </dgm:t>
    </dgm:pt>
    <dgm:pt modelId="{63753632-0D32-AD45-B4C6-2B1E45A40FFE}">
      <dgm:prSet phldrT="[Text]" custT="1"/>
      <dgm:spPr/>
      <dgm:t>
        <a:bodyPr/>
        <a:lstStyle/>
        <a:p>
          <a:r>
            <a:rPr lang="en-US" sz="1600" b="1" dirty="0"/>
            <a:t>12 INCH </a:t>
          </a:r>
        </a:p>
      </dgm:t>
    </dgm:pt>
    <dgm:pt modelId="{EBC28E85-B92D-5245-870D-F622102DD1B8}" type="parTrans" cxnId="{53CEA47D-23A8-AC4D-A272-64C0D19A15C7}">
      <dgm:prSet/>
      <dgm:spPr/>
      <dgm:t>
        <a:bodyPr/>
        <a:lstStyle/>
        <a:p>
          <a:endParaRPr lang="en-GB" sz="1600"/>
        </a:p>
      </dgm:t>
    </dgm:pt>
    <dgm:pt modelId="{3885FD57-9E82-6B41-9BBE-81361C53E6E1}" type="sibTrans" cxnId="{53CEA47D-23A8-AC4D-A272-64C0D19A15C7}">
      <dgm:prSet/>
      <dgm:spPr/>
      <dgm:t>
        <a:bodyPr/>
        <a:lstStyle/>
        <a:p>
          <a:endParaRPr lang="en-GB" sz="1600"/>
        </a:p>
      </dgm:t>
    </dgm:pt>
    <dgm:pt modelId="{9605B9BD-745A-D34A-B1B6-B41B1832FED8}">
      <dgm:prSet phldrT="[Text]" custT="1"/>
      <dgm:spPr/>
      <dgm:t>
        <a:bodyPr/>
        <a:lstStyle/>
        <a:p>
          <a:r>
            <a:rPr lang="en-IN" sz="1600" b="0" i="0" u="none" dirty="0"/>
            <a:t>Max Spindle Speed</a:t>
          </a:r>
          <a:endParaRPr lang="en-US" sz="1600" b="1" dirty="0"/>
        </a:p>
      </dgm:t>
    </dgm:pt>
    <dgm:pt modelId="{7AC145E6-EF8C-604E-9B6F-E200532773C3}" type="parTrans" cxnId="{A969ADC4-BDCC-6343-A77C-1ECE682F234D}">
      <dgm:prSet/>
      <dgm:spPr/>
      <dgm:t>
        <a:bodyPr/>
        <a:lstStyle/>
        <a:p>
          <a:endParaRPr lang="en-GB" sz="1600"/>
        </a:p>
      </dgm:t>
    </dgm:pt>
    <dgm:pt modelId="{285EE898-AE6C-EC49-B862-2E8C07EF5257}" type="sibTrans" cxnId="{A969ADC4-BDCC-6343-A77C-1ECE682F234D}">
      <dgm:prSet/>
      <dgm:spPr/>
      <dgm:t>
        <a:bodyPr/>
        <a:lstStyle/>
        <a:p>
          <a:endParaRPr lang="en-GB" sz="1600"/>
        </a:p>
      </dgm:t>
    </dgm:pt>
    <dgm:pt modelId="{C67C07B2-60C2-BA41-98C0-447BCD47C7DD}">
      <dgm:prSet phldrT="[Text]" custT="1"/>
      <dgm:spPr/>
      <dgm:t>
        <a:bodyPr/>
        <a:lstStyle/>
        <a:p>
          <a:r>
            <a:rPr lang="en-US" sz="1600" b="1" dirty="0"/>
            <a:t>3500 RPM</a:t>
          </a:r>
        </a:p>
      </dgm:t>
    </dgm:pt>
    <dgm:pt modelId="{369960BC-FD5A-9D4B-9665-2D9F28572022}" type="parTrans" cxnId="{EEE66D94-F486-8345-A57A-FEB318F43FB1}">
      <dgm:prSet/>
      <dgm:spPr/>
      <dgm:t>
        <a:bodyPr/>
        <a:lstStyle/>
        <a:p>
          <a:endParaRPr lang="en-GB" sz="1600"/>
        </a:p>
      </dgm:t>
    </dgm:pt>
    <dgm:pt modelId="{29CFEB74-EA5E-BA4D-8442-F57D74F5E020}" type="sibTrans" cxnId="{EEE66D94-F486-8345-A57A-FEB318F43FB1}">
      <dgm:prSet/>
      <dgm:spPr/>
      <dgm:t>
        <a:bodyPr/>
        <a:lstStyle/>
        <a:p>
          <a:endParaRPr lang="en-GB" sz="1600"/>
        </a:p>
      </dgm:t>
    </dgm:pt>
    <dgm:pt modelId="{79F35CC3-E246-D44E-91A7-75596BCDACC2}">
      <dgm:prSet phldrT="[Text]" custT="1"/>
      <dgm:spPr/>
      <dgm:t>
        <a:bodyPr/>
        <a:lstStyle/>
        <a:p>
          <a:r>
            <a:rPr lang="en-US" sz="1600" b="1" dirty="0"/>
            <a:t>No of Axis</a:t>
          </a:r>
        </a:p>
      </dgm:t>
    </dgm:pt>
    <dgm:pt modelId="{8FDBAAAD-5C48-7C4A-80BA-E426A998386E}" type="parTrans" cxnId="{4907AD63-3B49-DA48-91E7-05D8B18F4231}">
      <dgm:prSet/>
      <dgm:spPr/>
      <dgm:t>
        <a:bodyPr/>
        <a:lstStyle/>
        <a:p>
          <a:endParaRPr lang="en-GB" sz="1600"/>
        </a:p>
      </dgm:t>
    </dgm:pt>
    <dgm:pt modelId="{F23EB0ED-52D9-3540-ABA7-4868DE456123}" type="sibTrans" cxnId="{4907AD63-3B49-DA48-91E7-05D8B18F4231}">
      <dgm:prSet/>
      <dgm:spPr/>
      <dgm:t>
        <a:bodyPr/>
        <a:lstStyle/>
        <a:p>
          <a:endParaRPr lang="en-GB" sz="1600"/>
        </a:p>
      </dgm:t>
    </dgm:pt>
    <dgm:pt modelId="{013B616F-12EE-D041-ABBC-0201EFD2CAF4}">
      <dgm:prSet phldrT="[Text]" custT="1"/>
      <dgm:spPr/>
      <dgm:t>
        <a:bodyPr/>
        <a:lstStyle/>
        <a:p>
          <a:r>
            <a:rPr lang="pl-PL" sz="1600" b="0" i="0" u="none" dirty="0"/>
            <a:t>2 Axis (X, Z) + C-Axis</a:t>
          </a:r>
          <a:endParaRPr lang="en-US" sz="1600" b="1" dirty="0"/>
        </a:p>
      </dgm:t>
    </dgm:pt>
    <dgm:pt modelId="{320CEEEA-8DAB-7243-BD3F-2FE8648F680A}" type="parTrans" cxnId="{A5AD5FC1-5DFF-C94D-AE5F-DCED619872DC}">
      <dgm:prSet/>
      <dgm:spPr/>
      <dgm:t>
        <a:bodyPr/>
        <a:lstStyle/>
        <a:p>
          <a:endParaRPr lang="en-GB" sz="1600"/>
        </a:p>
      </dgm:t>
    </dgm:pt>
    <dgm:pt modelId="{8FD5E5A9-CF86-0E40-A079-4658D7750CF6}" type="sibTrans" cxnId="{A5AD5FC1-5DFF-C94D-AE5F-DCED619872DC}">
      <dgm:prSet/>
      <dgm:spPr/>
      <dgm:t>
        <a:bodyPr/>
        <a:lstStyle/>
        <a:p>
          <a:endParaRPr lang="en-GB" sz="1600"/>
        </a:p>
      </dgm:t>
    </dgm:pt>
    <dgm:pt modelId="{B9918BF5-989A-274D-88FE-8CE62C653A33}">
      <dgm:prSet phldrT="[Text]" custT="1"/>
      <dgm:spPr/>
      <dgm:t>
        <a:bodyPr/>
        <a:lstStyle/>
        <a:p>
          <a:r>
            <a:rPr lang="en-IN" sz="1600" b="1" i="0" u="none" dirty="0"/>
            <a:t>SPINDLE POWER	</a:t>
          </a:r>
          <a:endParaRPr lang="en-US" sz="1600" b="1" dirty="0"/>
        </a:p>
      </dgm:t>
    </dgm:pt>
    <dgm:pt modelId="{13270F87-48F4-C347-A3FF-DD4F20AFC379}" type="parTrans" cxnId="{26053444-E191-E144-B234-1D3B93C4DD35}">
      <dgm:prSet/>
      <dgm:spPr/>
      <dgm:t>
        <a:bodyPr/>
        <a:lstStyle/>
        <a:p>
          <a:endParaRPr lang="en-GB" sz="1600"/>
        </a:p>
      </dgm:t>
    </dgm:pt>
    <dgm:pt modelId="{510B3ACA-5D08-CF41-B6B2-F0C77C2E2FF8}" type="sibTrans" cxnId="{26053444-E191-E144-B234-1D3B93C4DD35}">
      <dgm:prSet/>
      <dgm:spPr/>
      <dgm:t>
        <a:bodyPr/>
        <a:lstStyle/>
        <a:p>
          <a:endParaRPr lang="en-GB" sz="1600"/>
        </a:p>
      </dgm:t>
    </dgm:pt>
    <dgm:pt modelId="{0657E9A0-5BE8-8643-8656-182FD95409D6}">
      <dgm:prSet phldrT="[Text]" custT="1"/>
      <dgm:spPr/>
      <dgm:t>
        <a:bodyPr/>
        <a:lstStyle/>
        <a:p>
          <a:r>
            <a:rPr lang="en-GB" sz="1600" b="1" dirty="0"/>
            <a:t>22 KW</a:t>
          </a:r>
          <a:endParaRPr lang="en-US" sz="1600" b="1" dirty="0"/>
        </a:p>
      </dgm:t>
    </dgm:pt>
    <dgm:pt modelId="{EF0C2BDE-A812-7047-8C24-B27D2C834D58}" type="parTrans" cxnId="{3B3FBA42-8B37-AB49-B1A6-010C86369DEC}">
      <dgm:prSet/>
      <dgm:spPr/>
      <dgm:t>
        <a:bodyPr/>
        <a:lstStyle/>
        <a:p>
          <a:endParaRPr lang="en-GB" sz="1600"/>
        </a:p>
      </dgm:t>
    </dgm:pt>
    <dgm:pt modelId="{3379BB3B-EE09-224A-BC49-43B7BA6193AA}" type="sibTrans" cxnId="{3B3FBA42-8B37-AB49-B1A6-010C86369DEC}">
      <dgm:prSet/>
      <dgm:spPr/>
      <dgm:t>
        <a:bodyPr/>
        <a:lstStyle/>
        <a:p>
          <a:endParaRPr lang="en-GB" sz="1600"/>
        </a:p>
      </dgm:t>
    </dgm:pt>
    <dgm:pt modelId="{66440E04-E10D-422F-B24D-1EC5483CAAE8}" type="pres">
      <dgm:prSet presAssocID="{542A6071-118B-4932-A111-61E7100EA0F0}" presName="Name0" presStyleCnt="0">
        <dgm:presLayoutVars>
          <dgm:dir/>
          <dgm:animLvl val="lvl"/>
          <dgm:resizeHandles val="exact"/>
        </dgm:presLayoutVars>
      </dgm:prSet>
      <dgm:spPr/>
    </dgm:pt>
    <dgm:pt modelId="{DCC54E81-D941-4F2E-BA6F-946ACD3D9FC5}" type="pres">
      <dgm:prSet presAssocID="{25058043-05EE-4508-80C8-E5DF00C55B13}" presName="linNode" presStyleCnt="0"/>
      <dgm:spPr/>
    </dgm:pt>
    <dgm:pt modelId="{8646A2E3-CD50-4FD9-9951-CB6C5B613124}" type="pres">
      <dgm:prSet presAssocID="{25058043-05EE-4508-80C8-E5DF00C55B13}" presName="parentText" presStyleLbl="node1" presStyleIdx="0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6089A7B-4E3A-4559-848E-459355810409}" type="pres">
      <dgm:prSet presAssocID="{25058043-05EE-4508-80C8-E5DF00C55B13}" presName="descendantText" presStyleLbl="alignAccFollowNode1" presStyleIdx="0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DA9A8E5C-3882-482D-9862-5414D43C2223}" type="pres">
      <dgm:prSet presAssocID="{8D5AE75B-2342-42E2-BF13-F7A170320DEB}" presName="sp" presStyleCnt="0"/>
      <dgm:spPr/>
    </dgm:pt>
    <dgm:pt modelId="{DE6F3D65-B933-B04E-9DCD-0B1E777E9A7C}" type="pres">
      <dgm:prSet presAssocID="{0F1ADB87-A9B9-4349-B0D8-FC25E461244F}" presName="linNode" presStyleCnt="0"/>
      <dgm:spPr/>
    </dgm:pt>
    <dgm:pt modelId="{868DAA59-B5B5-5848-8AAF-43AEFFB18877}" type="pres">
      <dgm:prSet presAssocID="{0F1ADB87-A9B9-4349-B0D8-FC25E461244F}" presName="parentText" presStyleLbl="node1" presStyleIdx="1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4C15718-C47D-3842-9A41-4C196627213F}" type="pres">
      <dgm:prSet presAssocID="{0F1ADB87-A9B9-4349-B0D8-FC25E461244F}" presName="descendantText" presStyleLbl="alignAccFollowNode1" presStyleIdx="1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11ADE442-1401-E94F-AA93-A073A9CCFA7E}" type="pres">
      <dgm:prSet presAssocID="{94689FE3-C5E0-7044-ACEA-D341400CCAC8}" presName="sp" presStyleCnt="0"/>
      <dgm:spPr/>
    </dgm:pt>
    <dgm:pt modelId="{3F164AF5-29B7-4F41-9E68-31D8FDB3EBFF}" type="pres">
      <dgm:prSet presAssocID="{987738BA-384D-B748-B70B-0C74B8C1E1B6}" presName="linNode" presStyleCnt="0"/>
      <dgm:spPr/>
    </dgm:pt>
    <dgm:pt modelId="{C64F542D-90F8-0641-B41A-F91A75C3CC68}" type="pres">
      <dgm:prSet presAssocID="{987738BA-384D-B748-B70B-0C74B8C1E1B6}" presName="parentText" presStyleLbl="node1" presStyleIdx="2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43BD1204-AF60-B94A-BD2C-70EF330F99E8}" type="pres">
      <dgm:prSet presAssocID="{987738BA-384D-B748-B70B-0C74B8C1E1B6}" presName="descendantText" presStyleLbl="alignAccFollowNode1" presStyleIdx="2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ED9DC0B1-85B2-D845-8483-B216F1452D75}" type="pres">
      <dgm:prSet presAssocID="{7C2715EC-B2B7-7E44-ABEF-A9BE4D575851}" presName="sp" presStyleCnt="0"/>
      <dgm:spPr/>
    </dgm:pt>
    <dgm:pt modelId="{E5EDDDA2-06DE-B846-933F-C28613C3817B}" type="pres">
      <dgm:prSet presAssocID="{D06BC37C-D7E4-AC40-B74A-6AAFB3B80C94}" presName="linNode" presStyleCnt="0"/>
      <dgm:spPr/>
    </dgm:pt>
    <dgm:pt modelId="{D51088C5-C7D1-DE44-82F0-A476D4A4B04C}" type="pres">
      <dgm:prSet presAssocID="{D06BC37C-D7E4-AC40-B74A-6AAFB3B80C94}" presName="parentText" presStyleLbl="node1" presStyleIdx="3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3A6EFF23-C1B4-544B-BDD4-0F3EDAFF5407}" type="pres">
      <dgm:prSet presAssocID="{D06BC37C-D7E4-AC40-B74A-6AAFB3B80C94}" presName="descendantText" presStyleLbl="alignAccFollowNode1" presStyleIdx="3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0E6BD7FC-6025-2F46-BD4B-617FDD6B2D82}" type="pres">
      <dgm:prSet presAssocID="{311AABBC-BA2D-224F-8BA6-C66F61A439C4}" presName="sp" presStyleCnt="0"/>
      <dgm:spPr/>
    </dgm:pt>
    <dgm:pt modelId="{608B8592-E96C-CA41-B501-409C45930EBA}" type="pres">
      <dgm:prSet presAssocID="{B0391046-309A-3143-9446-F35F58ADB644}" presName="linNode" presStyleCnt="0"/>
      <dgm:spPr/>
    </dgm:pt>
    <dgm:pt modelId="{3B5D8BA1-8B3F-034F-8907-DDC166A0D719}" type="pres">
      <dgm:prSet presAssocID="{B0391046-309A-3143-9446-F35F58ADB644}" presName="parentText" presStyleLbl="node1" presStyleIdx="4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294D671F-CB21-A14C-B701-E435ACEFDBDD}" type="pres">
      <dgm:prSet presAssocID="{B0391046-309A-3143-9446-F35F58ADB644}" presName="descendantText" presStyleLbl="alignAccFollowNode1" presStyleIdx="4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4FFA1AD7-1A83-9F42-B464-BF85394A0759}" type="pres">
      <dgm:prSet presAssocID="{9C74686D-B84B-1443-AFEF-DE2A98898C6E}" presName="sp" presStyleCnt="0"/>
      <dgm:spPr/>
    </dgm:pt>
    <dgm:pt modelId="{84951083-6D34-E34F-BCE5-38F9F1E8BBB8}" type="pres">
      <dgm:prSet presAssocID="{9605B9BD-745A-D34A-B1B6-B41B1832FED8}" presName="linNode" presStyleCnt="0"/>
      <dgm:spPr/>
    </dgm:pt>
    <dgm:pt modelId="{E3388F90-8066-0A4E-B672-F075E0B6B844}" type="pres">
      <dgm:prSet presAssocID="{9605B9BD-745A-D34A-B1B6-B41B1832FED8}" presName="parentText" presStyleLbl="node1" presStyleIdx="5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DD61451B-9D4B-3845-BB79-34C8739A992E}" type="pres">
      <dgm:prSet presAssocID="{9605B9BD-745A-D34A-B1B6-B41B1832FED8}" presName="descendantText" presStyleLbl="alignAccFollowNode1" presStyleIdx="5" presStyleCnt="8" custScaleX="75765" custScaleY="124539" custLinFactNeighborX="2674" custLinFactNeighborY="5416">
        <dgm:presLayoutVars>
          <dgm:bulletEnabled val="1"/>
        </dgm:presLayoutVars>
      </dgm:prSet>
      <dgm:spPr/>
    </dgm:pt>
    <dgm:pt modelId="{58FBC080-8FB6-5F40-BB86-4604436D4DBA}" type="pres">
      <dgm:prSet presAssocID="{285EE898-AE6C-EC49-B862-2E8C07EF5257}" presName="sp" presStyleCnt="0"/>
      <dgm:spPr/>
    </dgm:pt>
    <dgm:pt modelId="{A2348E26-74FA-0345-B916-5BC6548201C9}" type="pres">
      <dgm:prSet presAssocID="{79F35CC3-E246-D44E-91A7-75596BCDACC2}" presName="linNode" presStyleCnt="0"/>
      <dgm:spPr/>
    </dgm:pt>
    <dgm:pt modelId="{E9267246-26B8-0841-90EE-66FC14949472}" type="pres">
      <dgm:prSet presAssocID="{79F35CC3-E246-D44E-91A7-75596BCDACC2}" presName="parentText" presStyleLbl="node1" presStyleIdx="6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C3FC072F-1E49-4A40-97EC-6082D1A104CE}" type="pres">
      <dgm:prSet presAssocID="{79F35CC3-E246-D44E-91A7-75596BCDACC2}" presName="descendantText" presStyleLbl="alignAccFollowNode1" presStyleIdx="6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DEE31775-377B-FE4D-B7DE-BFB6C94F4EF0}" type="pres">
      <dgm:prSet presAssocID="{F23EB0ED-52D9-3540-ABA7-4868DE456123}" presName="sp" presStyleCnt="0"/>
      <dgm:spPr/>
    </dgm:pt>
    <dgm:pt modelId="{2B633D1F-8C67-2544-AFF0-22B2110F1CAE}" type="pres">
      <dgm:prSet presAssocID="{B9918BF5-989A-274D-88FE-8CE62C653A33}" presName="linNode" presStyleCnt="0"/>
      <dgm:spPr/>
    </dgm:pt>
    <dgm:pt modelId="{CAEE24AB-0C8A-B140-BE31-FF3F68DA5820}" type="pres">
      <dgm:prSet presAssocID="{B9918BF5-989A-274D-88FE-8CE62C653A33}" presName="parentText" presStyleLbl="node1" presStyleIdx="7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E3835B3-6BE6-D846-89DD-43EBC4612650}" type="pres">
      <dgm:prSet presAssocID="{B9918BF5-989A-274D-88FE-8CE62C653A33}" presName="descendantText" presStyleLbl="alignAccFollowNode1" presStyleIdx="7" presStyleCnt="8" custScaleX="75765" custScaleY="124539" custLinFactNeighborX="1279" custLinFactNeighborY="5416">
        <dgm:presLayoutVars>
          <dgm:bulletEnabled val="1"/>
        </dgm:presLayoutVars>
      </dgm:prSet>
      <dgm:spPr/>
    </dgm:pt>
  </dgm:ptLst>
  <dgm:cxnLst>
    <dgm:cxn modelId="{FCCC1C1B-FB87-864E-8771-09740DEA261A}" srcId="{542A6071-118B-4932-A111-61E7100EA0F0}" destId="{987738BA-384D-B748-B70B-0C74B8C1E1B6}" srcOrd="2" destOrd="0" parTransId="{AF86E540-D393-704F-8B5A-D9CB6329FD5B}" sibTransId="{7C2715EC-B2B7-7E44-ABEF-A9BE4D575851}"/>
    <dgm:cxn modelId="{C21F381E-FCFF-9A43-8588-49ABDE2B5FED}" srcId="{D06BC37C-D7E4-AC40-B74A-6AAFB3B80C94}" destId="{FB9552F7-06E5-3940-B394-8BB55E44A597}" srcOrd="0" destOrd="0" parTransId="{D6A48B71-5071-8F45-969E-EC57D45EF47B}" sibTransId="{9FC2731E-EE73-5949-8899-08518500D847}"/>
    <dgm:cxn modelId="{D7A6E51E-6874-49DE-85EC-75A6A41F11FB}" srcId="{25058043-05EE-4508-80C8-E5DF00C55B13}" destId="{17172CC8-34F7-4538-8F68-0A87D4B62E1F}" srcOrd="0" destOrd="0" parTransId="{3AD19608-0B54-474F-99EA-C3614899AE54}" sibTransId="{62CFD962-FCC5-4B70-8A67-280494D6C921}"/>
    <dgm:cxn modelId="{5AF86B20-B6B4-5E4B-BB44-71224CC8D0E0}" type="presOf" srcId="{D06BC37C-D7E4-AC40-B74A-6AAFB3B80C94}" destId="{D51088C5-C7D1-DE44-82F0-A476D4A4B04C}" srcOrd="0" destOrd="0" presId="urn:microsoft.com/office/officeart/2005/8/layout/vList5"/>
    <dgm:cxn modelId="{07D9FA39-CB3E-4545-92BD-2C7760B251B0}" srcId="{542A6071-118B-4932-A111-61E7100EA0F0}" destId="{25058043-05EE-4508-80C8-E5DF00C55B13}" srcOrd="0" destOrd="0" parTransId="{54E20C75-A68F-4C7C-93E4-C1D2B17B7886}" sibTransId="{8D5AE75B-2342-42E2-BF13-F7A170320DEB}"/>
    <dgm:cxn modelId="{3B3FBA42-8B37-AB49-B1A6-010C86369DEC}" srcId="{B9918BF5-989A-274D-88FE-8CE62C653A33}" destId="{0657E9A0-5BE8-8643-8656-182FD95409D6}" srcOrd="0" destOrd="0" parTransId="{EF0C2BDE-A812-7047-8C24-B27D2C834D58}" sibTransId="{3379BB3B-EE09-224A-BC49-43B7BA6193AA}"/>
    <dgm:cxn modelId="{4907AD63-3B49-DA48-91E7-05D8B18F4231}" srcId="{542A6071-118B-4932-A111-61E7100EA0F0}" destId="{79F35CC3-E246-D44E-91A7-75596BCDACC2}" srcOrd="6" destOrd="0" parTransId="{8FDBAAAD-5C48-7C4A-80BA-E426A998386E}" sibTransId="{F23EB0ED-52D9-3540-ABA7-4868DE456123}"/>
    <dgm:cxn modelId="{26053444-E191-E144-B234-1D3B93C4DD35}" srcId="{542A6071-118B-4932-A111-61E7100EA0F0}" destId="{B9918BF5-989A-274D-88FE-8CE62C653A33}" srcOrd="7" destOrd="0" parTransId="{13270F87-48F4-C347-A3FF-DD4F20AFC379}" sibTransId="{510B3ACA-5D08-CF41-B6B2-F0C77C2E2FF8}"/>
    <dgm:cxn modelId="{1D566D66-E572-4291-B637-A062465611C8}" type="presOf" srcId="{542A6071-118B-4932-A111-61E7100EA0F0}" destId="{66440E04-E10D-422F-B24D-1EC5483CAAE8}" srcOrd="0" destOrd="0" presId="urn:microsoft.com/office/officeart/2005/8/layout/vList5"/>
    <dgm:cxn modelId="{B842A467-D85B-0944-8C1C-84E883764F3C}" srcId="{542A6071-118B-4932-A111-61E7100EA0F0}" destId="{0F1ADB87-A9B9-4349-B0D8-FC25E461244F}" srcOrd="1" destOrd="0" parTransId="{268676D2-CE38-194A-9E8D-A2C5D3C58F23}" sibTransId="{94689FE3-C5E0-7044-ACEA-D341400CCAC8}"/>
    <dgm:cxn modelId="{9064A448-8CAA-134B-8455-87A15B248131}" type="presOf" srcId="{B0391046-309A-3143-9446-F35F58ADB644}" destId="{3B5D8BA1-8B3F-034F-8907-DDC166A0D719}" srcOrd="0" destOrd="0" presId="urn:microsoft.com/office/officeart/2005/8/layout/vList5"/>
    <dgm:cxn modelId="{7B63B74A-1A8F-3C40-872B-0FC2111CD4D8}" srcId="{987738BA-384D-B748-B70B-0C74B8C1E1B6}" destId="{823B8B97-C261-B14D-B946-7A99BD897164}" srcOrd="0" destOrd="0" parTransId="{5E1B9F1D-6CD1-954A-AA39-5C5C5833208A}" sibTransId="{8D3DB857-B882-984C-BF78-7E9E438CFABC}"/>
    <dgm:cxn modelId="{C11AE576-7D1F-6C49-A79F-B864BAB2AD0B}" type="presOf" srcId="{FB9552F7-06E5-3940-B394-8BB55E44A597}" destId="{3A6EFF23-C1B4-544B-BDD4-0F3EDAFF5407}" srcOrd="0" destOrd="0" presId="urn:microsoft.com/office/officeart/2005/8/layout/vList5"/>
    <dgm:cxn modelId="{13A45C7D-6FF1-4263-BFFB-593CDB6DE89F}" type="presOf" srcId="{25058043-05EE-4508-80C8-E5DF00C55B13}" destId="{8646A2E3-CD50-4FD9-9951-CB6C5B613124}" srcOrd="0" destOrd="0" presId="urn:microsoft.com/office/officeart/2005/8/layout/vList5"/>
    <dgm:cxn modelId="{53CEA47D-23A8-AC4D-A272-64C0D19A15C7}" srcId="{B0391046-309A-3143-9446-F35F58ADB644}" destId="{63753632-0D32-AD45-B4C6-2B1E45A40FFE}" srcOrd="0" destOrd="0" parTransId="{EBC28E85-B92D-5245-870D-F622102DD1B8}" sibTransId="{3885FD57-9E82-6B41-9BBE-81361C53E6E1}"/>
    <dgm:cxn modelId="{020E2984-69EC-7841-A964-FB3208A4F30E}" srcId="{542A6071-118B-4932-A111-61E7100EA0F0}" destId="{D06BC37C-D7E4-AC40-B74A-6AAFB3B80C94}" srcOrd="3" destOrd="0" parTransId="{D611BBBB-1F31-9E44-8B98-A034E0584394}" sibTransId="{311AABBC-BA2D-224F-8BA6-C66F61A439C4}"/>
    <dgm:cxn modelId="{311E6592-3FD2-BC45-9FBC-D589493464F2}" type="presOf" srcId="{CA1B15BF-15FF-3F4B-9B55-F7A9E9575A7D}" destId="{B4C15718-C47D-3842-9A41-4C196627213F}" srcOrd="0" destOrd="0" presId="urn:microsoft.com/office/officeart/2005/8/layout/vList5"/>
    <dgm:cxn modelId="{EEE66D94-F486-8345-A57A-FEB318F43FB1}" srcId="{9605B9BD-745A-D34A-B1B6-B41B1832FED8}" destId="{C67C07B2-60C2-BA41-98C0-447BCD47C7DD}" srcOrd="0" destOrd="0" parTransId="{369960BC-FD5A-9D4B-9665-2D9F28572022}" sibTransId="{29CFEB74-EA5E-BA4D-8442-F57D74F5E020}"/>
    <dgm:cxn modelId="{C2EAED96-82EB-324B-89C5-C25DED99F639}" type="presOf" srcId="{C67C07B2-60C2-BA41-98C0-447BCD47C7DD}" destId="{DD61451B-9D4B-3845-BB79-34C8739A992E}" srcOrd="0" destOrd="0" presId="urn:microsoft.com/office/officeart/2005/8/layout/vList5"/>
    <dgm:cxn modelId="{33F68C9C-1CC2-004F-B7CB-CEA060187269}" type="presOf" srcId="{013B616F-12EE-D041-ABBC-0201EFD2CAF4}" destId="{C3FC072F-1E49-4A40-97EC-6082D1A104CE}" srcOrd="0" destOrd="0" presId="urn:microsoft.com/office/officeart/2005/8/layout/vList5"/>
    <dgm:cxn modelId="{C737DB9C-1D45-8042-9DCA-E3AB13E34011}" type="presOf" srcId="{79F35CC3-E246-D44E-91A7-75596BCDACC2}" destId="{E9267246-26B8-0841-90EE-66FC14949472}" srcOrd="0" destOrd="0" presId="urn:microsoft.com/office/officeart/2005/8/layout/vList5"/>
    <dgm:cxn modelId="{3A8F609E-7474-9540-809D-70A711134FEA}" type="presOf" srcId="{9605B9BD-745A-D34A-B1B6-B41B1832FED8}" destId="{E3388F90-8066-0A4E-B672-F075E0B6B844}" srcOrd="0" destOrd="0" presId="urn:microsoft.com/office/officeart/2005/8/layout/vList5"/>
    <dgm:cxn modelId="{D1BDCAA6-5D0F-044E-A7FD-48479D619E2A}" srcId="{542A6071-118B-4932-A111-61E7100EA0F0}" destId="{B0391046-309A-3143-9446-F35F58ADB644}" srcOrd="4" destOrd="0" parTransId="{46B7FFF2-71C3-5943-A05D-2CBC116C0D35}" sibTransId="{9C74686D-B84B-1443-AFEF-DE2A98898C6E}"/>
    <dgm:cxn modelId="{003DB9AA-735E-4485-B990-12D9AA2FF6B2}" type="presOf" srcId="{17172CC8-34F7-4538-8F68-0A87D4B62E1F}" destId="{B6089A7B-4E3A-4559-848E-459355810409}" srcOrd="0" destOrd="0" presId="urn:microsoft.com/office/officeart/2005/8/layout/vList5"/>
    <dgm:cxn modelId="{F18DB2BE-8A33-3F4C-AB8C-26F26655CDBC}" srcId="{0F1ADB87-A9B9-4349-B0D8-FC25E461244F}" destId="{CA1B15BF-15FF-3F4B-9B55-F7A9E9575A7D}" srcOrd="0" destOrd="0" parTransId="{5DC5E6CF-3E62-2449-B066-FE29E02169C5}" sibTransId="{2275ED30-B542-274C-BFF3-47A6899B0DDD}"/>
    <dgm:cxn modelId="{A5AD5FC1-5DFF-C94D-AE5F-DCED619872DC}" srcId="{79F35CC3-E246-D44E-91A7-75596BCDACC2}" destId="{013B616F-12EE-D041-ABBC-0201EFD2CAF4}" srcOrd="0" destOrd="0" parTransId="{320CEEEA-8DAB-7243-BD3F-2FE8648F680A}" sibTransId="{8FD5E5A9-CF86-0E40-A079-4658D7750CF6}"/>
    <dgm:cxn modelId="{EEDBE2C2-4561-FB43-AB82-4B5CEDA4E50E}" type="presOf" srcId="{987738BA-384D-B748-B70B-0C74B8C1E1B6}" destId="{C64F542D-90F8-0641-B41A-F91A75C3CC68}" srcOrd="0" destOrd="0" presId="urn:microsoft.com/office/officeart/2005/8/layout/vList5"/>
    <dgm:cxn modelId="{A969ADC4-BDCC-6343-A77C-1ECE682F234D}" srcId="{542A6071-118B-4932-A111-61E7100EA0F0}" destId="{9605B9BD-745A-D34A-B1B6-B41B1832FED8}" srcOrd="5" destOrd="0" parTransId="{7AC145E6-EF8C-604E-9B6F-E200532773C3}" sibTransId="{285EE898-AE6C-EC49-B862-2E8C07EF5257}"/>
    <dgm:cxn modelId="{AA6AE7D8-D4DF-D44A-8C83-3FF8245D8E2B}" type="presOf" srcId="{B9918BF5-989A-274D-88FE-8CE62C653A33}" destId="{CAEE24AB-0C8A-B140-BE31-FF3F68DA5820}" srcOrd="0" destOrd="0" presId="urn:microsoft.com/office/officeart/2005/8/layout/vList5"/>
    <dgm:cxn modelId="{D7C514DB-29C7-0848-92FA-7E37A8D854A1}" type="presOf" srcId="{63753632-0D32-AD45-B4C6-2B1E45A40FFE}" destId="{294D671F-CB21-A14C-B701-E435ACEFDBDD}" srcOrd="0" destOrd="0" presId="urn:microsoft.com/office/officeart/2005/8/layout/vList5"/>
    <dgm:cxn modelId="{D011EADC-B0A0-9746-AE98-4039F855CF47}" type="presOf" srcId="{823B8B97-C261-B14D-B946-7A99BD897164}" destId="{43BD1204-AF60-B94A-BD2C-70EF330F99E8}" srcOrd="0" destOrd="0" presId="urn:microsoft.com/office/officeart/2005/8/layout/vList5"/>
    <dgm:cxn modelId="{8CAD9FDF-F903-7340-B1C4-CFB6A83D3463}" type="presOf" srcId="{0657E9A0-5BE8-8643-8656-182FD95409D6}" destId="{BE3835B3-6BE6-D846-89DD-43EBC4612650}" srcOrd="0" destOrd="0" presId="urn:microsoft.com/office/officeart/2005/8/layout/vList5"/>
    <dgm:cxn modelId="{05287AF1-86D1-9A4D-BC90-D750156C9130}" type="presOf" srcId="{0F1ADB87-A9B9-4349-B0D8-FC25E461244F}" destId="{868DAA59-B5B5-5848-8AAF-43AEFFB18877}" srcOrd="0" destOrd="0" presId="urn:microsoft.com/office/officeart/2005/8/layout/vList5"/>
    <dgm:cxn modelId="{A9D4F628-F031-48B3-A5A1-B0D47E4282D3}" type="presParOf" srcId="{66440E04-E10D-422F-B24D-1EC5483CAAE8}" destId="{DCC54E81-D941-4F2E-BA6F-946ACD3D9FC5}" srcOrd="0" destOrd="0" presId="urn:microsoft.com/office/officeart/2005/8/layout/vList5"/>
    <dgm:cxn modelId="{C577BD93-4428-4DFC-916F-9CD18BFDF9BE}" type="presParOf" srcId="{DCC54E81-D941-4F2E-BA6F-946ACD3D9FC5}" destId="{8646A2E3-CD50-4FD9-9951-CB6C5B613124}" srcOrd="0" destOrd="0" presId="urn:microsoft.com/office/officeart/2005/8/layout/vList5"/>
    <dgm:cxn modelId="{4BB87C70-ADE8-4ECE-8228-F7BF623CFCDF}" type="presParOf" srcId="{DCC54E81-D941-4F2E-BA6F-946ACD3D9FC5}" destId="{B6089A7B-4E3A-4559-848E-459355810409}" srcOrd="1" destOrd="0" presId="urn:microsoft.com/office/officeart/2005/8/layout/vList5"/>
    <dgm:cxn modelId="{A2A1243B-CD65-47B4-A4B0-20C76AE25EF4}" type="presParOf" srcId="{66440E04-E10D-422F-B24D-1EC5483CAAE8}" destId="{DA9A8E5C-3882-482D-9862-5414D43C2223}" srcOrd="1" destOrd="0" presId="urn:microsoft.com/office/officeart/2005/8/layout/vList5"/>
    <dgm:cxn modelId="{3C528C12-9DCB-5841-B3ED-EBC030BBE0CC}" type="presParOf" srcId="{66440E04-E10D-422F-B24D-1EC5483CAAE8}" destId="{DE6F3D65-B933-B04E-9DCD-0B1E777E9A7C}" srcOrd="2" destOrd="0" presId="urn:microsoft.com/office/officeart/2005/8/layout/vList5"/>
    <dgm:cxn modelId="{75D4F75E-0E93-894B-80CE-D580C3A7F9DD}" type="presParOf" srcId="{DE6F3D65-B933-B04E-9DCD-0B1E777E9A7C}" destId="{868DAA59-B5B5-5848-8AAF-43AEFFB18877}" srcOrd="0" destOrd="0" presId="urn:microsoft.com/office/officeart/2005/8/layout/vList5"/>
    <dgm:cxn modelId="{7E6A23E0-14AC-B54F-B6A5-CA0AEDC210F2}" type="presParOf" srcId="{DE6F3D65-B933-B04E-9DCD-0B1E777E9A7C}" destId="{B4C15718-C47D-3842-9A41-4C196627213F}" srcOrd="1" destOrd="0" presId="urn:microsoft.com/office/officeart/2005/8/layout/vList5"/>
    <dgm:cxn modelId="{D63F744D-3541-634A-AEE9-171021E64FCA}" type="presParOf" srcId="{66440E04-E10D-422F-B24D-1EC5483CAAE8}" destId="{11ADE442-1401-E94F-AA93-A073A9CCFA7E}" srcOrd="3" destOrd="0" presId="urn:microsoft.com/office/officeart/2005/8/layout/vList5"/>
    <dgm:cxn modelId="{5C917588-EC4D-7940-BEF8-A0D17BE6EADA}" type="presParOf" srcId="{66440E04-E10D-422F-B24D-1EC5483CAAE8}" destId="{3F164AF5-29B7-4F41-9E68-31D8FDB3EBFF}" srcOrd="4" destOrd="0" presId="urn:microsoft.com/office/officeart/2005/8/layout/vList5"/>
    <dgm:cxn modelId="{A2D89CFE-A501-5341-AB16-DCCD47BB73E4}" type="presParOf" srcId="{3F164AF5-29B7-4F41-9E68-31D8FDB3EBFF}" destId="{C64F542D-90F8-0641-B41A-F91A75C3CC68}" srcOrd="0" destOrd="0" presId="urn:microsoft.com/office/officeart/2005/8/layout/vList5"/>
    <dgm:cxn modelId="{70556888-6BBF-A74D-B920-B85CA83B550F}" type="presParOf" srcId="{3F164AF5-29B7-4F41-9E68-31D8FDB3EBFF}" destId="{43BD1204-AF60-B94A-BD2C-70EF330F99E8}" srcOrd="1" destOrd="0" presId="urn:microsoft.com/office/officeart/2005/8/layout/vList5"/>
    <dgm:cxn modelId="{414E3795-A5DF-CB4E-A9DA-5243970DE1D6}" type="presParOf" srcId="{66440E04-E10D-422F-B24D-1EC5483CAAE8}" destId="{ED9DC0B1-85B2-D845-8483-B216F1452D75}" srcOrd="5" destOrd="0" presId="urn:microsoft.com/office/officeart/2005/8/layout/vList5"/>
    <dgm:cxn modelId="{7CF98450-693C-AB46-854A-C0D112F6AF22}" type="presParOf" srcId="{66440E04-E10D-422F-B24D-1EC5483CAAE8}" destId="{E5EDDDA2-06DE-B846-933F-C28613C3817B}" srcOrd="6" destOrd="0" presId="urn:microsoft.com/office/officeart/2005/8/layout/vList5"/>
    <dgm:cxn modelId="{6930A2FD-ACDC-184A-B1CB-A7CF9471B90A}" type="presParOf" srcId="{E5EDDDA2-06DE-B846-933F-C28613C3817B}" destId="{D51088C5-C7D1-DE44-82F0-A476D4A4B04C}" srcOrd="0" destOrd="0" presId="urn:microsoft.com/office/officeart/2005/8/layout/vList5"/>
    <dgm:cxn modelId="{48C0C367-47FF-694E-926C-DAE82D86C4DD}" type="presParOf" srcId="{E5EDDDA2-06DE-B846-933F-C28613C3817B}" destId="{3A6EFF23-C1B4-544B-BDD4-0F3EDAFF5407}" srcOrd="1" destOrd="0" presId="urn:microsoft.com/office/officeart/2005/8/layout/vList5"/>
    <dgm:cxn modelId="{FA4BF6DC-674B-3142-BD7C-20F62355F6A7}" type="presParOf" srcId="{66440E04-E10D-422F-B24D-1EC5483CAAE8}" destId="{0E6BD7FC-6025-2F46-BD4B-617FDD6B2D82}" srcOrd="7" destOrd="0" presId="urn:microsoft.com/office/officeart/2005/8/layout/vList5"/>
    <dgm:cxn modelId="{35E238C5-5B02-8847-A1C6-A6D132EE2C13}" type="presParOf" srcId="{66440E04-E10D-422F-B24D-1EC5483CAAE8}" destId="{608B8592-E96C-CA41-B501-409C45930EBA}" srcOrd="8" destOrd="0" presId="urn:microsoft.com/office/officeart/2005/8/layout/vList5"/>
    <dgm:cxn modelId="{8987B031-8494-6F44-B05F-5DD4E592210D}" type="presParOf" srcId="{608B8592-E96C-CA41-B501-409C45930EBA}" destId="{3B5D8BA1-8B3F-034F-8907-DDC166A0D719}" srcOrd="0" destOrd="0" presId="urn:microsoft.com/office/officeart/2005/8/layout/vList5"/>
    <dgm:cxn modelId="{8BF92483-5B62-1B44-A396-44766A4E0027}" type="presParOf" srcId="{608B8592-E96C-CA41-B501-409C45930EBA}" destId="{294D671F-CB21-A14C-B701-E435ACEFDBDD}" srcOrd="1" destOrd="0" presId="urn:microsoft.com/office/officeart/2005/8/layout/vList5"/>
    <dgm:cxn modelId="{3170A312-00DF-5B4D-B669-1EA377333A4C}" type="presParOf" srcId="{66440E04-E10D-422F-B24D-1EC5483CAAE8}" destId="{4FFA1AD7-1A83-9F42-B464-BF85394A0759}" srcOrd="9" destOrd="0" presId="urn:microsoft.com/office/officeart/2005/8/layout/vList5"/>
    <dgm:cxn modelId="{AFBF2335-0A55-1F4D-961F-1D566E2F9554}" type="presParOf" srcId="{66440E04-E10D-422F-B24D-1EC5483CAAE8}" destId="{84951083-6D34-E34F-BCE5-38F9F1E8BBB8}" srcOrd="10" destOrd="0" presId="urn:microsoft.com/office/officeart/2005/8/layout/vList5"/>
    <dgm:cxn modelId="{5F7980FF-1F23-DC4E-A7D2-7BDE7E726B13}" type="presParOf" srcId="{84951083-6D34-E34F-BCE5-38F9F1E8BBB8}" destId="{E3388F90-8066-0A4E-B672-F075E0B6B844}" srcOrd="0" destOrd="0" presId="urn:microsoft.com/office/officeart/2005/8/layout/vList5"/>
    <dgm:cxn modelId="{0B6A84E8-9143-EE40-913E-C955E4031C9A}" type="presParOf" srcId="{84951083-6D34-E34F-BCE5-38F9F1E8BBB8}" destId="{DD61451B-9D4B-3845-BB79-34C8739A992E}" srcOrd="1" destOrd="0" presId="urn:microsoft.com/office/officeart/2005/8/layout/vList5"/>
    <dgm:cxn modelId="{09020BBB-82F6-1C4F-A2BA-12B7A805E168}" type="presParOf" srcId="{66440E04-E10D-422F-B24D-1EC5483CAAE8}" destId="{58FBC080-8FB6-5F40-BB86-4604436D4DBA}" srcOrd="11" destOrd="0" presId="urn:microsoft.com/office/officeart/2005/8/layout/vList5"/>
    <dgm:cxn modelId="{C6BC013A-8349-AA43-8AC9-33CE4919A127}" type="presParOf" srcId="{66440E04-E10D-422F-B24D-1EC5483CAAE8}" destId="{A2348E26-74FA-0345-B916-5BC6548201C9}" srcOrd="12" destOrd="0" presId="urn:microsoft.com/office/officeart/2005/8/layout/vList5"/>
    <dgm:cxn modelId="{7582F645-F565-EE43-B5F8-E01CB447CE8D}" type="presParOf" srcId="{A2348E26-74FA-0345-B916-5BC6548201C9}" destId="{E9267246-26B8-0841-90EE-66FC14949472}" srcOrd="0" destOrd="0" presId="urn:microsoft.com/office/officeart/2005/8/layout/vList5"/>
    <dgm:cxn modelId="{693267DE-42E8-5B45-8B10-2AF84B751DC4}" type="presParOf" srcId="{A2348E26-74FA-0345-B916-5BC6548201C9}" destId="{C3FC072F-1E49-4A40-97EC-6082D1A104CE}" srcOrd="1" destOrd="0" presId="urn:microsoft.com/office/officeart/2005/8/layout/vList5"/>
    <dgm:cxn modelId="{34414439-724B-674A-857A-B26EBAF46097}" type="presParOf" srcId="{66440E04-E10D-422F-B24D-1EC5483CAAE8}" destId="{DEE31775-377B-FE4D-B7DE-BFB6C94F4EF0}" srcOrd="13" destOrd="0" presId="urn:microsoft.com/office/officeart/2005/8/layout/vList5"/>
    <dgm:cxn modelId="{C464C118-4360-204A-BAA0-40517F87690C}" type="presParOf" srcId="{66440E04-E10D-422F-B24D-1EC5483CAAE8}" destId="{2B633D1F-8C67-2544-AFF0-22B2110F1CAE}" srcOrd="14" destOrd="0" presId="urn:microsoft.com/office/officeart/2005/8/layout/vList5"/>
    <dgm:cxn modelId="{6C6D0B01-E0EA-9A4C-A41A-876A066FA027}" type="presParOf" srcId="{2B633D1F-8C67-2544-AFF0-22B2110F1CAE}" destId="{CAEE24AB-0C8A-B140-BE31-FF3F68DA5820}" srcOrd="0" destOrd="0" presId="urn:microsoft.com/office/officeart/2005/8/layout/vList5"/>
    <dgm:cxn modelId="{CE159CCA-56CD-EA40-B345-696D84740AB6}" type="presParOf" srcId="{2B633D1F-8C67-2544-AFF0-22B2110F1CAE}" destId="{BE3835B3-6BE6-D846-89DD-43EBC4612650}" srcOrd="1" destOrd="0" presId="urn:microsoft.com/office/officeart/2005/8/layout/vList5"/>
  </dgm:cxnLst>
  <dgm:bg/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2A6071-118B-4932-A111-61E7100EA0F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058043-05EE-4508-80C8-E5DF00C55B13}">
      <dgm:prSet phldrT="[Text]" custT="1"/>
      <dgm:spPr/>
      <dgm:t>
        <a:bodyPr/>
        <a:lstStyle/>
        <a:p>
          <a:r>
            <a:rPr lang="en-US" sz="1600" b="1" i="0" u="none" dirty="0"/>
            <a:t>Machine type</a:t>
          </a:r>
          <a:endParaRPr lang="en-US" sz="1600" dirty="0"/>
        </a:p>
      </dgm:t>
    </dgm:pt>
    <dgm:pt modelId="{54E20C75-A68F-4C7C-93E4-C1D2B17B7886}" type="parTrans" cxnId="{07D9FA39-CB3E-4545-92BD-2C7760B251B0}">
      <dgm:prSet/>
      <dgm:spPr/>
      <dgm:t>
        <a:bodyPr/>
        <a:lstStyle/>
        <a:p>
          <a:endParaRPr lang="en-US" sz="1600"/>
        </a:p>
      </dgm:t>
    </dgm:pt>
    <dgm:pt modelId="{8D5AE75B-2342-42E2-BF13-F7A170320DEB}" type="sibTrans" cxnId="{07D9FA39-CB3E-4545-92BD-2C7760B251B0}">
      <dgm:prSet/>
      <dgm:spPr/>
      <dgm:t>
        <a:bodyPr/>
        <a:lstStyle/>
        <a:p>
          <a:endParaRPr lang="en-US" sz="1600"/>
        </a:p>
      </dgm:t>
    </dgm:pt>
    <dgm:pt modelId="{33476BB8-61A7-497D-A087-5A8A9BF09434}">
      <dgm:prSet custT="1"/>
      <dgm:spPr/>
      <dgm:t>
        <a:bodyPr/>
        <a:lstStyle/>
        <a:p>
          <a:r>
            <a:rPr lang="en-US" sz="1600" b="1" i="0" u="none" dirty="0"/>
            <a:t>Make</a:t>
          </a:r>
          <a:endParaRPr lang="en-US" sz="1600" dirty="0"/>
        </a:p>
      </dgm:t>
    </dgm:pt>
    <dgm:pt modelId="{C48EB270-EB29-4E96-9621-7A36BB89AAC8}" type="parTrans" cxnId="{008A9749-E9C9-4A8D-85A4-3F6B709744F5}">
      <dgm:prSet/>
      <dgm:spPr/>
      <dgm:t>
        <a:bodyPr/>
        <a:lstStyle/>
        <a:p>
          <a:endParaRPr lang="en-US" sz="1600"/>
        </a:p>
      </dgm:t>
    </dgm:pt>
    <dgm:pt modelId="{7A9B706D-BC8A-47C2-9849-70B1CF668F50}" type="sibTrans" cxnId="{008A9749-E9C9-4A8D-85A4-3F6B709744F5}">
      <dgm:prSet/>
      <dgm:spPr/>
      <dgm:t>
        <a:bodyPr/>
        <a:lstStyle/>
        <a:p>
          <a:endParaRPr lang="en-US" sz="1600"/>
        </a:p>
      </dgm:t>
    </dgm:pt>
    <dgm:pt modelId="{4D6FEA76-0A47-4CCC-A260-6EC0E058AA29}">
      <dgm:prSet custT="1"/>
      <dgm:spPr/>
      <dgm:t>
        <a:bodyPr/>
        <a:lstStyle/>
        <a:p>
          <a:r>
            <a:rPr lang="en-US" sz="1600" b="1" dirty="0"/>
            <a:t>Model</a:t>
          </a:r>
        </a:p>
      </dgm:t>
    </dgm:pt>
    <dgm:pt modelId="{EE45F04E-A293-4E5E-906C-C0AD6A5A45D4}" type="parTrans" cxnId="{3DD6E4B5-437F-4F3D-A9F4-452964575AF4}">
      <dgm:prSet/>
      <dgm:spPr/>
      <dgm:t>
        <a:bodyPr/>
        <a:lstStyle/>
        <a:p>
          <a:endParaRPr lang="en-US" sz="1600"/>
        </a:p>
      </dgm:t>
    </dgm:pt>
    <dgm:pt modelId="{30F439BB-F90F-47C6-A72B-5D0E36586C04}" type="sibTrans" cxnId="{3DD6E4B5-437F-4F3D-A9F4-452964575AF4}">
      <dgm:prSet/>
      <dgm:spPr/>
      <dgm:t>
        <a:bodyPr/>
        <a:lstStyle/>
        <a:p>
          <a:endParaRPr lang="en-US" sz="1600"/>
        </a:p>
      </dgm:t>
    </dgm:pt>
    <dgm:pt modelId="{93EA5B43-3659-4EDF-BD90-98AD13B65DDD}">
      <dgm:prSet custT="1"/>
      <dgm:spPr/>
      <dgm:t>
        <a:bodyPr/>
        <a:lstStyle/>
        <a:p>
          <a:r>
            <a:rPr lang="en-US" sz="1600" b="1" i="0" u="none" dirty="0"/>
            <a:t>Year of Make</a:t>
          </a:r>
          <a:endParaRPr lang="en-US" sz="1600" dirty="0"/>
        </a:p>
      </dgm:t>
    </dgm:pt>
    <dgm:pt modelId="{E3FD1E24-886A-4236-9D78-27B61E617F9A}" type="parTrans" cxnId="{C6C36622-4F6E-44F9-96A9-565B51D4095D}">
      <dgm:prSet/>
      <dgm:spPr/>
      <dgm:t>
        <a:bodyPr/>
        <a:lstStyle/>
        <a:p>
          <a:endParaRPr lang="en-US" sz="1600"/>
        </a:p>
      </dgm:t>
    </dgm:pt>
    <dgm:pt modelId="{66F0B276-B4E5-48FB-B091-2DDF9610C55C}" type="sibTrans" cxnId="{C6C36622-4F6E-44F9-96A9-565B51D4095D}">
      <dgm:prSet/>
      <dgm:spPr/>
      <dgm:t>
        <a:bodyPr/>
        <a:lstStyle/>
        <a:p>
          <a:endParaRPr lang="en-US" sz="1600"/>
        </a:p>
      </dgm:t>
    </dgm:pt>
    <dgm:pt modelId="{F58C124D-64AD-4735-B03F-1A217D71BEFE}">
      <dgm:prSet custT="1"/>
      <dgm:spPr/>
      <dgm:t>
        <a:bodyPr/>
        <a:lstStyle/>
        <a:p>
          <a:r>
            <a:rPr lang="en-US" sz="1600" b="1" i="0" u="none" dirty="0"/>
            <a:t>Control</a:t>
          </a:r>
          <a:endParaRPr lang="en-US" sz="1600" dirty="0"/>
        </a:p>
      </dgm:t>
    </dgm:pt>
    <dgm:pt modelId="{A6559F55-2889-4DB4-9BE6-B8CCC4A00A53}" type="parTrans" cxnId="{2BC60C0A-4F73-4C0F-938C-B2E8C09F17FC}">
      <dgm:prSet/>
      <dgm:spPr/>
      <dgm:t>
        <a:bodyPr/>
        <a:lstStyle/>
        <a:p>
          <a:endParaRPr lang="en-US" sz="1600"/>
        </a:p>
      </dgm:t>
    </dgm:pt>
    <dgm:pt modelId="{A5807450-EDDA-45AD-9138-C8B0A107F97F}" type="sibTrans" cxnId="{2BC60C0A-4F73-4C0F-938C-B2E8C09F17FC}">
      <dgm:prSet/>
      <dgm:spPr/>
      <dgm:t>
        <a:bodyPr/>
        <a:lstStyle/>
        <a:p>
          <a:endParaRPr lang="en-US" sz="1600"/>
        </a:p>
      </dgm:t>
    </dgm:pt>
    <dgm:pt modelId="{D004A734-A86C-4712-89C8-A35093BACE39}">
      <dgm:prSet custT="1"/>
      <dgm:spPr/>
      <dgm:t>
        <a:bodyPr/>
        <a:lstStyle/>
        <a:p>
          <a:r>
            <a:rPr lang="en-US" sz="1600" b="1" dirty="0"/>
            <a:t>Location</a:t>
          </a:r>
        </a:p>
      </dgm:t>
    </dgm:pt>
    <dgm:pt modelId="{C2FD53B7-3E44-4036-BFC1-950F3F2E004C}" type="parTrans" cxnId="{8B775599-0309-4695-9204-892AA8A274C0}">
      <dgm:prSet/>
      <dgm:spPr/>
      <dgm:t>
        <a:bodyPr/>
        <a:lstStyle/>
        <a:p>
          <a:endParaRPr lang="en-US" sz="1600"/>
        </a:p>
      </dgm:t>
    </dgm:pt>
    <dgm:pt modelId="{30E78A83-7F3A-446F-AA3A-B2DC3333239E}" type="sibTrans" cxnId="{8B775599-0309-4695-9204-892AA8A274C0}">
      <dgm:prSet/>
      <dgm:spPr/>
      <dgm:t>
        <a:bodyPr/>
        <a:lstStyle/>
        <a:p>
          <a:endParaRPr lang="en-US" sz="1600"/>
        </a:p>
      </dgm:t>
    </dgm:pt>
    <dgm:pt modelId="{52EC4E58-9FEA-4108-8F66-EDC17C85A760}">
      <dgm:prSet phldrT="[Text]" custT="1"/>
      <dgm:spPr/>
      <dgm:t>
        <a:bodyPr/>
        <a:lstStyle/>
        <a:p>
          <a:r>
            <a:rPr lang="en-IN" sz="1600" b="1" dirty="0"/>
            <a:t>Twin Spindle Twin Turret lathe</a:t>
          </a:r>
          <a:endParaRPr lang="en-US" sz="1600" dirty="0"/>
        </a:p>
      </dgm:t>
    </dgm:pt>
    <dgm:pt modelId="{26BD4ABC-5784-4EAE-BE72-95B01B3066EB}" type="parTrans" cxnId="{D99D2600-5CB6-4F5C-947E-ABCA07717F75}">
      <dgm:prSet/>
      <dgm:spPr/>
      <dgm:t>
        <a:bodyPr/>
        <a:lstStyle/>
        <a:p>
          <a:endParaRPr lang="en-US" sz="1600"/>
        </a:p>
      </dgm:t>
    </dgm:pt>
    <dgm:pt modelId="{374BC658-1334-4DC2-847D-8B33880B9CF5}" type="sibTrans" cxnId="{D99D2600-5CB6-4F5C-947E-ABCA07717F75}">
      <dgm:prSet/>
      <dgm:spPr/>
      <dgm:t>
        <a:bodyPr/>
        <a:lstStyle/>
        <a:p>
          <a:endParaRPr lang="en-US" sz="1600"/>
        </a:p>
      </dgm:t>
    </dgm:pt>
    <dgm:pt modelId="{C355BD13-EAB7-4FBE-A58B-ACEBDD936FB7}">
      <dgm:prSet custT="1"/>
      <dgm:spPr/>
      <dgm:t>
        <a:bodyPr/>
        <a:lstStyle/>
        <a:p>
          <a:r>
            <a:rPr lang="en-IN" sz="1600" b="1" dirty="0"/>
            <a:t>YCM, TAIWAN</a:t>
          </a:r>
          <a:endParaRPr lang="en-US" sz="1600" b="1" dirty="0"/>
        </a:p>
      </dgm:t>
    </dgm:pt>
    <dgm:pt modelId="{FB8DD78C-F361-4D0B-8F8A-630E5FF21F37}" type="parTrans" cxnId="{9FCE004F-90DB-438F-9BD9-199AADC5F96A}">
      <dgm:prSet/>
      <dgm:spPr/>
      <dgm:t>
        <a:bodyPr/>
        <a:lstStyle/>
        <a:p>
          <a:endParaRPr lang="en-US" sz="1600"/>
        </a:p>
      </dgm:t>
    </dgm:pt>
    <dgm:pt modelId="{DD1FCC96-E47B-43BA-A665-A3234955C437}" type="sibTrans" cxnId="{9FCE004F-90DB-438F-9BD9-199AADC5F96A}">
      <dgm:prSet/>
      <dgm:spPr/>
      <dgm:t>
        <a:bodyPr/>
        <a:lstStyle/>
        <a:p>
          <a:endParaRPr lang="en-US" sz="1600"/>
        </a:p>
      </dgm:t>
    </dgm:pt>
    <dgm:pt modelId="{53C89DE6-EDFE-4162-A67A-768224F21E5D}">
      <dgm:prSet custT="1"/>
      <dgm:spPr/>
      <dgm:t>
        <a:bodyPr/>
        <a:lstStyle/>
        <a:p>
          <a:r>
            <a:rPr lang="en-IN" sz="1600" b="0" i="0" u="none" dirty="0"/>
            <a:t>HMC 630B</a:t>
          </a:r>
          <a:endParaRPr lang="en-US" sz="1600" dirty="0"/>
        </a:p>
      </dgm:t>
    </dgm:pt>
    <dgm:pt modelId="{EC803195-7E46-4FAE-8872-1DC26E78A56E}" type="parTrans" cxnId="{008D3562-C8C4-4184-A79A-2EA3C6B443BF}">
      <dgm:prSet/>
      <dgm:spPr/>
      <dgm:t>
        <a:bodyPr/>
        <a:lstStyle/>
        <a:p>
          <a:endParaRPr lang="en-US" sz="1600"/>
        </a:p>
      </dgm:t>
    </dgm:pt>
    <dgm:pt modelId="{8ACCA1EF-20D4-41C4-BC6F-3D6D9F61B8FE}" type="sibTrans" cxnId="{008D3562-C8C4-4184-A79A-2EA3C6B443BF}">
      <dgm:prSet/>
      <dgm:spPr/>
      <dgm:t>
        <a:bodyPr/>
        <a:lstStyle/>
        <a:p>
          <a:endParaRPr lang="en-US" sz="1600"/>
        </a:p>
      </dgm:t>
    </dgm:pt>
    <dgm:pt modelId="{AE3FE6E6-8BCB-42F4-8F41-7E704129347B}">
      <dgm:prSet custT="1"/>
      <dgm:spPr/>
      <dgm:t>
        <a:bodyPr/>
        <a:lstStyle/>
        <a:p>
          <a:r>
            <a:rPr lang="en-US" sz="1600" dirty="0"/>
            <a:t>2012</a:t>
          </a:r>
        </a:p>
      </dgm:t>
    </dgm:pt>
    <dgm:pt modelId="{A0859764-0E2B-47C3-B7D4-305D770317A1}" type="parTrans" cxnId="{74D14E53-8904-4FD8-844F-C858695E7405}">
      <dgm:prSet/>
      <dgm:spPr/>
      <dgm:t>
        <a:bodyPr/>
        <a:lstStyle/>
        <a:p>
          <a:endParaRPr lang="en-US" sz="1600"/>
        </a:p>
      </dgm:t>
    </dgm:pt>
    <dgm:pt modelId="{6354B1C5-3576-4EB9-9655-0BCA2C2B5A2B}" type="sibTrans" cxnId="{74D14E53-8904-4FD8-844F-C858695E7405}">
      <dgm:prSet/>
      <dgm:spPr/>
      <dgm:t>
        <a:bodyPr/>
        <a:lstStyle/>
        <a:p>
          <a:endParaRPr lang="en-US" sz="1600"/>
        </a:p>
      </dgm:t>
    </dgm:pt>
    <dgm:pt modelId="{25607D73-509A-46A2-A459-127FEA24066D}">
      <dgm:prSet custT="1"/>
      <dgm:spPr/>
      <dgm:t>
        <a:bodyPr/>
        <a:lstStyle/>
        <a:p>
          <a:r>
            <a:rPr lang="en-IN" sz="1600" b="0" i="0" u="none" dirty="0"/>
            <a:t>FANUC Series 21i-T</a:t>
          </a:r>
          <a:endParaRPr lang="en-US" sz="1600" b="0" dirty="0"/>
        </a:p>
      </dgm:t>
    </dgm:pt>
    <dgm:pt modelId="{AB7274C2-52D4-466F-A5BE-A7514D1DDEC1}" type="parTrans" cxnId="{8ADAB3BA-6F1F-4CBA-83F9-F6DE0ABC4B44}">
      <dgm:prSet/>
      <dgm:spPr/>
      <dgm:t>
        <a:bodyPr/>
        <a:lstStyle/>
        <a:p>
          <a:endParaRPr lang="en-US" sz="1600"/>
        </a:p>
      </dgm:t>
    </dgm:pt>
    <dgm:pt modelId="{3469A8FB-DA37-4F92-86ED-BEC3DF975AC5}" type="sibTrans" cxnId="{8ADAB3BA-6F1F-4CBA-83F9-F6DE0ABC4B44}">
      <dgm:prSet/>
      <dgm:spPr/>
      <dgm:t>
        <a:bodyPr/>
        <a:lstStyle/>
        <a:p>
          <a:endParaRPr lang="en-US" sz="1600"/>
        </a:p>
      </dgm:t>
    </dgm:pt>
    <dgm:pt modelId="{F7CF48BE-8422-48B3-AC01-DEBC9AB30EA5}">
      <dgm:prSet custT="1"/>
      <dgm:spPr/>
      <dgm:t>
        <a:bodyPr/>
        <a:lstStyle/>
        <a:p>
          <a:r>
            <a:rPr lang="en-US" sz="1600" dirty="0"/>
            <a:t>UNIT 3</a:t>
          </a:r>
        </a:p>
      </dgm:t>
    </dgm:pt>
    <dgm:pt modelId="{8B45FF7F-2113-42BF-8294-3EC8B8EC8CC4}" type="parTrans" cxnId="{1DA1996A-CBF2-4549-A6F9-08B5305DD29D}">
      <dgm:prSet/>
      <dgm:spPr/>
      <dgm:t>
        <a:bodyPr/>
        <a:lstStyle/>
        <a:p>
          <a:endParaRPr lang="en-US" sz="1600"/>
        </a:p>
      </dgm:t>
    </dgm:pt>
    <dgm:pt modelId="{9FD0867D-0E8E-4FDA-8CB8-021474FEB5FC}" type="sibTrans" cxnId="{1DA1996A-CBF2-4549-A6F9-08B5305DD29D}">
      <dgm:prSet/>
      <dgm:spPr/>
      <dgm:t>
        <a:bodyPr/>
        <a:lstStyle/>
        <a:p>
          <a:endParaRPr lang="en-US" sz="1600"/>
        </a:p>
      </dgm:t>
    </dgm:pt>
    <dgm:pt modelId="{CBA12000-567C-467B-881D-5292E38BD970}" type="pres">
      <dgm:prSet presAssocID="{542A6071-118B-4932-A111-61E7100EA0F0}" presName="linear" presStyleCnt="0">
        <dgm:presLayoutVars>
          <dgm:animLvl val="lvl"/>
          <dgm:resizeHandles val="exact"/>
        </dgm:presLayoutVars>
      </dgm:prSet>
      <dgm:spPr/>
    </dgm:pt>
    <dgm:pt modelId="{D7A2A160-6DFC-4EB5-8FF5-742AF0B2FADE}" type="pres">
      <dgm:prSet presAssocID="{25058043-05EE-4508-80C8-E5DF00C55B1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FB93F93-AAE7-4A45-9138-C038677F951F}" type="pres">
      <dgm:prSet presAssocID="{25058043-05EE-4508-80C8-E5DF00C55B13}" presName="childText" presStyleLbl="revTx" presStyleIdx="0" presStyleCnt="6">
        <dgm:presLayoutVars>
          <dgm:bulletEnabled val="1"/>
        </dgm:presLayoutVars>
      </dgm:prSet>
      <dgm:spPr/>
    </dgm:pt>
    <dgm:pt modelId="{599E9392-7F74-497D-B618-E33CFED49215}" type="pres">
      <dgm:prSet presAssocID="{33476BB8-61A7-497D-A087-5A8A9BF0943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921C177-975C-42BC-B4C1-2CD657C51488}" type="pres">
      <dgm:prSet presAssocID="{33476BB8-61A7-497D-A087-5A8A9BF09434}" presName="childText" presStyleLbl="revTx" presStyleIdx="1" presStyleCnt="6">
        <dgm:presLayoutVars>
          <dgm:bulletEnabled val="1"/>
        </dgm:presLayoutVars>
      </dgm:prSet>
      <dgm:spPr/>
    </dgm:pt>
    <dgm:pt modelId="{4B125AEB-10B4-4ED5-83CF-1AA6C229F07A}" type="pres">
      <dgm:prSet presAssocID="{4D6FEA76-0A47-4CCC-A260-6EC0E058AA2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5FF7360-D32C-4BA1-A1EA-7E87D7F4A73E}" type="pres">
      <dgm:prSet presAssocID="{4D6FEA76-0A47-4CCC-A260-6EC0E058AA29}" presName="childText" presStyleLbl="revTx" presStyleIdx="2" presStyleCnt="6">
        <dgm:presLayoutVars>
          <dgm:bulletEnabled val="1"/>
        </dgm:presLayoutVars>
      </dgm:prSet>
      <dgm:spPr/>
    </dgm:pt>
    <dgm:pt modelId="{A4403C67-0BC0-4A76-9E35-1B013700958C}" type="pres">
      <dgm:prSet presAssocID="{93EA5B43-3659-4EDF-BD90-98AD13B65D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A00E45B-61BC-43C1-8AF2-36FEBAF480D0}" type="pres">
      <dgm:prSet presAssocID="{93EA5B43-3659-4EDF-BD90-98AD13B65DDD}" presName="childText" presStyleLbl="revTx" presStyleIdx="3" presStyleCnt="6">
        <dgm:presLayoutVars>
          <dgm:bulletEnabled val="1"/>
        </dgm:presLayoutVars>
      </dgm:prSet>
      <dgm:spPr/>
    </dgm:pt>
    <dgm:pt modelId="{F22F8F4B-846F-4706-8869-F0B9CDC2FAF4}" type="pres">
      <dgm:prSet presAssocID="{F58C124D-64AD-4735-B03F-1A217D71BEF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54B630E-FC4A-44E7-AD0A-D29B32E05E63}" type="pres">
      <dgm:prSet presAssocID="{F58C124D-64AD-4735-B03F-1A217D71BEFE}" presName="childText" presStyleLbl="revTx" presStyleIdx="4" presStyleCnt="6">
        <dgm:presLayoutVars>
          <dgm:bulletEnabled val="1"/>
        </dgm:presLayoutVars>
      </dgm:prSet>
      <dgm:spPr/>
    </dgm:pt>
    <dgm:pt modelId="{5306099E-27FA-49DA-B564-9A9BA127E5F6}" type="pres">
      <dgm:prSet presAssocID="{D004A734-A86C-4712-89C8-A35093BACE3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A6199B6-B479-4174-8C28-CE239CFCCDCF}" type="pres">
      <dgm:prSet presAssocID="{D004A734-A86C-4712-89C8-A35093BACE39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D99D2600-5CB6-4F5C-947E-ABCA07717F75}" srcId="{25058043-05EE-4508-80C8-E5DF00C55B13}" destId="{52EC4E58-9FEA-4108-8F66-EDC17C85A760}" srcOrd="0" destOrd="0" parTransId="{26BD4ABC-5784-4EAE-BE72-95B01B3066EB}" sibTransId="{374BC658-1334-4DC2-847D-8B33880B9CF5}"/>
    <dgm:cxn modelId="{10CE6D03-3592-43CD-ACBB-148488272E05}" type="presOf" srcId="{F58C124D-64AD-4735-B03F-1A217D71BEFE}" destId="{F22F8F4B-846F-4706-8869-F0B9CDC2FAF4}" srcOrd="0" destOrd="0" presId="urn:microsoft.com/office/officeart/2005/8/layout/vList2"/>
    <dgm:cxn modelId="{034B4409-37AD-4B2E-B6B3-8132519A3E80}" type="presOf" srcId="{25058043-05EE-4508-80C8-E5DF00C55B13}" destId="{D7A2A160-6DFC-4EB5-8FF5-742AF0B2FADE}" srcOrd="0" destOrd="0" presId="urn:microsoft.com/office/officeart/2005/8/layout/vList2"/>
    <dgm:cxn modelId="{2BC60C0A-4F73-4C0F-938C-B2E8C09F17FC}" srcId="{542A6071-118B-4932-A111-61E7100EA0F0}" destId="{F58C124D-64AD-4735-B03F-1A217D71BEFE}" srcOrd="4" destOrd="0" parTransId="{A6559F55-2889-4DB4-9BE6-B8CCC4A00A53}" sibTransId="{A5807450-EDDA-45AD-9138-C8B0A107F97F}"/>
    <dgm:cxn modelId="{3FE7C710-AB7E-4694-9218-D8F47BE5ED6B}" type="presOf" srcId="{542A6071-118B-4932-A111-61E7100EA0F0}" destId="{CBA12000-567C-467B-881D-5292E38BD970}" srcOrd="0" destOrd="0" presId="urn:microsoft.com/office/officeart/2005/8/layout/vList2"/>
    <dgm:cxn modelId="{C6C36622-4F6E-44F9-96A9-565B51D4095D}" srcId="{542A6071-118B-4932-A111-61E7100EA0F0}" destId="{93EA5B43-3659-4EDF-BD90-98AD13B65DDD}" srcOrd="3" destOrd="0" parTransId="{E3FD1E24-886A-4236-9D78-27B61E617F9A}" sibTransId="{66F0B276-B4E5-48FB-B091-2DDF9610C55C}"/>
    <dgm:cxn modelId="{07D9FA39-CB3E-4545-92BD-2C7760B251B0}" srcId="{542A6071-118B-4932-A111-61E7100EA0F0}" destId="{25058043-05EE-4508-80C8-E5DF00C55B13}" srcOrd="0" destOrd="0" parTransId="{54E20C75-A68F-4C7C-93E4-C1D2B17B7886}" sibTransId="{8D5AE75B-2342-42E2-BF13-F7A170320DEB}"/>
    <dgm:cxn modelId="{008D3562-C8C4-4184-A79A-2EA3C6B443BF}" srcId="{4D6FEA76-0A47-4CCC-A260-6EC0E058AA29}" destId="{53C89DE6-EDFE-4162-A67A-768224F21E5D}" srcOrd="0" destOrd="0" parTransId="{EC803195-7E46-4FAE-8872-1DC26E78A56E}" sibTransId="{8ACCA1EF-20D4-41C4-BC6F-3D6D9F61B8FE}"/>
    <dgm:cxn modelId="{7643CA64-6A1F-4683-8F6D-D4C119FEC35E}" type="presOf" srcId="{C355BD13-EAB7-4FBE-A58B-ACEBDD936FB7}" destId="{C921C177-975C-42BC-B4C1-2CD657C51488}" srcOrd="0" destOrd="0" presId="urn:microsoft.com/office/officeart/2005/8/layout/vList2"/>
    <dgm:cxn modelId="{008A9749-E9C9-4A8D-85A4-3F6B709744F5}" srcId="{542A6071-118B-4932-A111-61E7100EA0F0}" destId="{33476BB8-61A7-497D-A087-5A8A9BF09434}" srcOrd="1" destOrd="0" parTransId="{C48EB270-EB29-4E96-9621-7A36BB89AAC8}" sibTransId="{7A9B706D-BC8A-47C2-9849-70B1CF668F50}"/>
    <dgm:cxn modelId="{1DA1996A-CBF2-4549-A6F9-08B5305DD29D}" srcId="{D004A734-A86C-4712-89C8-A35093BACE39}" destId="{F7CF48BE-8422-48B3-AC01-DEBC9AB30EA5}" srcOrd="0" destOrd="0" parTransId="{8B45FF7F-2113-42BF-8294-3EC8B8EC8CC4}" sibTransId="{9FD0867D-0E8E-4FDA-8CB8-021474FEB5FC}"/>
    <dgm:cxn modelId="{3F695B4B-4E41-4234-BC2F-CD80A5B81081}" type="presOf" srcId="{4D6FEA76-0A47-4CCC-A260-6EC0E058AA29}" destId="{4B125AEB-10B4-4ED5-83CF-1AA6C229F07A}" srcOrd="0" destOrd="0" presId="urn:microsoft.com/office/officeart/2005/8/layout/vList2"/>
    <dgm:cxn modelId="{9FCE004F-90DB-438F-9BD9-199AADC5F96A}" srcId="{33476BB8-61A7-497D-A087-5A8A9BF09434}" destId="{C355BD13-EAB7-4FBE-A58B-ACEBDD936FB7}" srcOrd="0" destOrd="0" parTransId="{FB8DD78C-F361-4D0B-8F8A-630E5FF21F37}" sibTransId="{DD1FCC96-E47B-43BA-A665-A3234955C437}"/>
    <dgm:cxn modelId="{8AC3074F-FAD0-47E8-B017-A7688BF42DBE}" type="presOf" srcId="{53C89DE6-EDFE-4162-A67A-768224F21E5D}" destId="{C5FF7360-D32C-4BA1-A1EA-7E87D7F4A73E}" srcOrd="0" destOrd="0" presId="urn:microsoft.com/office/officeart/2005/8/layout/vList2"/>
    <dgm:cxn modelId="{74D14E53-8904-4FD8-844F-C858695E7405}" srcId="{93EA5B43-3659-4EDF-BD90-98AD13B65DDD}" destId="{AE3FE6E6-8BCB-42F4-8F41-7E704129347B}" srcOrd="0" destOrd="0" parTransId="{A0859764-0E2B-47C3-B7D4-305D770317A1}" sibTransId="{6354B1C5-3576-4EB9-9655-0BCA2C2B5A2B}"/>
    <dgm:cxn modelId="{8B775599-0309-4695-9204-892AA8A274C0}" srcId="{542A6071-118B-4932-A111-61E7100EA0F0}" destId="{D004A734-A86C-4712-89C8-A35093BACE39}" srcOrd="5" destOrd="0" parTransId="{C2FD53B7-3E44-4036-BFC1-950F3F2E004C}" sibTransId="{30E78A83-7F3A-446F-AA3A-B2DC3333239E}"/>
    <dgm:cxn modelId="{EFAA499F-9068-4F36-A937-FD12C20D8277}" type="presOf" srcId="{52EC4E58-9FEA-4108-8F66-EDC17C85A760}" destId="{FFB93F93-AAE7-4A45-9138-C038677F951F}" srcOrd="0" destOrd="0" presId="urn:microsoft.com/office/officeart/2005/8/layout/vList2"/>
    <dgm:cxn modelId="{B80998A1-C7D6-4859-8EA4-1878429C1F30}" type="presOf" srcId="{33476BB8-61A7-497D-A087-5A8A9BF09434}" destId="{599E9392-7F74-497D-B618-E33CFED49215}" srcOrd="0" destOrd="0" presId="urn:microsoft.com/office/officeart/2005/8/layout/vList2"/>
    <dgm:cxn modelId="{81D8D0A3-7CFC-4045-870D-1A3F0E4935C0}" type="presOf" srcId="{AE3FE6E6-8BCB-42F4-8F41-7E704129347B}" destId="{1A00E45B-61BC-43C1-8AF2-36FEBAF480D0}" srcOrd="0" destOrd="0" presId="urn:microsoft.com/office/officeart/2005/8/layout/vList2"/>
    <dgm:cxn modelId="{3DD6E4B5-437F-4F3D-A9F4-452964575AF4}" srcId="{542A6071-118B-4932-A111-61E7100EA0F0}" destId="{4D6FEA76-0A47-4CCC-A260-6EC0E058AA29}" srcOrd="2" destOrd="0" parTransId="{EE45F04E-A293-4E5E-906C-C0AD6A5A45D4}" sibTransId="{30F439BB-F90F-47C6-A72B-5D0E36586C04}"/>
    <dgm:cxn modelId="{279C3AB8-5791-4450-BDB7-A233B8D6514C}" type="presOf" srcId="{F7CF48BE-8422-48B3-AC01-DEBC9AB30EA5}" destId="{CA6199B6-B479-4174-8C28-CE239CFCCDCF}" srcOrd="0" destOrd="0" presId="urn:microsoft.com/office/officeart/2005/8/layout/vList2"/>
    <dgm:cxn modelId="{8ADAB3BA-6F1F-4CBA-83F9-F6DE0ABC4B44}" srcId="{F58C124D-64AD-4735-B03F-1A217D71BEFE}" destId="{25607D73-509A-46A2-A459-127FEA24066D}" srcOrd="0" destOrd="0" parTransId="{AB7274C2-52D4-466F-A5BE-A7514D1DDEC1}" sibTransId="{3469A8FB-DA37-4F92-86ED-BEC3DF975AC5}"/>
    <dgm:cxn modelId="{FEFEFABE-8DD8-4607-8F37-592B91F93384}" type="presOf" srcId="{25607D73-509A-46A2-A459-127FEA24066D}" destId="{A54B630E-FC4A-44E7-AD0A-D29B32E05E63}" srcOrd="0" destOrd="0" presId="urn:microsoft.com/office/officeart/2005/8/layout/vList2"/>
    <dgm:cxn modelId="{2BF6D9D1-1BF0-45FD-AF98-C07ADF079C26}" type="presOf" srcId="{D004A734-A86C-4712-89C8-A35093BACE39}" destId="{5306099E-27FA-49DA-B564-9A9BA127E5F6}" srcOrd="0" destOrd="0" presId="urn:microsoft.com/office/officeart/2005/8/layout/vList2"/>
    <dgm:cxn modelId="{158831D7-70EF-4194-A857-69DE78462096}" type="presOf" srcId="{93EA5B43-3659-4EDF-BD90-98AD13B65DDD}" destId="{A4403C67-0BC0-4A76-9E35-1B013700958C}" srcOrd="0" destOrd="0" presId="urn:microsoft.com/office/officeart/2005/8/layout/vList2"/>
    <dgm:cxn modelId="{E6799B05-CF21-4FAD-BC35-CE15773F4C0A}" type="presParOf" srcId="{CBA12000-567C-467B-881D-5292E38BD970}" destId="{D7A2A160-6DFC-4EB5-8FF5-742AF0B2FADE}" srcOrd="0" destOrd="0" presId="urn:microsoft.com/office/officeart/2005/8/layout/vList2"/>
    <dgm:cxn modelId="{53246C22-132D-455A-B8A1-D5EF95DA5AE8}" type="presParOf" srcId="{CBA12000-567C-467B-881D-5292E38BD970}" destId="{FFB93F93-AAE7-4A45-9138-C038677F951F}" srcOrd="1" destOrd="0" presId="urn:microsoft.com/office/officeart/2005/8/layout/vList2"/>
    <dgm:cxn modelId="{FF18A593-36C7-4A2F-B21B-12BC7E0EBCDB}" type="presParOf" srcId="{CBA12000-567C-467B-881D-5292E38BD970}" destId="{599E9392-7F74-497D-B618-E33CFED49215}" srcOrd="2" destOrd="0" presId="urn:microsoft.com/office/officeart/2005/8/layout/vList2"/>
    <dgm:cxn modelId="{2118BED0-57B4-4E59-83C7-F1B9C65242D9}" type="presParOf" srcId="{CBA12000-567C-467B-881D-5292E38BD970}" destId="{C921C177-975C-42BC-B4C1-2CD657C51488}" srcOrd="3" destOrd="0" presId="urn:microsoft.com/office/officeart/2005/8/layout/vList2"/>
    <dgm:cxn modelId="{7F1117B8-CE57-4473-8E35-59C7DC9062B1}" type="presParOf" srcId="{CBA12000-567C-467B-881D-5292E38BD970}" destId="{4B125AEB-10B4-4ED5-83CF-1AA6C229F07A}" srcOrd="4" destOrd="0" presId="urn:microsoft.com/office/officeart/2005/8/layout/vList2"/>
    <dgm:cxn modelId="{1D246262-DC42-4054-ACBE-C00C689097DA}" type="presParOf" srcId="{CBA12000-567C-467B-881D-5292E38BD970}" destId="{C5FF7360-D32C-4BA1-A1EA-7E87D7F4A73E}" srcOrd="5" destOrd="0" presId="urn:microsoft.com/office/officeart/2005/8/layout/vList2"/>
    <dgm:cxn modelId="{C04841A9-E7CE-4ED3-AF4D-42A4312B6E95}" type="presParOf" srcId="{CBA12000-567C-467B-881D-5292E38BD970}" destId="{A4403C67-0BC0-4A76-9E35-1B013700958C}" srcOrd="6" destOrd="0" presId="urn:microsoft.com/office/officeart/2005/8/layout/vList2"/>
    <dgm:cxn modelId="{CF31A132-9860-4A19-A3F4-402B8BE5CDCB}" type="presParOf" srcId="{CBA12000-567C-467B-881D-5292E38BD970}" destId="{1A00E45B-61BC-43C1-8AF2-36FEBAF480D0}" srcOrd="7" destOrd="0" presId="urn:microsoft.com/office/officeart/2005/8/layout/vList2"/>
    <dgm:cxn modelId="{CC72FA2F-C7A6-4AC4-B527-933049F7AFEE}" type="presParOf" srcId="{CBA12000-567C-467B-881D-5292E38BD970}" destId="{F22F8F4B-846F-4706-8869-F0B9CDC2FAF4}" srcOrd="8" destOrd="0" presId="urn:microsoft.com/office/officeart/2005/8/layout/vList2"/>
    <dgm:cxn modelId="{D270BD97-39C5-4FF1-9D26-EB48FAEAB16F}" type="presParOf" srcId="{CBA12000-567C-467B-881D-5292E38BD970}" destId="{A54B630E-FC4A-44E7-AD0A-D29B32E05E63}" srcOrd="9" destOrd="0" presId="urn:microsoft.com/office/officeart/2005/8/layout/vList2"/>
    <dgm:cxn modelId="{F2F9CC08-40A1-40A7-857D-974CBA2492EB}" type="presParOf" srcId="{CBA12000-567C-467B-881D-5292E38BD970}" destId="{5306099E-27FA-49DA-B564-9A9BA127E5F6}" srcOrd="10" destOrd="0" presId="urn:microsoft.com/office/officeart/2005/8/layout/vList2"/>
    <dgm:cxn modelId="{1B4E4F90-1BB2-4C10-B97F-227A31E944B0}" type="presParOf" srcId="{CBA12000-567C-467B-881D-5292E38BD970}" destId="{CA6199B6-B479-4174-8C28-CE239CFCCDCF}" srcOrd="11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2A6071-118B-4932-A111-61E7100EA0F0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058043-05EE-4508-80C8-E5DF00C55B13}">
      <dgm:prSet phldrT="[Text]" custT="1"/>
      <dgm:spPr/>
      <dgm:t>
        <a:bodyPr/>
        <a:lstStyle/>
        <a:p>
          <a:r>
            <a:rPr lang="en-US" sz="1600" b="1" dirty="0"/>
            <a:t>X1/Z1 Axis</a:t>
          </a:r>
        </a:p>
      </dgm:t>
    </dgm:pt>
    <dgm:pt modelId="{8D5AE75B-2342-42E2-BF13-F7A170320DEB}" type="sibTrans" cxnId="{07D9FA39-CB3E-4545-92BD-2C7760B251B0}">
      <dgm:prSet/>
      <dgm:spPr/>
      <dgm:t>
        <a:bodyPr/>
        <a:lstStyle/>
        <a:p>
          <a:endParaRPr lang="en-US" sz="1600" b="1"/>
        </a:p>
      </dgm:t>
    </dgm:pt>
    <dgm:pt modelId="{54E20C75-A68F-4C7C-93E4-C1D2B17B7886}" type="parTrans" cxnId="{07D9FA39-CB3E-4545-92BD-2C7760B251B0}">
      <dgm:prSet/>
      <dgm:spPr/>
      <dgm:t>
        <a:bodyPr/>
        <a:lstStyle/>
        <a:p>
          <a:endParaRPr lang="en-US" sz="1600" b="1"/>
        </a:p>
      </dgm:t>
    </dgm:pt>
    <dgm:pt modelId="{17172CC8-34F7-4538-8F68-0A87D4B62E1F}">
      <dgm:prSet phldrT="[Text]" custT="1"/>
      <dgm:spPr/>
      <dgm:t>
        <a:bodyPr/>
        <a:lstStyle/>
        <a:p>
          <a:r>
            <a:rPr lang="en-IN" sz="1600" b="1" dirty="0"/>
            <a:t>250/150</a:t>
          </a:r>
          <a:r>
            <a:rPr lang="en-US" sz="1600" b="1" dirty="0"/>
            <a:t> mm</a:t>
          </a:r>
        </a:p>
      </dgm:t>
    </dgm:pt>
    <dgm:pt modelId="{62CFD962-FCC5-4B70-8A67-280494D6C921}" type="sibTrans" cxnId="{D7A6E51E-6874-49DE-85EC-75A6A41F11FB}">
      <dgm:prSet/>
      <dgm:spPr/>
      <dgm:t>
        <a:bodyPr/>
        <a:lstStyle/>
        <a:p>
          <a:endParaRPr lang="en-US" sz="1600" b="1"/>
        </a:p>
      </dgm:t>
    </dgm:pt>
    <dgm:pt modelId="{3AD19608-0B54-474F-99EA-C3614899AE54}" type="parTrans" cxnId="{D7A6E51E-6874-49DE-85EC-75A6A41F11FB}">
      <dgm:prSet/>
      <dgm:spPr/>
      <dgm:t>
        <a:bodyPr/>
        <a:lstStyle/>
        <a:p>
          <a:endParaRPr lang="en-US" sz="1600" b="1"/>
        </a:p>
      </dgm:t>
    </dgm:pt>
    <dgm:pt modelId="{0F1ADB87-A9B9-4349-B0D8-FC25E461244F}">
      <dgm:prSet phldrT="[Text]" custT="1"/>
      <dgm:spPr/>
      <dgm:t>
        <a:bodyPr/>
        <a:lstStyle/>
        <a:p>
          <a:r>
            <a:rPr lang="en-US" sz="1600" b="1" dirty="0"/>
            <a:t>X2/Z2 Axis</a:t>
          </a:r>
        </a:p>
      </dgm:t>
    </dgm:pt>
    <dgm:pt modelId="{94689FE3-C5E0-7044-ACEA-D341400CCAC8}" type="sibTrans" cxnId="{B842A467-D85B-0944-8C1C-84E883764F3C}">
      <dgm:prSet/>
      <dgm:spPr/>
      <dgm:t>
        <a:bodyPr/>
        <a:lstStyle/>
        <a:p>
          <a:endParaRPr lang="en-GB" sz="1600"/>
        </a:p>
      </dgm:t>
    </dgm:pt>
    <dgm:pt modelId="{268676D2-CE38-194A-9E8D-A2C5D3C58F23}" type="parTrans" cxnId="{B842A467-D85B-0944-8C1C-84E883764F3C}">
      <dgm:prSet/>
      <dgm:spPr/>
      <dgm:t>
        <a:bodyPr/>
        <a:lstStyle/>
        <a:p>
          <a:endParaRPr lang="en-GB" sz="1600"/>
        </a:p>
      </dgm:t>
    </dgm:pt>
    <dgm:pt modelId="{CA1B15BF-15FF-3F4B-9B55-F7A9E9575A7D}">
      <dgm:prSet phldrT="[Text]" custT="1"/>
      <dgm:spPr/>
      <dgm:t>
        <a:bodyPr/>
        <a:lstStyle/>
        <a:p>
          <a:r>
            <a:rPr lang="en-IN" sz="1600" b="1" dirty="0"/>
            <a:t>250/150</a:t>
          </a:r>
          <a:r>
            <a:rPr lang="en-US" sz="1600" b="1" dirty="0"/>
            <a:t> mm</a:t>
          </a:r>
        </a:p>
      </dgm:t>
    </dgm:pt>
    <dgm:pt modelId="{2275ED30-B542-274C-BFF3-47A6899B0DDD}" type="sibTrans" cxnId="{F18DB2BE-8A33-3F4C-AB8C-26F26655CDBC}">
      <dgm:prSet/>
      <dgm:spPr/>
      <dgm:t>
        <a:bodyPr/>
        <a:lstStyle/>
        <a:p>
          <a:endParaRPr lang="en-GB" sz="1600"/>
        </a:p>
      </dgm:t>
    </dgm:pt>
    <dgm:pt modelId="{5DC5E6CF-3E62-2449-B066-FE29E02169C5}" type="parTrans" cxnId="{F18DB2BE-8A33-3F4C-AB8C-26F26655CDBC}">
      <dgm:prSet/>
      <dgm:spPr/>
      <dgm:t>
        <a:bodyPr/>
        <a:lstStyle/>
        <a:p>
          <a:endParaRPr lang="en-GB" sz="1600"/>
        </a:p>
      </dgm:t>
    </dgm:pt>
    <dgm:pt modelId="{987738BA-384D-B748-B70B-0C74B8C1E1B6}">
      <dgm:prSet phldrT="[Text]" custT="1"/>
      <dgm:spPr/>
      <dgm:t>
        <a:bodyPr/>
        <a:lstStyle/>
        <a:p>
          <a:r>
            <a:rPr lang="en-IN" sz="1600" b="1" i="0" u="none" dirty="0"/>
            <a:t>Chuck Size</a:t>
          </a:r>
          <a:endParaRPr lang="en-US" sz="1600" b="1" dirty="0"/>
        </a:p>
      </dgm:t>
    </dgm:pt>
    <dgm:pt modelId="{AF86E540-D393-704F-8B5A-D9CB6329FD5B}" type="parTrans" cxnId="{FCCC1C1B-FB87-864E-8771-09740DEA261A}">
      <dgm:prSet/>
      <dgm:spPr/>
      <dgm:t>
        <a:bodyPr/>
        <a:lstStyle/>
        <a:p>
          <a:endParaRPr lang="en-GB" sz="1600"/>
        </a:p>
      </dgm:t>
    </dgm:pt>
    <dgm:pt modelId="{7C2715EC-B2B7-7E44-ABEF-A9BE4D575851}" type="sibTrans" cxnId="{FCCC1C1B-FB87-864E-8771-09740DEA261A}">
      <dgm:prSet/>
      <dgm:spPr/>
      <dgm:t>
        <a:bodyPr/>
        <a:lstStyle/>
        <a:p>
          <a:endParaRPr lang="en-GB" sz="1600"/>
        </a:p>
      </dgm:t>
    </dgm:pt>
    <dgm:pt modelId="{823B8B97-C261-B14D-B946-7A99BD897164}">
      <dgm:prSet phldrT="[Text]" custT="1"/>
      <dgm:spPr/>
      <dgm:t>
        <a:bodyPr/>
        <a:lstStyle/>
        <a:p>
          <a:r>
            <a:rPr lang="en-IN" sz="1600" b="1" i="0" u="none" dirty="0"/>
            <a:t>8 Inch</a:t>
          </a:r>
          <a:endParaRPr lang="en-US" sz="1600" b="1" dirty="0"/>
        </a:p>
      </dgm:t>
    </dgm:pt>
    <dgm:pt modelId="{5E1B9F1D-6CD1-954A-AA39-5C5C5833208A}" type="parTrans" cxnId="{7B63B74A-1A8F-3C40-872B-0FC2111CD4D8}">
      <dgm:prSet/>
      <dgm:spPr/>
      <dgm:t>
        <a:bodyPr/>
        <a:lstStyle/>
        <a:p>
          <a:endParaRPr lang="en-GB" sz="1600"/>
        </a:p>
      </dgm:t>
    </dgm:pt>
    <dgm:pt modelId="{8D3DB857-B882-984C-BF78-7E9E438CFABC}" type="sibTrans" cxnId="{7B63B74A-1A8F-3C40-872B-0FC2111CD4D8}">
      <dgm:prSet/>
      <dgm:spPr/>
      <dgm:t>
        <a:bodyPr/>
        <a:lstStyle/>
        <a:p>
          <a:endParaRPr lang="en-GB" sz="1600"/>
        </a:p>
      </dgm:t>
    </dgm:pt>
    <dgm:pt modelId="{D06BC37C-D7E4-AC40-B74A-6AAFB3B80C94}">
      <dgm:prSet phldrT="[Text]" custT="1"/>
      <dgm:spPr/>
      <dgm:t>
        <a:bodyPr/>
        <a:lstStyle/>
        <a:p>
          <a:r>
            <a:rPr lang="en-IN" sz="1600" b="1" i="0" u="none" dirty="0"/>
            <a:t>Turret Type</a:t>
          </a:r>
          <a:endParaRPr lang="en-US" sz="1600" b="1" dirty="0"/>
        </a:p>
      </dgm:t>
    </dgm:pt>
    <dgm:pt modelId="{D611BBBB-1F31-9E44-8B98-A034E0584394}" type="parTrans" cxnId="{020E2984-69EC-7841-A964-FB3208A4F30E}">
      <dgm:prSet/>
      <dgm:spPr/>
      <dgm:t>
        <a:bodyPr/>
        <a:lstStyle/>
        <a:p>
          <a:endParaRPr lang="en-GB" sz="1600"/>
        </a:p>
      </dgm:t>
    </dgm:pt>
    <dgm:pt modelId="{311AABBC-BA2D-224F-8BA6-C66F61A439C4}" type="sibTrans" cxnId="{020E2984-69EC-7841-A964-FB3208A4F30E}">
      <dgm:prSet/>
      <dgm:spPr/>
      <dgm:t>
        <a:bodyPr/>
        <a:lstStyle/>
        <a:p>
          <a:endParaRPr lang="en-GB" sz="1600"/>
        </a:p>
      </dgm:t>
    </dgm:pt>
    <dgm:pt modelId="{FB9552F7-06E5-3940-B394-8BB55E44A597}">
      <dgm:prSet phldrT="[Text]" custT="1"/>
      <dgm:spPr/>
      <dgm:t>
        <a:bodyPr/>
        <a:lstStyle/>
        <a:p>
          <a:r>
            <a:rPr lang="en-IN" sz="1600" b="1" i="0" u="none" dirty="0"/>
            <a:t>Twin Turret</a:t>
          </a:r>
          <a:endParaRPr lang="en-US" sz="1600" b="1" dirty="0"/>
        </a:p>
      </dgm:t>
    </dgm:pt>
    <dgm:pt modelId="{D6A48B71-5071-8F45-969E-EC57D45EF47B}" type="parTrans" cxnId="{C21F381E-FCFF-9A43-8588-49ABDE2B5FED}">
      <dgm:prSet/>
      <dgm:spPr/>
      <dgm:t>
        <a:bodyPr/>
        <a:lstStyle/>
        <a:p>
          <a:endParaRPr lang="en-GB" sz="1600"/>
        </a:p>
      </dgm:t>
    </dgm:pt>
    <dgm:pt modelId="{9FC2731E-EE73-5949-8899-08518500D847}" type="sibTrans" cxnId="{C21F381E-FCFF-9A43-8588-49ABDE2B5FED}">
      <dgm:prSet/>
      <dgm:spPr/>
      <dgm:t>
        <a:bodyPr/>
        <a:lstStyle/>
        <a:p>
          <a:endParaRPr lang="en-GB" sz="1600"/>
        </a:p>
      </dgm:t>
    </dgm:pt>
    <dgm:pt modelId="{B0391046-309A-3143-9446-F35F58ADB644}">
      <dgm:prSet phldrT="[Text]" custT="1"/>
      <dgm:spPr/>
      <dgm:t>
        <a:bodyPr/>
        <a:lstStyle/>
        <a:p>
          <a:r>
            <a:rPr lang="en-IN" sz="1600" b="1" i="0" u="none" dirty="0"/>
            <a:t>Tool Change Method</a:t>
          </a:r>
          <a:r>
            <a:rPr lang="en-US" sz="1600" b="1" dirty="0"/>
            <a:t> </a:t>
          </a:r>
        </a:p>
      </dgm:t>
    </dgm:pt>
    <dgm:pt modelId="{46B7FFF2-71C3-5943-A05D-2CBC116C0D35}" type="parTrans" cxnId="{D1BDCAA6-5D0F-044E-A7FD-48479D619E2A}">
      <dgm:prSet/>
      <dgm:spPr/>
      <dgm:t>
        <a:bodyPr/>
        <a:lstStyle/>
        <a:p>
          <a:endParaRPr lang="en-GB" sz="1600"/>
        </a:p>
      </dgm:t>
    </dgm:pt>
    <dgm:pt modelId="{9C74686D-B84B-1443-AFEF-DE2A98898C6E}" type="sibTrans" cxnId="{D1BDCAA6-5D0F-044E-A7FD-48479D619E2A}">
      <dgm:prSet/>
      <dgm:spPr/>
      <dgm:t>
        <a:bodyPr/>
        <a:lstStyle/>
        <a:p>
          <a:endParaRPr lang="en-GB" sz="1600"/>
        </a:p>
      </dgm:t>
    </dgm:pt>
    <dgm:pt modelId="{63753632-0D32-AD45-B4C6-2B1E45A40FFE}">
      <dgm:prSet phldrT="[Text]" custT="1"/>
      <dgm:spPr/>
      <dgm:t>
        <a:bodyPr/>
        <a:lstStyle/>
        <a:p>
          <a:r>
            <a:rPr lang="en-IN" sz="1500" b="0" i="0" u="none" dirty="0"/>
            <a:t>Automatic Indexing Turret</a:t>
          </a:r>
          <a:endParaRPr lang="en-US" sz="1500" b="1" dirty="0"/>
        </a:p>
      </dgm:t>
    </dgm:pt>
    <dgm:pt modelId="{EBC28E85-B92D-5245-870D-F622102DD1B8}" type="parTrans" cxnId="{53CEA47D-23A8-AC4D-A272-64C0D19A15C7}">
      <dgm:prSet/>
      <dgm:spPr/>
      <dgm:t>
        <a:bodyPr/>
        <a:lstStyle/>
        <a:p>
          <a:endParaRPr lang="en-GB" sz="1600"/>
        </a:p>
      </dgm:t>
    </dgm:pt>
    <dgm:pt modelId="{3885FD57-9E82-6B41-9BBE-81361C53E6E1}" type="sibTrans" cxnId="{53CEA47D-23A8-AC4D-A272-64C0D19A15C7}">
      <dgm:prSet/>
      <dgm:spPr/>
      <dgm:t>
        <a:bodyPr/>
        <a:lstStyle/>
        <a:p>
          <a:endParaRPr lang="en-GB" sz="1600"/>
        </a:p>
      </dgm:t>
    </dgm:pt>
    <dgm:pt modelId="{9605B9BD-745A-D34A-B1B6-B41B1832FED8}">
      <dgm:prSet phldrT="[Text]" custT="1"/>
      <dgm:spPr/>
      <dgm:t>
        <a:bodyPr/>
        <a:lstStyle/>
        <a:p>
          <a:r>
            <a:rPr lang="en-IN" sz="1600" b="1" i="0" u="none" dirty="0"/>
            <a:t>Stations per Turret</a:t>
          </a:r>
          <a:endParaRPr lang="en-US" sz="1600" b="1" dirty="0"/>
        </a:p>
      </dgm:t>
    </dgm:pt>
    <dgm:pt modelId="{7AC145E6-EF8C-604E-9B6F-E200532773C3}" type="parTrans" cxnId="{A969ADC4-BDCC-6343-A77C-1ECE682F234D}">
      <dgm:prSet/>
      <dgm:spPr/>
      <dgm:t>
        <a:bodyPr/>
        <a:lstStyle/>
        <a:p>
          <a:endParaRPr lang="en-GB" sz="1600"/>
        </a:p>
      </dgm:t>
    </dgm:pt>
    <dgm:pt modelId="{285EE898-AE6C-EC49-B862-2E8C07EF5257}" type="sibTrans" cxnId="{A969ADC4-BDCC-6343-A77C-1ECE682F234D}">
      <dgm:prSet/>
      <dgm:spPr/>
      <dgm:t>
        <a:bodyPr/>
        <a:lstStyle/>
        <a:p>
          <a:endParaRPr lang="en-GB" sz="1600"/>
        </a:p>
      </dgm:t>
    </dgm:pt>
    <dgm:pt modelId="{C67C07B2-60C2-BA41-98C0-447BCD47C7DD}">
      <dgm:prSet phldrT="[Text]" custT="1"/>
      <dgm:spPr/>
      <dgm:t>
        <a:bodyPr/>
        <a:lstStyle/>
        <a:p>
          <a:r>
            <a:rPr lang="en-IN" sz="1600" b="0" i="0" u="none" dirty="0"/>
            <a:t>8 – 12 Stations</a:t>
          </a:r>
          <a:endParaRPr lang="en-US" sz="1600" b="1" dirty="0"/>
        </a:p>
      </dgm:t>
    </dgm:pt>
    <dgm:pt modelId="{369960BC-FD5A-9D4B-9665-2D9F28572022}" type="parTrans" cxnId="{EEE66D94-F486-8345-A57A-FEB318F43FB1}">
      <dgm:prSet/>
      <dgm:spPr/>
      <dgm:t>
        <a:bodyPr/>
        <a:lstStyle/>
        <a:p>
          <a:endParaRPr lang="en-GB" sz="1600"/>
        </a:p>
      </dgm:t>
    </dgm:pt>
    <dgm:pt modelId="{29CFEB74-EA5E-BA4D-8442-F57D74F5E020}" type="sibTrans" cxnId="{EEE66D94-F486-8345-A57A-FEB318F43FB1}">
      <dgm:prSet/>
      <dgm:spPr/>
      <dgm:t>
        <a:bodyPr/>
        <a:lstStyle/>
        <a:p>
          <a:endParaRPr lang="en-GB" sz="1600"/>
        </a:p>
      </dgm:t>
    </dgm:pt>
    <dgm:pt modelId="{79F35CC3-E246-D44E-91A7-75596BCDACC2}">
      <dgm:prSet phldrT="[Text]" custT="1"/>
      <dgm:spPr/>
      <dgm:t>
        <a:bodyPr/>
        <a:lstStyle/>
        <a:p>
          <a:r>
            <a:rPr lang="en-US" sz="1600" b="1" dirty="0"/>
            <a:t>No of Axis</a:t>
          </a:r>
        </a:p>
      </dgm:t>
    </dgm:pt>
    <dgm:pt modelId="{8FDBAAAD-5C48-7C4A-80BA-E426A998386E}" type="parTrans" cxnId="{4907AD63-3B49-DA48-91E7-05D8B18F4231}">
      <dgm:prSet/>
      <dgm:spPr/>
      <dgm:t>
        <a:bodyPr/>
        <a:lstStyle/>
        <a:p>
          <a:endParaRPr lang="en-GB" sz="1600"/>
        </a:p>
      </dgm:t>
    </dgm:pt>
    <dgm:pt modelId="{F23EB0ED-52D9-3540-ABA7-4868DE456123}" type="sibTrans" cxnId="{4907AD63-3B49-DA48-91E7-05D8B18F4231}">
      <dgm:prSet/>
      <dgm:spPr/>
      <dgm:t>
        <a:bodyPr/>
        <a:lstStyle/>
        <a:p>
          <a:endParaRPr lang="en-GB" sz="1600"/>
        </a:p>
      </dgm:t>
    </dgm:pt>
    <dgm:pt modelId="{013B616F-12EE-D041-ABBC-0201EFD2CAF4}">
      <dgm:prSet phldrT="[Text]" custT="1"/>
      <dgm:spPr/>
      <dgm:t>
        <a:bodyPr/>
        <a:lstStyle/>
        <a:p>
          <a:r>
            <a:rPr lang="pl-PL" sz="1600" b="1" i="0" u="none" dirty="0"/>
            <a:t>4 Axes (X1, Z1, X2, Z2)</a:t>
          </a:r>
          <a:endParaRPr lang="en-US" sz="1600" b="1" dirty="0"/>
        </a:p>
      </dgm:t>
    </dgm:pt>
    <dgm:pt modelId="{320CEEEA-8DAB-7243-BD3F-2FE8648F680A}" type="parTrans" cxnId="{A5AD5FC1-5DFF-C94D-AE5F-DCED619872DC}">
      <dgm:prSet/>
      <dgm:spPr/>
      <dgm:t>
        <a:bodyPr/>
        <a:lstStyle/>
        <a:p>
          <a:endParaRPr lang="en-GB" sz="1600"/>
        </a:p>
      </dgm:t>
    </dgm:pt>
    <dgm:pt modelId="{8FD5E5A9-CF86-0E40-A079-4658D7750CF6}" type="sibTrans" cxnId="{A5AD5FC1-5DFF-C94D-AE5F-DCED619872DC}">
      <dgm:prSet/>
      <dgm:spPr/>
      <dgm:t>
        <a:bodyPr/>
        <a:lstStyle/>
        <a:p>
          <a:endParaRPr lang="en-GB" sz="1600"/>
        </a:p>
      </dgm:t>
    </dgm:pt>
    <dgm:pt modelId="{B9918BF5-989A-274D-88FE-8CE62C653A33}">
      <dgm:prSet phldrT="[Text]" custT="1"/>
      <dgm:spPr/>
      <dgm:t>
        <a:bodyPr/>
        <a:lstStyle/>
        <a:p>
          <a:r>
            <a:rPr lang="en-IN" sz="1600" b="1" i="0" u="none" dirty="0"/>
            <a:t>Machine Structure	</a:t>
          </a:r>
          <a:endParaRPr lang="en-US" sz="1600" b="1" dirty="0"/>
        </a:p>
      </dgm:t>
    </dgm:pt>
    <dgm:pt modelId="{13270F87-48F4-C347-A3FF-DD4F20AFC379}" type="parTrans" cxnId="{26053444-E191-E144-B234-1D3B93C4DD35}">
      <dgm:prSet/>
      <dgm:spPr/>
      <dgm:t>
        <a:bodyPr/>
        <a:lstStyle/>
        <a:p>
          <a:endParaRPr lang="en-GB" sz="1600"/>
        </a:p>
      </dgm:t>
    </dgm:pt>
    <dgm:pt modelId="{510B3ACA-5D08-CF41-B6B2-F0C77C2E2FF8}" type="sibTrans" cxnId="{26053444-E191-E144-B234-1D3B93C4DD35}">
      <dgm:prSet/>
      <dgm:spPr/>
      <dgm:t>
        <a:bodyPr/>
        <a:lstStyle/>
        <a:p>
          <a:endParaRPr lang="en-GB" sz="1600"/>
        </a:p>
      </dgm:t>
    </dgm:pt>
    <dgm:pt modelId="{0657E9A0-5BE8-8643-8656-182FD95409D6}">
      <dgm:prSet phldrT="[Text]" custT="1"/>
      <dgm:spPr/>
      <dgm:t>
        <a:bodyPr/>
        <a:lstStyle/>
        <a:p>
          <a:r>
            <a:rPr lang="en-IN" sz="1600" b="0" i="0" u="none" dirty="0"/>
            <a:t>Slant Bed, Dual Channel</a:t>
          </a:r>
          <a:endParaRPr lang="en-US" sz="1600" b="1" dirty="0"/>
        </a:p>
      </dgm:t>
    </dgm:pt>
    <dgm:pt modelId="{EF0C2BDE-A812-7047-8C24-B27D2C834D58}" type="parTrans" cxnId="{3B3FBA42-8B37-AB49-B1A6-010C86369DEC}">
      <dgm:prSet/>
      <dgm:spPr/>
      <dgm:t>
        <a:bodyPr/>
        <a:lstStyle/>
        <a:p>
          <a:endParaRPr lang="en-GB" sz="1600"/>
        </a:p>
      </dgm:t>
    </dgm:pt>
    <dgm:pt modelId="{3379BB3B-EE09-224A-BC49-43B7BA6193AA}" type="sibTrans" cxnId="{3B3FBA42-8B37-AB49-B1A6-010C86369DEC}">
      <dgm:prSet/>
      <dgm:spPr/>
      <dgm:t>
        <a:bodyPr/>
        <a:lstStyle/>
        <a:p>
          <a:endParaRPr lang="en-GB" sz="1600"/>
        </a:p>
      </dgm:t>
    </dgm:pt>
    <dgm:pt modelId="{66440E04-E10D-422F-B24D-1EC5483CAAE8}" type="pres">
      <dgm:prSet presAssocID="{542A6071-118B-4932-A111-61E7100EA0F0}" presName="Name0" presStyleCnt="0">
        <dgm:presLayoutVars>
          <dgm:dir/>
          <dgm:animLvl val="lvl"/>
          <dgm:resizeHandles val="exact"/>
        </dgm:presLayoutVars>
      </dgm:prSet>
      <dgm:spPr/>
    </dgm:pt>
    <dgm:pt modelId="{DCC54E81-D941-4F2E-BA6F-946ACD3D9FC5}" type="pres">
      <dgm:prSet presAssocID="{25058043-05EE-4508-80C8-E5DF00C55B13}" presName="linNode" presStyleCnt="0"/>
      <dgm:spPr/>
    </dgm:pt>
    <dgm:pt modelId="{8646A2E3-CD50-4FD9-9951-CB6C5B613124}" type="pres">
      <dgm:prSet presAssocID="{25058043-05EE-4508-80C8-E5DF00C55B13}" presName="parentText" presStyleLbl="node1" presStyleIdx="0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6089A7B-4E3A-4559-848E-459355810409}" type="pres">
      <dgm:prSet presAssocID="{25058043-05EE-4508-80C8-E5DF00C55B13}" presName="descendantText" presStyleLbl="alignAccFollowNode1" presStyleIdx="0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DA9A8E5C-3882-482D-9862-5414D43C2223}" type="pres">
      <dgm:prSet presAssocID="{8D5AE75B-2342-42E2-BF13-F7A170320DEB}" presName="sp" presStyleCnt="0"/>
      <dgm:spPr/>
    </dgm:pt>
    <dgm:pt modelId="{DE6F3D65-B933-B04E-9DCD-0B1E777E9A7C}" type="pres">
      <dgm:prSet presAssocID="{0F1ADB87-A9B9-4349-B0D8-FC25E461244F}" presName="linNode" presStyleCnt="0"/>
      <dgm:spPr/>
    </dgm:pt>
    <dgm:pt modelId="{868DAA59-B5B5-5848-8AAF-43AEFFB18877}" type="pres">
      <dgm:prSet presAssocID="{0F1ADB87-A9B9-4349-B0D8-FC25E461244F}" presName="parentText" presStyleLbl="node1" presStyleIdx="1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4C15718-C47D-3842-9A41-4C196627213F}" type="pres">
      <dgm:prSet presAssocID="{0F1ADB87-A9B9-4349-B0D8-FC25E461244F}" presName="descendantText" presStyleLbl="alignAccFollowNode1" presStyleIdx="1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11ADE442-1401-E94F-AA93-A073A9CCFA7E}" type="pres">
      <dgm:prSet presAssocID="{94689FE3-C5E0-7044-ACEA-D341400CCAC8}" presName="sp" presStyleCnt="0"/>
      <dgm:spPr/>
    </dgm:pt>
    <dgm:pt modelId="{3F164AF5-29B7-4F41-9E68-31D8FDB3EBFF}" type="pres">
      <dgm:prSet presAssocID="{987738BA-384D-B748-B70B-0C74B8C1E1B6}" presName="linNode" presStyleCnt="0"/>
      <dgm:spPr/>
    </dgm:pt>
    <dgm:pt modelId="{C64F542D-90F8-0641-B41A-F91A75C3CC68}" type="pres">
      <dgm:prSet presAssocID="{987738BA-384D-B748-B70B-0C74B8C1E1B6}" presName="parentText" presStyleLbl="node1" presStyleIdx="2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43BD1204-AF60-B94A-BD2C-70EF330F99E8}" type="pres">
      <dgm:prSet presAssocID="{987738BA-384D-B748-B70B-0C74B8C1E1B6}" presName="descendantText" presStyleLbl="alignAccFollowNode1" presStyleIdx="2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ED9DC0B1-85B2-D845-8483-B216F1452D75}" type="pres">
      <dgm:prSet presAssocID="{7C2715EC-B2B7-7E44-ABEF-A9BE4D575851}" presName="sp" presStyleCnt="0"/>
      <dgm:spPr/>
    </dgm:pt>
    <dgm:pt modelId="{E5EDDDA2-06DE-B846-933F-C28613C3817B}" type="pres">
      <dgm:prSet presAssocID="{D06BC37C-D7E4-AC40-B74A-6AAFB3B80C94}" presName="linNode" presStyleCnt="0"/>
      <dgm:spPr/>
    </dgm:pt>
    <dgm:pt modelId="{D51088C5-C7D1-DE44-82F0-A476D4A4B04C}" type="pres">
      <dgm:prSet presAssocID="{D06BC37C-D7E4-AC40-B74A-6AAFB3B80C94}" presName="parentText" presStyleLbl="node1" presStyleIdx="3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3A6EFF23-C1B4-544B-BDD4-0F3EDAFF5407}" type="pres">
      <dgm:prSet presAssocID="{D06BC37C-D7E4-AC40-B74A-6AAFB3B80C94}" presName="descendantText" presStyleLbl="alignAccFollowNode1" presStyleIdx="3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0E6BD7FC-6025-2F46-BD4B-617FDD6B2D82}" type="pres">
      <dgm:prSet presAssocID="{311AABBC-BA2D-224F-8BA6-C66F61A439C4}" presName="sp" presStyleCnt="0"/>
      <dgm:spPr/>
    </dgm:pt>
    <dgm:pt modelId="{608B8592-E96C-CA41-B501-409C45930EBA}" type="pres">
      <dgm:prSet presAssocID="{B0391046-309A-3143-9446-F35F58ADB644}" presName="linNode" presStyleCnt="0"/>
      <dgm:spPr/>
    </dgm:pt>
    <dgm:pt modelId="{3B5D8BA1-8B3F-034F-8907-DDC166A0D719}" type="pres">
      <dgm:prSet presAssocID="{B0391046-309A-3143-9446-F35F58ADB644}" presName="parentText" presStyleLbl="node1" presStyleIdx="4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294D671F-CB21-A14C-B701-E435ACEFDBDD}" type="pres">
      <dgm:prSet presAssocID="{B0391046-309A-3143-9446-F35F58ADB644}" presName="descendantText" presStyleLbl="alignAccFollowNode1" presStyleIdx="4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4FFA1AD7-1A83-9F42-B464-BF85394A0759}" type="pres">
      <dgm:prSet presAssocID="{9C74686D-B84B-1443-AFEF-DE2A98898C6E}" presName="sp" presStyleCnt="0"/>
      <dgm:spPr/>
    </dgm:pt>
    <dgm:pt modelId="{84951083-6D34-E34F-BCE5-38F9F1E8BBB8}" type="pres">
      <dgm:prSet presAssocID="{9605B9BD-745A-D34A-B1B6-B41B1832FED8}" presName="linNode" presStyleCnt="0"/>
      <dgm:spPr/>
    </dgm:pt>
    <dgm:pt modelId="{E3388F90-8066-0A4E-B672-F075E0B6B844}" type="pres">
      <dgm:prSet presAssocID="{9605B9BD-745A-D34A-B1B6-B41B1832FED8}" presName="parentText" presStyleLbl="node1" presStyleIdx="5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DD61451B-9D4B-3845-BB79-34C8739A992E}" type="pres">
      <dgm:prSet presAssocID="{9605B9BD-745A-D34A-B1B6-B41B1832FED8}" presName="descendantText" presStyleLbl="alignAccFollowNode1" presStyleIdx="5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58FBC080-8FB6-5F40-BB86-4604436D4DBA}" type="pres">
      <dgm:prSet presAssocID="{285EE898-AE6C-EC49-B862-2E8C07EF5257}" presName="sp" presStyleCnt="0"/>
      <dgm:spPr/>
    </dgm:pt>
    <dgm:pt modelId="{A2348E26-74FA-0345-B916-5BC6548201C9}" type="pres">
      <dgm:prSet presAssocID="{79F35CC3-E246-D44E-91A7-75596BCDACC2}" presName="linNode" presStyleCnt="0"/>
      <dgm:spPr/>
    </dgm:pt>
    <dgm:pt modelId="{E9267246-26B8-0841-90EE-66FC14949472}" type="pres">
      <dgm:prSet presAssocID="{79F35CC3-E246-D44E-91A7-75596BCDACC2}" presName="parentText" presStyleLbl="node1" presStyleIdx="6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C3FC072F-1E49-4A40-97EC-6082D1A104CE}" type="pres">
      <dgm:prSet presAssocID="{79F35CC3-E246-D44E-91A7-75596BCDACC2}" presName="descendantText" presStyleLbl="alignAccFollowNode1" presStyleIdx="6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DEE31775-377B-FE4D-B7DE-BFB6C94F4EF0}" type="pres">
      <dgm:prSet presAssocID="{F23EB0ED-52D9-3540-ABA7-4868DE456123}" presName="sp" presStyleCnt="0"/>
      <dgm:spPr/>
    </dgm:pt>
    <dgm:pt modelId="{2B633D1F-8C67-2544-AFF0-22B2110F1CAE}" type="pres">
      <dgm:prSet presAssocID="{B9918BF5-989A-274D-88FE-8CE62C653A33}" presName="linNode" presStyleCnt="0"/>
      <dgm:spPr/>
    </dgm:pt>
    <dgm:pt modelId="{CAEE24AB-0C8A-B140-BE31-FF3F68DA5820}" type="pres">
      <dgm:prSet presAssocID="{B9918BF5-989A-274D-88FE-8CE62C653A33}" presName="parentText" presStyleLbl="node1" presStyleIdx="7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E3835B3-6BE6-D846-89DD-43EBC4612650}" type="pres">
      <dgm:prSet presAssocID="{B9918BF5-989A-274D-88FE-8CE62C653A33}" presName="descendantText" presStyleLbl="alignAccFollowNode1" presStyleIdx="7" presStyleCnt="8" custScaleX="75765" custScaleY="124539" custLinFactNeighborX="1279" custLinFactNeighborY="5416">
        <dgm:presLayoutVars>
          <dgm:bulletEnabled val="1"/>
        </dgm:presLayoutVars>
      </dgm:prSet>
      <dgm:spPr/>
    </dgm:pt>
  </dgm:ptLst>
  <dgm:cxnLst>
    <dgm:cxn modelId="{FCCC1C1B-FB87-864E-8771-09740DEA261A}" srcId="{542A6071-118B-4932-A111-61E7100EA0F0}" destId="{987738BA-384D-B748-B70B-0C74B8C1E1B6}" srcOrd="2" destOrd="0" parTransId="{AF86E540-D393-704F-8B5A-D9CB6329FD5B}" sibTransId="{7C2715EC-B2B7-7E44-ABEF-A9BE4D575851}"/>
    <dgm:cxn modelId="{C21F381E-FCFF-9A43-8588-49ABDE2B5FED}" srcId="{D06BC37C-D7E4-AC40-B74A-6AAFB3B80C94}" destId="{FB9552F7-06E5-3940-B394-8BB55E44A597}" srcOrd="0" destOrd="0" parTransId="{D6A48B71-5071-8F45-969E-EC57D45EF47B}" sibTransId="{9FC2731E-EE73-5949-8899-08518500D847}"/>
    <dgm:cxn modelId="{D7A6E51E-6874-49DE-85EC-75A6A41F11FB}" srcId="{25058043-05EE-4508-80C8-E5DF00C55B13}" destId="{17172CC8-34F7-4538-8F68-0A87D4B62E1F}" srcOrd="0" destOrd="0" parTransId="{3AD19608-0B54-474F-99EA-C3614899AE54}" sibTransId="{62CFD962-FCC5-4B70-8A67-280494D6C921}"/>
    <dgm:cxn modelId="{5AF86B20-B6B4-5E4B-BB44-71224CC8D0E0}" type="presOf" srcId="{D06BC37C-D7E4-AC40-B74A-6AAFB3B80C94}" destId="{D51088C5-C7D1-DE44-82F0-A476D4A4B04C}" srcOrd="0" destOrd="0" presId="urn:microsoft.com/office/officeart/2005/8/layout/vList5"/>
    <dgm:cxn modelId="{07D9FA39-CB3E-4545-92BD-2C7760B251B0}" srcId="{542A6071-118B-4932-A111-61E7100EA0F0}" destId="{25058043-05EE-4508-80C8-E5DF00C55B13}" srcOrd="0" destOrd="0" parTransId="{54E20C75-A68F-4C7C-93E4-C1D2B17B7886}" sibTransId="{8D5AE75B-2342-42E2-BF13-F7A170320DEB}"/>
    <dgm:cxn modelId="{3B3FBA42-8B37-AB49-B1A6-010C86369DEC}" srcId="{B9918BF5-989A-274D-88FE-8CE62C653A33}" destId="{0657E9A0-5BE8-8643-8656-182FD95409D6}" srcOrd="0" destOrd="0" parTransId="{EF0C2BDE-A812-7047-8C24-B27D2C834D58}" sibTransId="{3379BB3B-EE09-224A-BC49-43B7BA6193AA}"/>
    <dgm:cxn modelId="{4907AD63-3B49-DA48-91E7-05D8B18F4231}" srcId="{542A6071-118B-4932-A111-61E7100EA0F0}" destId="{79F35CC3-E246-D44E-91A7-75596BCDACC2}" srcOrd="6" destOrd="0" parTransId="{8FDBAAAD-5C48-7C4A-80BA-E426A998386E}" sibTransId="{F23EB0ED-52D9-3540-ABA7-4868DE456123}"/>
    <dgm:cxn modelId="{26053444-E191-E144-B234-1D3B93C4DD35}" srcId="{542A6071-118B-4932-A111-61E7100EA0F0}" destId="{B9918BF5-989A-274D-88FE-8CE62C653A33}" srcOrd="7" destOrd="0" parTransId="{13270F87-48F4-C347-A3FF-DD4F20AFC379}" sibTransId="{510B3ACA-5D08-CF41-B6B2-F0C77C2E2FF8}"/>
    <dgm:cxn modelId="{1D566D66-E572-4291-B637-A062465611C8}" type="presOf" srcId="{542A6071-118B-4932-A111-61E7100EA0F0}" destId="{66440E04-E10D-422F-B24D-1EC5483CAAE8}" srcOrd="0" destOrd="0" presId="urn:microsoft.com/office/officeart/2005/8/layout/vList5"/>
    <dgm:cxn modelId="{B842A467-D85B-0944-8C1C-84E883764F3C}" srcId="{542A6071-118B-4932-A111-61E7100EA0F0}" destId="{0F1ADB87-A9B9-4349-B0D8-FC25E461244F}" srcOrd="1" destOrd="0" parTransId="{268676D2-CE38-194A-9E8D-A2C5D3C58F23}" sibTransId="{94689FE3-C5E0-7044-ACEA-D341400CCAC8}"/>
    <dgm:cxn modelId="{9064A448-8CAA-134B-8455-87A15B248131}" type="presOf" srcId="{B0391046-309A-3143-9446-F35F58ADB644}" destId="{3B5D8BA1-8B3F-034F-8907-DDC166A0D719}" srcOrd="0" destOrd="0" presId="urn:microsoft.com/office/officeart/2005/8/layout/vList5"/>
    <dgm:cxn modelId="{7B63B74A-1A8F-3C40-872B-0FC2111CD4D8}" srcId="{987738BA-384D-B748-B70B-0C74B8C1E1B6}" destId="{823B8B97-C261-B14D-B946-7A99BD897164}" srcOrd="0" destOrd="0" parTransId="{5E1B9F1D-6CD1-954A-AA39-5C5C5833208A}" sibTransId="{8D3DB857-B882-984C-BF78-7E9E438CFABC}"/>
    <dgm:cxn modelId="{C11AE576-7D1F-6C49-A79F-B864BAB2AD0B}" type="presOf" srcId="{FB9552F7-06E5-3940-B394-8BB55E44A597}" destId="{3A6EFF23-C1B4-544B-BDD4-0F3EDAFF5407}" srcOrd="0" destOrd="0" presId="urn:microsoft.com/office/officeart/2005/8/layout/vList5"/>
    <dgm:cxn modelId="{13A45C7D-6FF1-4263-BFFB-593CDB6DE89F}" type="presOf" srcId="{25058043-05EE-4508-80C8-E5DF00C55B13}" destId="{8646A2E3-CD50-4FD9-9951-CB6C5B613124}" srcOrd="0" destOrd="0" presId="urn:microsoft.com/office/officeart/2005/8/layout/vList5"/>
    <dgm:cxn modelId="{53CEA47D-23A8-AC4D-A272-64C0D19A15C7}" srcId="{B0391046-309A-3143-9446-F35F58ADB644}" destId="{63753632-0D32-AD45-B4C6-2B1E45A40FFE}" srcOrd="0" destOrd="0" parTransId="{EBC28E85-B92D-5245-870D-F622102DD1B8}" sibTransId="{3885FD57-9E82-6B41-9BBE-81361C53E6E1}"/>
    <dgm:cxn modelId="{020E2984-69EC-7841-A964-FB3208A4F30E}" srcId="{542A6071-118B-4932-A111-61E7100EA0F0}" destId="{D06BC37C-D7E4-AC40-B74A-6AAFB3B80C94}" srcOrd="3" destOrd="0" parTransId="{D611BBBB-1F31-9E44-8B98-A034E0584394}" sibTransId="{311AABBC-BA2D-224F-8BA6-C66F61A439C4}"/>
    <dgm:cxn modelId="{311E6592-3FD2-BC45-9FBC-D589493464F2}" type="presOf" srcId="{CA1B15BF-15FF-3F4B-9B55-F7A9E9575A7D}" destId="{B4C15718-C47D-3842-9A41-4C196627213F}" srcOrd="0" destOrd="0" presId="urn:microsoft.com/office/officeart/2005/8/layout/vList5"/>
    <dgm:cxn modelId="{EEE66D94-F486-8345-A57A-FEB318F43FB1}" srcId="{9605B9BD-745A-D34A-B1B6-B41B1832FED8}" destId="{C67C07B2-60C2-BA41-98C0-447BCD47C7DD}" srcOrd="0" destOrd="0" parTransId="{369960BC-FD5A-9D4B-9665-2D9F28572022}" sibTransId="{29CFEB74-EA5E-BA4D-8442-F57D74F5E020}"/>
    <dgm:cxn modelId="{C2EAED96-82EB-324B-89C5-C25DED99F639}" type="presOf" srcId="{C67C07B2-60C2-BA41-98C0-447BCD47C7DD}" destId="{DD61451B-9D4B-3845-BB79-34C8739A992E}" srcOrd="0" destOrd="0" presId="urn:microsoft.com/office/officeart/2005/8/layout/vList5"/>
    <dgm:cxn modelId="{33F68C9C-1CC2-004F-B7CB-CEA060187269}" type="presOf" srcId="{013B616F-12EE-D041-ABBC-0201EFD2CAF4}" destId="{C3FC072F-1E49-4A40-97EC-6082D1A104CE}" srcOrd="0" destOrd="0" presId="urn:microsoft.com/office/officeart/2005/8/layout/vList5"/>
    <dgm:cxn modelId="{C737DB9C-1D45-8042-9DCA-E3AB13E34011}" type="presOf" srcId="{79F35CC3-E246-D44E-91A7-75596BCDACC2}" destId="{E9267246-26B8-0841-90EE-66FC14949472}" srcOrd="0" destOrd="0" presId="urn:microsoft.com/office/officeart/2005/8/layout/vList5"/>
    <dgm:cxn modelId="{3A8F609E-7474-9540-809D-70A711134FEA}" type="presOf" srcId="{9605B9BD-745A-D34A-B1B6-B41B1832FED8}" destId="{E3388F90-8066-0A4E-B672-F075E0B6B844}" srcOrd="0" destOrd="0" presId="urn:microsoft.com/office/officeart/2005/8/layout/vList5"/>
    <dgm:cxn modelId="{D1BDCAA6-5D0F-044E-A7FD-48479D619E2A}" srcId="{542A6071-118B-4932-A111-61E7100EA0F0}" destId="{B0391046-309A-3143-9446-F35F58ADB644}" srcOrd="4" destOrd="0" parTransId="{46B7FFF2-71C3-5943-A05D-2CBC116C0D35}" sibTransId="{9C74686D-B84B-1443-AFEF-DE2A98898C6E}"/>
    <dgm:cxn modelId="{003DB9AA-735E-4485-B990-12D9AA2FF6B2}" type="presOf" srcId="{17172CC8-34F7-4538-8F68-0A87D4B62E1F}" destId="{B6089A7B-4E3A-4559-848E-459355810409}" srcOrd="0" destOrd="0" presId="urn:microsoft.com/office/officeart/2005/8/layout/vList5"/>
    <dgm:cxn modelId="{F18DB2BE-8A33-3F4C-AB8C-26F26655CDBC}" srcId="{0F1ADB87-A9B9-4349-B0D8-FC25E461244F}" destId="{CA1B15BF-15FF-3F4B-9B55-F7A9E9575A7D}" srcOrd="0" destOrd="0" parTransId="{5DC5E6CF-3E62-2449-B066-FE29E02169C5}" sibTransId="{2275ED30-B542-274C-BFF3-47A6899B0DDD}"/>
    <dgm:cxn modelId="{A5AD5FC1-5DFF-C94D-AE5F-DCED619872DC}" srcId="{79F35CC3-E246-D44E-91A7-75596BCDACC2}" destId="{013B616F-12EE-D041-ABBC-0201EFD2CAF4}" srcOrd="0" destOrd="0" parTransId="{320CEEEA-8DAB-7243-BD3F-2FE8648F680A}" sibTransId="{8FD5E5A9-CF86-0E40-A079-4658D7750CF6}"/>
    <dgm:cxn modelId="{EEDBE2C2-4561-FB43-AB82-4B5CEDA4E50E}" type="presOf" srcId="{987738BA-384D-B748-B70B-0C74B8C1E1B6}" destId="{C64F542D-90F8-0641-B41A-F91A75C3CC68}" srcOrd="0" destOrd="0" presId="urn:microsoft.com/office/officeart/2005/8/layout/vList5"/>
    <dgm:cxn modelId="{A969ADC4-BDCC-6343-A77C-1ECE682F234D}" srcId="{542A6071-118B-4932-A111-61E7100EA0F0}" destId="{9605B9BD-745A-D34A-B1B6-B41B1832FED8}" srcOrd="5" destOrd="0" parTransId="{7AC145E6-EF8C-604E-9B6F-E200532773C3}" sibTransId="{285EE898-AE6C-EC49-B862-2E8C07EF5257}"/>
    <dgm:cxn modelId="{AA6AE7D8-D4DF-D44A-8C83-3FF8245D8E2B}" type="presOf" srcId="{B9918BF5-989A-274D-88FE-8CE62C653A33}" destId="{CAEE24AB-0C8A-B140-BE31-FF3F68DA5820}" srcOrd="0" destOrd="0" presId="urn:microsoft.com/office/officeart/2005/8/layout/vList5"/>
    <dgm:cxn modelId="{D7C514DB-29C7-0848-92FA-7E37A8D854A1}" type="presOf" srcId="{63753632-0D32-AD45-B4C6-2B1E45A40FFE}" destId="{294D671F-CB21-A14C-B701-E435ACEFDBDD}" srcOrd="0" destOrd="0" presId="urn:microsoft.com/office/officeart/2005/8/layout/vList5"/>
    <dgm:cxn modelId="{D011EADC-B0A0-9746-AE98-4039F855CF47}" type="presOf" srcId="{823B8B97-C261-B14D-B946-7A99BD897164}" destId="{43BD1204-AF60-B94A-BD2C-70EF330F99E8}" srcOrd="0" destOrd="0" presId="urn:microsoft.com/office/officeart/2005/8/layout/vList5"/>
    <dgm:cxn modelId="{8CAD9FDF-F903-7340-B1C4-CFB6A83D3463}" type="presOf" srcId="{0657E9A0-5BE8-8643-8656-182FD95409D6}" destId="{BE3835B3-6BE6-D846-89DD-43EBC4612650}" srcOrd="0" destOrd="0" presId="urn:microsoft.com/office/officeart/2005/8/layout/vList5"/>
    <dgm:cxn modelId="{05287AF1-86D1-9A4D-BC90-D750156C9130}" type="presOf" srcId="{0F1ADB87-A9B9-4349-B0D8-FC25E461244F}" destId="{868DAA59-B5B5-5848-8AAF-43AEFFB18877}" srcOrd="0" destOrd="0" presId="urn:microsoft.com/office/officeart/2005/8/layout/vList5"/>
    <dgm:cxn modelId="{A9D4F628-F031-48B3-A5A1-B0D47E4282D3}" type="presParOf" srcId="{66440E04-E10D-422F-B24D-1EC5483CAAE8}" destId="{DCC54E81-D941-4F2E-BA6F-946ACD3D9FC5}" srcOrd="0" destOrd="0" presId="urn:microsoft.com/office/officeart/2005/8/layout/vList5"/>
    <dgm:cxn modelId="{C577BD93-4428-4DFC-916F-9CD18BFDF9BE}" type="presParOf" srcId="{DCC54E81-D941-4F2E-BA6F-946ACD3D9FC5}" destId="{8646A2E3-CD50-4FD9-9951-CB6C5B613124}" srcOrd="0" destOrd="0" presId="urn:microsoft.com/office/officeart/2005/8/layout/vList5"/>
    <dgm:cxn modelId="{4BB87C70-ADE8-4ECE-8228-F7BF623CFCDF}" type="presParOf" srcId="{DCC54E81-D941-4F2E-BA6F-946ACD3D9FC5}" destId="{B6089A7B-4E3A-4559-848E-459355810409}" srcOrd="1" destOrd="0" presId="urn:microsoft.com/office/officeart/2005/8/layout/vList5"/>
    <dgm:cxn modelId="{A2A1243B-CD65-47B4-A4B0-20C76AE25EF4}" type="presParOf" srcId="{66440E04-E10D-422F-B24D-1EC5483CAAE8}" destId="{DA9A8E5C-3882-482D-9862-5414D43C2223}" srcOrd="1" destOrd="0" presId="urn:microsoft.com/office/officeart/2005/8/layout/vList5"/>
    <dgm:cxn modelId="{3C528C12-9DCB-5841-B3ED-EBC030BBE0CC}" type="presParOf" srcId="{66440E04-E10D-422F-B24D-1EC5483CAAE8}" destId="{DE6F3D65-B933-B04E-9DCD-0B1E777E9A7C}" srcOrd="2" destOrd="0" presId="urn:microsoft.com/office/officeart/2005/8/layout/vList5"/>
    <dgm:cxn modelId="{75D4F75E-0E93-894B-80CE-D580C3A7F9DD}" type="presParOf" srcId="{DE6F3D65-B933-B04E-9DCD-0B1E777E9A7C}" destId="{868DAA59-B5B5-5848-8AAF-43AEFFB18877}" srcOrd="0" destOrd="0" presId="urn:microsoft.com/office/officeart/2005/8/layout/vList5"/>
    <dgm:cxn modelId="{7E6A23E0-14AC-B54F-B6A5-CA0AEDC210F2}" type="presParOf" srcId="{DE6F3D65-B933-B04E-9DCD-0B1E777E9A7C}" destId="{B4C15718-C47D-3842-9A41-4C196627213F}" srcOrd="1" destOrd="0" presId="urn:microsoft.com/office/officeart/2005/8/layout/vList5"/>
    <dgm:cxn modelId="{D63F744D-3541-634A-AEE9-171021E64FCA}" type="presParOf" srcId="{66440E04-E10D-422F-B24D-1EC5483CAAE8}" destId="{11ADE442-1401-E94F-AA93-A073A9CCFA7E}" srcOrd="3" destOrd="0" presId="urn:microsoft.com/office/officeart/2005/8/layout/vList5"/>
    <dgm:cxn modelId="{5C917588-EC4D-7940-BEF8-A0D17BE6EADA}" type="presParOf" srcId="{66440E04-E10D-422F-B24D-1EC5483CAAE8}" destId="{3F164AF5-29B7-4F41-9E68-31D8FDB3EBFF}" srcOrd="4" destOrd="0" presId="urn:microsoft.com/office/officeart/2005/8/layout/vList5"/>
    <dgm:cxn modelId="{A2D89CFE-A501-5341-AB16-DCCD47BB73E4}" type="presParOf" srcId="{3F164AF5-29B7-4F41-9E68-31D8FDB3EBFF}" destId="{C64F542D-90F8-0641-B41A-F91A75C3CC68}" srcOrd="0" destOrd="0" presId="urn:microsoft.com/office/officeart/2005/8/layout/vList5"/>
    <dgm:cxn modelId="{70556888-6BBF-A74D-B920-B85CA83B550F}" type="presParOf" srcId="{3F164AF5-29B7-4F41-9E68-31D8FDB3EBFF}" destId="{43BD1204-AF60-B94A-BD2C-70EF330F99E8}" srcOrd="1" destOrd="0" presId="urn:microsoft.com/office/officeart/2005/8/layout/vList5"/>
    <dgm:cxn modelId="{414E3795-A5DF-CB4E-A9DA-5243970DE1D6}" type="presParOf" srcId="{66440E04-E10D-422F-B24D-1EC5483CAAE8}" destId="{ED9DC0B1-85B2-D845-8483-B216F1452D75}" srcOrd="5" destOrd="0" presId="urn:microsoft.com/office/officeart/2005/8/layout/vList5"/>
    <dgm:cxn modelId="{7CF98450-693C-AB46-854A-C0D112F6AF22}" type="presParOf" srcId="{66440E04-E10D-422F-B24D-1EC5483CAAE8}" destId="{E5EDDDA2-06DE-B846-933F-C28613C3817B}" srcOrd="6" destOrd="0" presId="urn:microsoft.com/office/officeart/2005/8/layout/vList5"/>
    <dgm:cxn modelId="{6930A2FD-ACDC-184A-B1CB-A7CF9471B90A}" type="presParOf" srcId="{E5EDDDA2-06DE-B846-933F-C28613C3817B}" destId="{D51088C5-C7D1-DE44-82F0-A476D4A4B04C}" srcOrd="0" destOrd="0" presId="urn:microsoft.com/office/officeart/2005/8/layout/vList5"/>
    <dgm:cxn modelId="{48C0C367-47FF-694E-926C-DAE82D86C4DD}" type="presParOf" srcId="{E5EDDDA2-06DE-B846-933F-C28613C3817B}" destId="{3A6EFF23-C1B4-544B-BDD4-0F3EDAFF5407}" srcOrd="1" destOrd="0" presId="urn:microsoft.com/office/officeart/2005/8/layout/vList5"/>
    <dgm:cxn modelId="{FA4BF6DC-674B-3142-BD7C-20F62355F6A7}" type="presParOf" srcId="{66440E04-E10D-422F-B24D-1EC5483CAAE8}" destId="{0E6BD7FC-6025-2F46-BD4B-617FDD6B2D82}" srcOrd="7" destOrd="0" presId="urn:microsoft.com/office/officeart/2005/8/layout/vList5"/>
    <dgm:cxn modelId="{35E238C5-5B02-8847-A1C6-A6D132EE2C13}" type="presParOf" srcId="{66440E04-E10D-422F-B24D-1EC5483CAAE8}" destId="{608B8592-E96C-CA41-B501-409C45930EBA}" srcOrd="8" destOrd="0" presId="urn:microsoft.com/office/officeart/2005/8/layout/vList5"/>
    <dgm:cxn modelId="{8987B031-8494-6F44-B05F-5DD4E592210D}" type="presParOf" srcId="{608B8592-E96C-CA41-B501-409C45930EBA}" destId="{3B5D8BA1-8B3F-034F-8907-DDC166A0D719}" srcOrd="0" destOrd="0" presId="urn:microsoft.com/office/officeart/2005/8/layout/vList5"/>
    <dgm:cxn modelId="{8BF92483-5B62-1B44-A396-44766A4E0027}" type="presParOf" srcId="{608B8592-E96C-CA41-B501-409C45930EBA}" destId="{294D671F-CB21-A14C-B701-E435ACEFDBDD}" srcOrd="1" destOrd="0" presId="urn:microsoft.com/office/officeart/2005/8/layout/vList5"/>
    <dgm:cxn modelId="{3170A312-00DF-5B4D-B669-1EA377333A4C}" type="presParOf" srcId="{66440E04-E10D-422F-B24D-1EC5483CAAE8}" destId="{4FFA1AD7-1A83-9F42-B464-BF85394A0759}" srcOrd="9" destOrd="0" presId="urn:microsoft.com/office/officeart/2005/8/layout/vList5"/>
    <dgm:cxn modelId="{AFBF2335-0A55-1F4D-961F-1D566E2F9554}" type="presParOf" srcId="{66440E04-E10D-422F-B24D-1EC5483CAAE8}" destId="{84951083-6D34-E34F-BCE5-38F9F1E8BBB8}" srcOrd="10" destOrd="0" presId="urn:microsoft.com/office/officeart/2005/8/layout/vList5"/>
    <dgm:cxn modelId="{5F7980FF-1F23-DC4E-A7D2-7BDE7E726B13}" type="presParOf" srcId="{84951083-6D34-E34F-BCE5-38F9F1E8BBB8}" destId="{E3388F90-8066-0A4E-B672-F075E0B6B844}" srcOrd="0" destOrd="0" presId="urn:microsoft.com/office/officeart/2005/8/layout/vList5"/>
    <dgm:cxn modelId="{0B6A84E8-9143-EE40-913E-C955E4031C9A}" type="presParOf" srcId="{84951083-6D34-E34F-BCE5-38F9F1E8BBB8}" destId="{DD61451B-9D4B-3845-BB79-34C8739A992E}" srcOrd="1" destOrd="0" presId="urn:microsoft.com/office/officeart/2005/8/layout/vList5"/>
    <dgm:cxn modelId="{09020BBB-82F6-1C4F-A2BA-12B7A805E168}" type="presParOf" srcId="{66440E04-E10D-422F-B24D-1EC5483CAAE8}" destId="{58FBC080-8FB6-5F40-BB86-4604436D4DBA}" srcOrd="11" destOrd="0" presId="urn:microsoft.com/office/officeart/2005/8/layout/vList5"/>
    <dgm:cxn modelId="{C6BC013A-8349-AA43-8AC9-33CE4919A127}" type="presParOf" srcId="{66440E04-E10D-422F-B24D-1EC5483CAAE8}" destId="{A2348E26-74FA-0345-B916-5BC6548201C9}" srcOrd="12" destOrd="0" presId="urn:microsoft.com/office/officeart/2005/8/layout/vList5"/>
    <dgm:cxn modelId="{7582F645-F565-EE43-B5F8-E01CB447CE8D}" type="presParOf" srcId="{A2348E26-74FA-0345-B916-5BC6548201C9}" destId="{E9267246-26B8-0841-90EE-66FC14949472}" srcOrd="0" destOrd="0" presId="urn:microsoft.com/office/officeart/2005/8/layout/vList5"/>
    <dgm:cxn modelId="{693267DE-42E8-5B45-8B10-2AF84B751DC4}" type="presParOf" srcId="{A2348E26-74FA-0345-B916-5BC6548201C9}" destId="{C3FC072F-1E49-4A40-97EC-6082D1A104CE}" srcOrd="1" destOrd="0" presId="urn:microsoft.com/office/officeart/2005/8/layout/vList5"/>
    <dgm:cxn modelId="{34414439-724B-674A-857A-B26EBAF46097}" type="presParOf" srcId="{66440E04-E10D-422F-B24D-1EC5483CAAE8}" destId="{DEE31775-377B-FE4D-B7DE-BFB6C94F4EF0}" srcOrd="13" destOrd="0" presId="urn:microsoft.com/office/officeart/2005/8/layout/vList5"/>
    <dgm:cxn modelId="{C464C118-4360-204A-BAA0-40517F87690C}" type="presParOf" srcId="{66440E04-E10D-422F-B24D-1EC5483CAAE8}" destId="{2B633D1F-8C67-2544-AFF0-22B2110F1CAE}" srcOrd="14" destOrd="0" presId="urn:microsoft.com/office/officeart/2005/8/layout/vList5"/>
    <dgm:cxn modelId="{6C6D0B01-E0EA-9A4C-A41A-876A066FA027}" type="presParOf" srcId="{2B633D1F-8C67-2544-AFF0-22B2110F1CAE}" destId="{CAEE24AB-0C8A-B140-BE31-FF3F68DA5820}" srcOrd="0" destOrd="0" presId="urn:microsoft.com/office/officeart/2005/8/layout/vList5"/>
    <dgm:cxn modelId="{CE159CCA-56CD-EA40-B345-696D84740AB6}" type="presParOf" srcId="{2B633D1F-8C67-2544-AFF0-22B2110F1CAE}" destId="{BE3835B3-6BE6-D846-89DD-43EBC4612650}" srcOrd="1" destOrd="0" presId="urn:microsoft.com/office/officeart/2005/8/layout/vList5"/>
  </dgm:cxnLst>
  <dgm:bg/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2A160-6DFC-4EB5-8FF5-742AF0B2FADE}">
      <dsp:nvSpPr>
        <dsp:cNvPr id="0" name=""/>
        <dsp:cNvSpPr/>
      </dsp:nvSpPr>
      <dsp:spPr>
        <a:xfrm>
          <a:off x="0" y="35596"/>
          <a:ext cx="2382838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Machine type</a:t>
          </a:r>
          <a:endParaRPr lang="en-US" sz="1600" kern="1200" dirty="0"/>
        </a:p>
      </dsp:txBody>
      <dsp:txXfrm>
        <a:off x="19191" y="54787"/>
        <a:ext cx="2344456" cy="354738"/>
      </dsp:txXfrm>
    </dsp:sp>
    <dsp:sp modelId="{FFB93F93-AAE7-4A45-9138-C038677F951F}">
      <dsp:nvSpPr>
        <dsp:cNvPr id="0" name=""/>
        <dsp:cNvSpPr/>
      </dsp:nvSpPr>
      <dsp:spPr>
        <a:xfrm>
          <a:off x="0" y="428716"/>
          <a:ext cx="238283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LATHE</a:t>
          </a:r>
        </a:p>
      </dsp:txBody>
      <dsp:txXfrm>
        <a:off x="0" y="428716"/>
        <a:ext cx="2382838" cy="347760"/>
      </dsp:txXfrm>
    </dsp:sp>
    <dsp:sp modelId="{599E9392-7F74-497D-B618-E33CFED49215}">
      <dsp:nvSpPr>
        <dsp:cNvPr id="0" name=""/>
        <dsp:cNvSpPr/>
      </dsp:nvSpPr>
      <dsp:spPr>
        <a:xfrm>
          <a:off x="0" y="776476"/>
          <a:ext cx="2382838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Make</a:t>
          </a:r>
          <a:endParaRPr lang="en-US" sz="1600" kern="1200" dirty="0"/>
        </a:p>
      </dsp:txBody>
      <dsp:txXfrm>
        <a:off x="19191" y="795667"/>
        <a:ext cx="2344456" cy="354738"/>
      </dsp:txXfrm>
    </dsp:sp>
    <dsp:sp modelId="{C921C177-975C-42BC-B4C1-2CD657C51488}">
      <dsp:nvSpPr>
        <dsp:cNvPr id="0" name=""/>
        <dsp:cNvSpPr/>
      </dsp:nvSpPr>
      <dsp:spPr>
        <a:xfrm>
          <a:off x="0" y="1169596"/>
          <a:ext cx="238283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kern="1200" dirty="0"/>
            <a:t>HYUNDAI</a:t>
          </a:r>
          <a:endParaRPr lang="en-US" sz="1600" kern="1200" dirty="0"/>
        </a:p>
      </dsp:txBody>
      <dsp:txXfrm>
        <a:off x="0" y="1169596"/>
        <a:ext cx="2382838" cy="347760"/>
      </dsp:txXfrm>
    </dsp:sp>
    <dsp:sp modelId="{4B125AEB-10B4-4ED5-83CF-1AA6C229F07A}">
      <dsp:nvSpPr>
        <dsp:cNvPr id="0" name=""/>
        <dsp:cNvSpPr/>
      </dsp:nvSpPr>
      <dsp:spPr>
        <a:xfrm>
          <a:off x="0" y="1517356"/>
          <a:ext cx="2382838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Model</a:t>
          </a:r>
        </a:p>
      </dsp:txBody>
      <dsp:txXfrm>
        <a:off x="19191" y="1536547"/>
        <a:ext cx="2344456" cy="354738"/>
      </dsp:txXfrm>
    </dsp:sp>
    <dsp:sp modelId="{C5FF7360-D32C-4BA1-A1EA-7E87D7F4A73E}">
      <dsp:nvSpPr>
        <dsp:cNvPr id="0" name=""/>
        <dsp:cNvSpPr/>
      </dsp:nvSpPr>
      <dsp:spPr>
        <a:xfrm>
          <a:off x="0" y="1910476"/>
          <a:ext cx="238283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0" i="0" u="none" kern="1200" dirty="0"/>
            <a:t>SKT15LM</a:t>
          </a:r>
          <a:endParaRPr lang="en-US" sz="1600" kern="1200" dirty="0"/>
        </a:p>
      </dsp:txBody>
      <dsp:txXfrm>
        <a:off x="0" y="1910476"/>
        <a:ext cx="2382838" cy="347760"/>
      </dsp:txXfrm>
    </dsp:sp>
    <dsp:sp modelId="{A4403C67-0BC0-4A76-9E35-1B013700958C}">
      <dsp:nvSpPr>
        <dsp:cNvPr id="0" name=""/>
        <dsp:cNvSpPr/>
      </dsp:nvSpPr>
      <dsp:spPr>
        <a:xfrm>
          <a:off x="0" y="2258236"/>
          <a:ext cx="2382838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Year of Make</a:t>
          </a:r>
          <a:endParaRPr lang="en-US" sz="1600" kern="1200" dirty="0"/>
        </a:p>
      </dsp:txBody>
      <dsp:txXfrm>
        <a:off x="19191" y="2277427"/>
        <a:ext cx="2344456" cy="354738"/>
      </dsp:txXfrm>
    </dsp:sp>
    <dsp:sp modelId="{1A00E45B-61BC-43C1-8AF2-36FEBAF480D0}">
      <dsp:nvSpPr>
        <dsp:cNvPr id="0" name=""/>
        <dsp:cNvSpPr/>
      </dsp:nvSpPr>
      <dsp:spPr>
        <a:xfrm>
          <a:off x="0" y="2651356"/>
          <a:ext cx="238283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2013</a:t>
          </a:r>
        </a:p>
      </dsp:txBody>
      <dsp:txXfrm>
        <a:off x="0" y="2651356"/>
        <a:ext cx="2382838" cy="347760"/>
      </dsp:txXfrm>
    </dsp:sp>
    <dsp:sp modelId="{F22F8F4B-846F-4706-8869-F0B9CDC2FAF4}">
      <dsp:nvSpPr>
        <dsp:cNvPr id="0" name=""/>
        <dsp:cNvSpPr/>
      </dsp:nvSpPr>
      <dsp:spPr>
        <a:xfrm>
          <a:off x="0" y="2999116"/>
          <a:ext cx="2382838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Control</a:t>
          </a:r>
          <a:endParaRPr lang="en-US" sz="1600" kern="1200" dirty="0"/>
        </a:p>
      </dsp:txBody>
      <dsp:txXfrm>
        <a:off x="19191" y="3018307"/>
        <a:ext cx="2344456" cy="354738"/>
      </dsp:txXfrm>
    </dsp:sp>
    <dsp:sp modelId="{A54B630E-FC4A-44E7-AD0A-D29B32E05E63}">
      <dsp:nvSpPr>
        <dsp:cNvPr id="0" name=""/>
        <dsp:cNvSpPr/>
      </dsp:nvSpPr>
      <dsp:spPr>
        <a:xfrm>
          <a:off x="0" y="3392236"/>
          <a:ext cx="2382838" cy="489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0" i="0" u="none" kern="1200" dirty="0"/>
            <a:t>FANUC Series 31i-Model A</a:t>
          </a:r>
          <a:endParaRPr lang="en-US" sz="1600" b="0" kern="1200" dirty="0"/>
        </a:p>
      </dsp:txBody>
      <dsp:txXfrm>
        <a:off x="0" y="3392236"/>
        <a:ext cx="2382838" cy="489037"/>
      </dsp:txXfrm>
    </dsp:sp>
    <dsp:sp modelId="{5306099E-27FA-49DA-B564-9A9BA127E5F6}">
      <dsp:nvSpPr>
        <dsp:cNvPr id="0" name=""/>
        <dsp:cNvSpPr/>
      </dsp:nvSpPr>
      <dsp:spPr>
        <a:xfrm>
          <a:off x="0" y="3881273"/>
          <a:ext cx="2382838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Location</a:t>
          </a:r>
        </a:p>
      </dsp:txBody>
      <dsp:txXfrm>
        <a:off x="19191" y="3900464"/>
        <a:ext cx="2344456" cy="354738"/>
      </dsp:txXfrm>
    </dsp:sp>
    <dsp:sp modelId="{CA6199B6-B479-4174-8C28-CE239CFCCDCF}">
      <dsp:nvSpPr>
        <dsp:cNvPr id="0" name=""/>
        <dsp:cNvSpPr/>
      </dsp:nvSpPr>
      <dsp:spPr>
        <a:xfrm>
          <a:off x="0" y="4274393"/>
          <a:ext cx="238283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UNIT 3</a:t>
          </a:r>
        </a:p>
      </dsp:txBody>
      <dsp:txXfrm>
        <a:off x="0" y="4274393"/>
        <a:ext cx="2382838" cy="34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89A7B-4E3A-4559-848E-459355810409}">
      <dsp:nvSpPr>
        <dsp:cNvPr id="0" name=""/>
        <dsp:cNvSpPr/>
      </dsp:nvSpPr>
      <dsp:spPr>
        <a:xfrm rot="5400000">
          <a:off x="2641927" y="-638731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550</a:t>
          </a:r>
          <a:r>
            <a:rPr lang="en-US" sz="1600" b="1" kern="1200" dirty="0"/>
            <a:t> mm/</a:t>
          </a:r>
          <a:r>
            <a:rPr lang="en-IN" sz="1600" b="1" i="0" u="none" kern="1200" dirty="0"/>
            <a:t>350 mm</a:t>
          </a:r>
          <a:endParaRPr lang="en-US" sz="1600" b="1" kern="1200" dirty="0"/>
        </a:p>
      </dsp:txBody>
      <dsp:txXfrm rot="-5400000">
        <a:off x="1971015" y="57081"/>
        <a:ext cx="1827012" cy="460287"/>
      </dsp:txXfrm>
    </dsp:sp>
    <dsp:sp modelId="{8646A2E3-CD50-4FD9-9951-CB6C5B613124}">
      <dsp:nvSpPr>
        <dsp:cNvPr id="0" name=""/>
        <dsp:cNvSpPr/>
      </dsp:nvSpPr>
      <dsp:spPr>
        <a:xfrm>
          <a:off x="0" y="35115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u="none" kern="1200" dirty="0"/>
            <a:t>Swing Over Bed/Swing Over Saddle</a:t>
          </a:r>
          <a:endParaRPr lang="en-US" sz="1400" b="1" kern="1200" dirty="0"/>
        </a:p>
      </dsp:txBody>
      <dsp:txXfrm>
        <a:off x="25842" y="60957"/>
        <a:ext cx="1905280" cy="477683"/>
      </dsp:txXfrm>
    </dsp:sp>
    <dsp:sp modelId="{B4C15718-C47D-3842-9A41-4C196627213F}">
      <dsp:nvSpPr>
        <dsp:cNvPr id="0" name=""/>
        <dsp:cNvSpPr/>
      </dsp:nvSpPr>
      <dsp:spPr>
        <a:xfrm rot="5400000">
          <a:off x="2641927" y="-83764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i="0" u="none" kern="1200" dirty="0"/>
            <a:t>270 mm/255 mm</a:t>
          </a:r>
          <a:endParaRPr lang="en-US" sz="1600" b="1" kern="1200" dirty="0"/>
        </a:p>
      </dsp:txBody>
      <dsp:txXfrm rot="-5400000">
        <a:off x="1971015" y="612048"/>
        <a:ext cx="1827012" cy="460287"/>
      </dsp:txXfrm>
    </dsp:sp>
    <dsp:sp modelId="{868DAA59-B5B5-5848-8AAF-43AEFFB18877}">
      <dsp:nvSpPr>
        <dsp:cNvPr id="0" name=""/>
        <dsp:cNvSpPr/>
      </dsp:nvSpPr>
      <dsp:spPr>
        <a:xfrm>
          <a:off x="0" y="590082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i="0" u="none" kern="1200" dirty="0"/>
            <a:t>Max Turning Diameter/Max Milling Diameter</a:t>
          </a:r>
          <a:endParaRPr lang="en-US" sz="1400" b="1" kern="1200" dirty="0"/>
        </a:p>
      </dsp:txBody>
      <dsp:txXfrm>
        <a:off x="25842" y="615924"/>
        <a:ext cx="1905280" cy="477683"/>
      </dsp:txXfrm>
    </dsp:sp>
    <dsp:sp modelId="{43BD1204-AF60-B94A-BD2C-70EF330F99E8}">
      <dsp:nvSpPr>
        <dsp:cNvPr id="0" name=""/>
        <dsp:cNvSpPr/>
      </dsp:nvSpPr>
      <dsp:spPr>
        <a:xfrm rot="5400000">
          <a:off x="2641927" y="471202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530 </a:t>
          </a:r>
          <a:r>
            <a:rPr lang="en-US" sz="1600" b="1" kern="1200" dirty="0"/>
            <a:t>mm/</a:t>
          </a:r>
          <a:r>
            <a:rPr lang="en-IN" sz="1600" b="1" i="0" u="none" kern="1200" dirty="0"/>
            <a:t>45 mm</a:t>
          </a:r>
          <a:endParaRPr lang="en-US" sz="1600" b="1" kern="1200" dirty="0"/>
        </a:p>
      </dsp:txBody>
      <dsp:txXfrm rot="-5400000">
        <a:off x="1971015" y="1167014"/>
        <a:ext cx="1827012" cy="460287"/>
      </dsp:txXfrm>
    </dsp:sp>
    <dsp:sp modelId="{C64F542D-90F8-0641-B41A-F91A75C3CC68}">
      <dsp:nvSpPr>
        <dsp:cNvPr id="0" name=""/>
        <dsp:cNvSpPr/>
      </dsp:nvSpPr>
      <dsp:spPr>
        <a:xfrm>
          <a:off x="0" y="1145049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Max Turning Length/Spindle Bore</a:t>
          </a:r>
          <a:endParaRPr lang="en-US" sz="1600" b="1" kern="1200" dirty="0"/>
        </a:p>
      </dsp:txBody>
      <dsp:txXfrm>
        <a:off x="25842" y="1170891"/>
        <a:ext cx="1905280" cy="477683"/>
      </dsp:txXfrm>
    </dsp:sp>
    <dsp:sp modelId="{3A6EFF23-C1B4-544B-BDD4-0F3EDAFF5407}">
      <dsp:nvSpPr>
        <dsp:cNvPr id="0" name=""/>
        <dsp:cNvSpPr/>
      </dsp:nvSpPr>
      <dsp:spPr>
        <a:xfrm rot="5400000">
          <a:off x="2641927" y="1026168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220 mm / 550 mm</a:t>
          </a:r>
          <a:endParaRPr lang="en-US" sz="1600" b="1" kern="1200" dirty="0"/>
        </a:p>
      </dsp:txBody>
      <dsp:txXfrm rot="-5400000">
        <a:off x="1971015" y="1721980"/>
        <a:ext cx="1827012" cy="460287"/>
      </dsp:txXfrm>
    </dsp:sp>
    <dsp:sp modelId="{D51088C5-C7D1-DE44-82F0-A476D4A4B04C}">
      <dsp:nvSpPr>
        <dsp:cNvPr id="0" name=""/>
        <dsp:cNvSpPr/>
      </dsp:nvSpPr>
      <dsp:spPr>
        <a:xfrm>
          <a:off x="0" y="1700016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Stroke (X / Z)</a:t>
          </a:r>
          <a:endParaRPr lang="en-US" sz="1600" b="1" kern="1200" dirty="0"/>
        </a:p>
      </dsp:txBody>
      <dsp:txXfrm>
        <a:off x="25842" y="1725858"/>
        <a:ext cx="1905280" cy="477683"/>
      </dsp:txXfrm>
    </dsp:sp>
    <dsp:sp modelId="{294D671F-CB21-A14C-B701-E435ACEFDBDD}">
      <dsp:nvSpPr>
        <dsp:cNvPr id="0" name=""/>
        <dsp:cNvSpPr/>
      </dsp:nvSpPr>
      <dsp:spPr>
        <a:xfrm rot="5400000">
          <a:off x="2641927" y="1581135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i="0" u="none" kern="1200" dirty="0"/>
            <a:t>6 Inch</a:t>
          </a:r>
          <a:endParaRPr lang="en-US" sz="1600" b="1" kern="1200" dirty="0"/>
        </a:p>
      </dsp:txBody>
      <dsp:txXfrm rot="-5400000">
        <a:off x="1971015" y="2276947"/>
        <a:ext cx="1827012" cy="460287"/>
      </dsp:txXfrm>
    </dsp:sp>
    <dsp:sp modelId="{3B5D8BA1-8B3F-034F-8907-DDC166A0D719}">
      <dsp:nvSpPr>
        <dsp:cNvPr id="0" name=""/>
        <dsp:cNvSpPr/>
      </dsp:nvSpPr>
      <dsp:spPr>
        <a:xfrm>
          <a:off x="0" y="2254982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Chuck Size</a:t>
          </a:r>
          <a:r>
            <a:rPr lang="en-US" sz="1600" b="1" kern="1200" dirty="0"/>
            <a:t> </a:t>
          </a:r>
        </a:p>
      </dsp:txBody>
      <dsp:txXfrm>
        <a:off x="25842" y="2280824"/>
        <a:ext cx="1905280" cy="477683"/>
      </dsp:txXfrm>
    </dsp:sp>
    <dsp:sp modelId="{DD61451B-9D4B-3845-BB79-34C8739A992E}">
      <dsp:nvSpPr>
        <dsp:cNvPr id="0" name=""/>
        <dsp:cNvSpPr/>
      </dsp:nvSpPr>
      <dsp:spPr>
        <a:xfrm rot="5400000">
          <a:off x="2641927" y="2136102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12 Stations</a:t>
          </a:r>
          <a:r>
            <a:rPr lang="en-US" sz="1600" b="1" kern="1200" dirty="0"/>
            <a:t> / </a:t>
          </a:r>
          <a:r>
            <a:rPr lang="en-IN" sz="1600" b="1" kern="1200" dirty="0"/>
            <a:t>6000 RPM</a:t>
          </a:r>
          <a:endParaRPr lang="en-US" sz="1600" b="1" kern="1200" dirty="0"/>
        </a:p>
      </dsp:txBody>
      <dsp:txXfrm rot="-5400000">
        <a:off x="1971015" y="2831914"/>
        <a:ext cx="1827012" cy="460287"/>
      </dsp:txXfrm>
    </dsp:sp>
    <dsp:sp modelId="{E3388F90-8066-0A4E-B672-F075E0B6B844}">
      <dsp:nvSpPr>
        <dsp:cNvPr id="0" name=""/>
        <dsp:cNvSpPr/>
      </dsp:nvSpPr>
      <dsp:spPr>
        <a:xfrm>
          <a:off x="0" y="2809949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Turret Capacity</a:t>
          </a:r>
          <a:r>
            <a:rPr lang="en-US" sz="1600" b="1" kern="1200" dirty="0"/>
            <a:t>/ </a:t>
          </a:r>
          <a:r>
            <a:rPr lang="en-IN" sz="1600" b="1" i="0" u="none" kern="1200" dirty="0"/>
            <a:t>Max Spindle Speed</a:t>
          </a:r>
          <a:endParaRPr lang="en-US" sz="1600" b="1" kern="1200" dirty="0"/>
        </a:p>
      </dsp:txBody>
      <dsp:txXfrm>
        <a:off x="25842" y="2835791"/>
        <a:ext cx="1905280" cy="477683"/>
      </dsp:txXfrm>
    </dsp:sp>
    <dsp:sp modelId="{C3FC072F-1E49-4A40-97EC-6082D1A104CE}">
      <dsp:nvSpPr>
        <dsp:cNvPr id="0" name=""/>
        <dsp:cNvSpPr/>
      </dsp:nvSpPr>
      <dsp:spPr>
        <a:xfrm rot="5400000">
          <a:off x="2641927" y="2691069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0" i="0" u="none" kern="1200" dirty="0"/>
            <a:t>80 mm</a:t>
          </a:r>
          <a:endParaRPr lang="en-US" sz="1600" b="1" kern="1200" dirty="0"/>
        </a:p>
      </dsp:txBody>
      <dsp:txXfrm rot="-5400000">
        <a:off x="1971015" y="3386881"/>
        <a:ext cx="1827012" cy="460287"/>
      </dsp:txXfrm>
    </dsp:sp>
    <dsp:sp modelId="{E9267246-26B8-0841-90EE-66FC14949472}">
      <dsp:nvSpPr>
        <dsp:cNvPr id="0" name=""/>
        <dsp:cNvSpPr/>
      </dsp:nvSpPr>
      <dsp:spPr>
        <a:xfrm>
          <a:off x="0" y="3364916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Main Spindle Bearing Diameter</a:t>
          </a:r>
          <a:endParaRPr lang="en-US" sz="1600" b="1" kern="1200" dirty="0"/>
        </a:p>
      </dsp:txBody>
      <dsp:txXfrm>
        <a:off x="25842" y="3390758"/>
        <a:ext cx="1905280" cy="477683"/>
      </dsp:txXfrm>
    </dsp:sp>
    <dsp:sp modelId="{BE3835B3-6BE6-D846-89DD-43EBC4612650}">
      <dsp:nvSpPr>
        <dsp:cNvPr id="0" name=""/>
        <dsp:cNvSpPr/>
      </dsp:nvSpPr>
      <dsp:spPr>
        <a:xfrm rot="5400000">
          <a:off x="2641927" y="3233850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0" i="0" u="none" kern="1200" dirty="0"/>
            <a:t>4000 RPM</a:t>
          </a:r>
          <a:endParaRPr lang="en-US" sz="1600" b="1" kern="1200" dirty="0"/>
        </a:p>
      </dsp:txBody>
      <dsp:txXfrm rot="-5400000">
        <a:off x="1971015" y="3929662"/>
        <a:ext cx="1827012" cy="460287"/>
      </dsp:txXfrm>
    </dsp:sp>
    <dsp:sp modelId="{CAEE24AB-0C8A-B140-BE31-FF3F68DA5820}">
      <dsp:nvSpPr>
        <dsp:cNvPr id="0" name=""/>
        <dsp:cNvSpPr/>
      </dsp:nvSpPr>
      <dsp:spPr>
        <a:xfrm>
          <a:off x="0" y="3885483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Milling Spindle Speed</a:t>
          </a:r>
          <a:endParaRPr lang="en-US" sz="1600" b="1" kern="1200" dirty="0"/>
        </a:p>
      </dsp:txBody>
      <dsp:txXfrm>
        <a:off x="25842" y="3911325"/>
        <a:ext cx="1905280" cy="477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2A160-6DFC-4EB5-8FF5-742AF0B2FADE}">
      <dsp:nvSpPr>
        <dsp:cNvPr id="0" name=""/>
        <dsp:cNvSpPr/>
      </dsp:nvSpPr>
      <dsp:spPr>
        <a:xfrm>
          <a:off x="0" y="394"/>
          <a:ext cx="2382838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Machine type</a:t>
          </a:r>
          <a:endParaRPr lang="en-US" sz="1600" kern="1200" dirty="0"/>
        </a:p>
      </dsp:txBody>
      <dsp:txXfrm>
        <a:off x="20104" y="20498"/>
        <a:ext cx="2342630" cy="371632"/>
      </dsp:txXfrm>
    </dsp:sp>
    <dsp:sp modelId="{FFB93F93-AAE7-4A45-9138-C038677F951F}">
      <dsp:nvSpPr>
        <dsp:cNvPr id="0" name=""/>
        <dsp:cNvSpPr/>
      </dsp:nvSpPr>
      <dsp:spPr>
        <a:xfrm>
          <a:off x="0" y="412235"/>
          <a:ext cx="23828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LATHE</a:t>
          </a:r>
        </a:p>
      </dsp:txBody>
      <dsp:txXfrm>
        <a:off x="0" y="412235"/>
        <a:ext cx="2382838" cy="364320"/>
      </dsp:txXfrm>
    </dsp:sp>
    <dsp:sp modelId="{599E9392-7F74-497D-B618-E33CFED49215}">
      <dsp:nvSpPr>
        <dsp:cNvPr id="0" name=""/>
        <dsp:cNvSpPr/>
      </dsp:nvSpPr>
      <dsp:spPr>
        <a:xfrm>
          <a:off x="0" y="776555"/>
          <a:ext cx="2382838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Make</a:t>
          </a:r>
          <a:endParaRPr lang="en-US" sz="1600" kern="1200" dirty="0"/>
        </a:p>
      </dsp:txBody>
      <dsp:txXfrm>
        <a:off x="20104" y="796659"/>
        <a:ext cx="2342630" cy="371632"/>
      </dsp:txXfrm>
    </dsp:sp>
    <dsp:sp modelId="{C921C177-975C-42BC-B4C1-2CD657C51488}">
      <dsp:nvSpPr>
        <dsp:cNvPr id="0" name=""/>
        <dsp:cNvSpPr/>
      </dsp:nvSpPr>
      <dsp:spPr>
        <a:xfrm>
          <a:off x="0" y="1188395"/>
          <a:ext cx="23828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/>
            <a:t>DAEWOO</a:t>
          </a:r>
        </a:p>
      </dsp:txBody>
      <dsp:txXfrm>
        <a:off x="0" y="1188395"/>
        <a:ext cx="2382838" cy="364320"/>
      </dsp:txXfrm>
    </dsp:sp>
    <dsp:sp modelId="{4B125AEB-10B4-4ED5-83CF-1AA6C229F07A}">
      <dsp:nvSpPr>
        <dsp:cNvPr id="0" name=""/>
        <dsp:cNvSpPr/>
      </dsp:nvSpPr>
      <dsp:spPr>
        <a:xfrm>
          <a:off x="0" y="1552715"/>
          <a:ext cx="2382838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Model</a:t>
          </a:r>
        </a:p>
      </dsp:txBody>
      <dsp:txXfrm>
        <a:off x="20104" y="1572819"/>
        <a:ext cx="2342630" cy="371632"/>
      </dsp:txXfrm>
    </dsp:sp>
    <dsp:sp modelId="{C5FF7360-D32C-4BA1-A1EA-7E87D7F4A73E}">
      <dsp:nvSpPr>
        <dsp:cNvPr id="0" name=""/>
        <dsp:cNvSpPr/>
      </dsp:nvSpPr>
      <dsp:spPr>
        <a:xfrm>
          <a:off x="0" y="1964555"/>
          <a:ext cx="23828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/>
            <a:t>LYNX 200 GL</a:t>
          </a:r>
          <a:endParaRPr lang="en-US" sz="1600" kern="1200" dirty="0"/>
        </a:p>
      </dsp:txBody>
      <dsp:txXfrm>
        <a:off x="0" y="1964555"/>
        <a:ext cx="2382838" cy="364320"/>
      </dsp:txXfrm>
    </dsp:sp>
    <dsp:sp modelId="{A4403C67-0BC0-4A76-9E35-1B013700958C}">
      <dsp:nvSpPr>
        <dsp:cNvPr id="0" name=""/>
        <dsp:cNvSpPr/>
      </dsp:nvSpPr>
      <dsp:spPr>
        <a:xfrm>
          <a:off x="0" y="2328875"/>
          <a:ext cx="2382838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Year of Make</a:t>
          </a:r>
          <a:endParaRPr lang="en-US" sz="1600" kern="1200" dirty="0"/>
        </a:p>
      </dsp:txBody>
      <dsp:txXfrm>
        <a:off x="20104" y="2348979"/>
        <a:ext cx="2342630" cy="371632"/>
      </dsp:txXfrm>
    </dsp:sp>
    <dsp:sp modelId="{1A00E45B-61BC-43C1-8AF2-36FEBAF480D0}">
      <dsp:nvSpPr>
        <dsp:cNvPr id="0" name=""/>
        <dsp:cNvSpPr/>
      </dsp:nvSpPr>
      <dsp:spPr>
        <a:xfrm>
          <a:off x="0" y="2740715"/>
          <a:ext cx="23828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2003</a:t>
          </a:r>
        </a:p>
      </dsp:txBody>
      <dsp:txXfrm>
        <a:off x="0" y="2740715"/>
        <a:ext cx="2382838" cy="364320"/>
      </dsp:txXfrm>
    </dsp:sp>
    <dsp:sp modelId="{F22F8F4B-846F-4706-8869-F0B9CDC2FAF4}">
      <dsp:nvSpPr>
        <dsp:cNvPr id="0" name=""/>
        <dsp:cNvSpPr/>
      </dsp:nvSpPr>
      <dsp:spPr>
        <a:xfrm>
          <a:off x="0" y="3105035"/>
          <a:ext cx="2382838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Control</a:t>
          </a:r>
          <a:endParaRPr lang="en-US" sz="1600" kern="1200" dirty="0"/>
        </a:p>
      </dsp:txBody>
      <dsp:txXfrm>
        <a:off x="20104" y="3125139"/>
        <a:ext cx="2342630" cy="371632"/>
      </dsp:txXfrm>
    </dsp:sp>
    <dsp:sp modelId="{A54B630E-FC4A-44E7-AD0A-D29B32E05E63}">
      <dsp:nvSpPr>
        <dsp:cNvPr id="0" name=""/>
        <dsp:cNvSpPr/>
      </dsp:nvSpPr>
      <dsp:spPr>
        <a:xfrm>
          <a:off x="0" y="3516875"/>
          <a:ext cx="23828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1" i="0" u="none" kern="1200" dirty="0"/>
            <a:t>FANUC Series 21i TB </a:t>
          </a:r>
          <a:endParaRPr lang="en-US" sz="1600" b="1" kern="1200" dirty="0"/>
        </a:p>
      </dsp:txBody>
      <dsp:txXfrm>
        <a:off x="0" y="3516875"/>
        <a:ext cx="2382838" cy="364320"/>
      </dsp:txXfrm>
    </dsp:sp>
    <dsp:sp modelId="{5306099E-27FA-49DA-B564-9A9BA127E5F6}">
      <dsp:nvSpPr>
        <dsp:cNvPr id="0" name=""/>
        <dsp:cNvSpPr/>
      </dsp:nvSpPr>
      <dsp:spPr>
        <a:xfrm>
          <a:off x="0" y="3881195"/>
          <a:ext cx="2382838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Location</a:t>
          </a:r>
        </a:p>
      </dsp:txBody>
      <dsp:txXfrm>
        <a:off x="20104" y="3901299"/>
        <a:ext cx="2342630" cy="371632"/>
      </dsp:txXfrm>
    </dsp:sp>
    <dsp:sp modelId="{CA6199B6-B479-4174-8C28-CE239CFCCDCF}">
      <dsp:nvSpPr>
        <dsp:cNvPr id="0" name=""/>
        <dsp:cNvSpPr/>
      </dsp:nvSpPr>
      <dsp:spPr>
        <a:xfrm>
          <a:off x="0" y="4293035"/>
          <a:ext cx="23828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UNIT 1</a:t>
          </a:r>
        </a:p>
      </dsp:txBody>
      <dsp:txXfrm>
        <a:off x="0" y="4293035"/>
        <a:ext cx="2382838" cy="364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89A7B-4E3A-4559-848E-459355810409}">
      <dsp:nvSpPr>
        <dsp:cNvPr id="0" name=""/>
        <dsp:cNvSpPr/>
      </dsp:nvSpPr>
      <dsp:spPr>
        <a:xfrm rot="5400000">
          <a:off x="2641927" y="-638731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8” Hydraulic Chuck</a:t>
          </a:r>
          <a:endParaRPr lang="en-US" sz="1600" b="1" kern="1200" dirty="0"/>
        </a:p>
      </dsp:txBody>
      <dsp:txXfrm rot="-5400000">
        <a:off x="1971015" y="57081"/>
        <a:ext cx="1827012" cy="460287"/>
      </dsp:txXfrm>
    </dsp:sp>
    <dsp:sp modelId="{8646A2E3-CD50-4FD9-9951-CB6C5B613124}">
      <dsp:nvSpPr>
        <dsp:cNvPr id="0" name=""/>
        <dsp:cNvSpPr/>
      </dsp:nvSpPr>
      <dsp:spPr>
        <a:xfrm>
          <a:off x="10" y="59573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u="none" kern="1200" dirty="0"/>
            <a:t>Chuck Size</a:t>
          </a:r>
          <a:endParaRPr lang="en-US" sz="1800" b="1" kern="1200" dirty="0"/>
        </a:p>
      </dsp:txBody>
      <dsp:txXfrm>
        <a:off x="25852" y="85415"/>
        <a:ext cx="1905280" cy="477683"/>
      </dsp:txXfrm>
    </dsp:sp>
    <dsp:sp modelId="{B4C15718-C47D-3842-9A41-4C196627213F}">
      <dsp:nvSpPr>
        <dsp:cNvPr id="0" name=""/>
        <dsp:cNvSpPr/>
      </dsp:nvSpPr>
      <dsp:spPr>
        <a:xfrm rot="5400000">
          <a:off x="2641927" y="-83764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i="0" u="none" kern="1200" dirty="0"/>
            <a:t>45-51 mm</a:t>
          </a:r>
          <a:endParaRPr lang="en-US" sz="1600" b="1" kern="1200" dirty="0"/>
        </a:p>
      </dsp:txBody>
      <dsp:txXfrm rot="-5400000">
        <a:off x="1971015" y="612048"/>
        <a:ext cx="1827012" cy="460287"/>
      </dsp:txXfrm>
    </dsp:sp>
    <dsp:sp modelId="{868DAA59-B5B5-5848-8AAF-43AEFFB18877}">
      <dsp:nvSpPr>
        <dsp:cNvPr id="0" name=""/>
        <dsp:cNvSpPr/>
      </dsp:nvSpPr>
      <dsp:spPr>
        <a:xfrm>
          <a:off x="0" y="590082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u="none" kern="1200" dirty="0"/>
            <a:t>Bar Capacity</a:t>
          </a:r>
          <a:endParaRPr lang="en-US" sz="1800" b="1" kern="1200" dirty="0"/>
        </a:p>
      </dsp:txBody>
      <dsp:txXfrm>
        <a:off x="25842" y="615924"/>
        <a:ext cx="1905280" cy="477683"/>
      </dsp:txXfrm>
    </dsp:sp>
    <dsp:sp modelId="{43BD1204-AF60-B94A-BD2C-70EF330F99E8}">
      <dsp:nvSpPr>
        <dsp:cNvPr id="0" name=""/>
        <dsp:cNvSpPr/>
      </dsp:nvSpPr>
      <dsp:spPr>
        <a:xfrm rot="5400000">
          <a:off x="2641927" y="471202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280 mm</a:t>
          </a:r>
          <a:endParaRPr lang="en-US" sz="1600" b="1" kern="1200" dirty="0"/>
        </a:p>
      </dsp:txBody>
      <dsp:txXfrm rot="-5400000">
        <a:off x="1971015" y="1167014"/>
        <a:ext cx="1827012" cy="460287"/>
      </dsp:txXfrm>
    </dsp:sp>
    <dsp:sp modelId="{C64F542D-90F8-0641-B41A-F91A75C3CC68}">
      <dsp:nvSpPr>
        <dsp:cNvPr id="0" name=""/>
        <dsp:cNvSpPr/>
      </dsp:nvSpPr>
      <dsp:spPr>
        <a:xfrm>
          <a:off x="0" y="1145049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Max Turning Diameter</a:t>
          </a:r>
          <a:endParaRPr lang="en-US" sz="1600" b="1" kern="1200" dirty="0"/>
        </a:p>
      </dsp:txBody>
      <dsp:txXfrm>
        <a:off x="25842" y="1170891"/>
        <a:ext cx="1905280" cy="477683"/>
      </dsp:txXfrm>
    </dsp:sp>
    <dsp:sp modelId="{3A6EFF23-C1B4-544B-BDD4-0F3EDAFF5407}">
      <dsp:nvSpPr>
        <dsp:cNvPr id="0" name=""/>
        <dsp:cNvSpPr/>
      </dsp:nvSpPr>
      <dsp:spPr>
        <a:xfrm rot="5400000">
          <a:off x="2641927" y="1026168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300mm</a:t>
          </a:r>
          <a:endParaRPr lang="en-US" sz="1600" b="1" kern="1200" dirty="0"/>
        </a:p>
      </dsp:txBody>
      <dsp:txXfrm rot="-5400000">
        <a:off x="1971015" y="1721980"/>
        <a:ext cx="1827012" cy="460287"/>
      </dsp:txXfrm>
    </dsp:sp>
    <dsp:sp modelId="{D51088C5-C7D1-DE44-82F0-A476D4A4B04C}">
      <dsp:nvSpPr>
        <dsp:cNvPr id="0" name=""/>
        <dsp:cNvSpPr/>
      </dsp:nvSpPr>
      <dsp:spPr>
        <a:xfrm>
          <a:off x="0" y="1700016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Maximum Turning Length</a:t>
          </a:r>
          <a:endParaRPr lang="en-US" sz="1600" b="1" kern="1200" dirty="0"/>
        </a:p>
      </dsp:txBody>
      <dsp:txXfrm>
        <a:off x="25842" y="1725858"/>
        <a:ext cx="1905280" cy="477683"/>
      </dsp:txXfrm>
    </dsp:sp>
    <dsp:sp modelId="{294D671F-CB21-A14C-B701-E435ACEFDBDD}">
      <dsp:nvSpPr>
        <dsp:cNvPr id="0" name=""/>
        <dsp:cNvSpPr/>
      </dsp:nvSpPr>
      <dsp:spPr>
        <a:xfrm rot="5400000">
          <a:off x="2641927" y="1581135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170mm/360mm</a:t>
          </a:r>
        </a:p>
      </dsp:txBody>
      <dsp:txXfrm rot="-5400000">
        <a:off x="1971015" y="2276947"/>
        <a:ext cx="1827012" cy="460287"/>
      </dsp:txXfrm>
    </dsp:sp>
    <dsp:sp modelId="{3B5D8BA1-8B3F-034F-8907-DDC166A0D719}">
      <dsp:nvSpPr>
        <dsp:cNvPr id="0" name=""/>
        <dsp:cNvSpPr/>
      </dsp:nvSpPr>
      <dsp:spPr>
        <a:xfrm>
          <a:off x="0" y="2254982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X/Z Axis Travel</a:t>
          </a:r>
          <a:endParaRPr lang="en-US" sz="1600" b="1" kern="1200" dirty="0"/>
        </a:p>
      </dsp:txBody>
      <dsp:txXfrm>
        <a:off x="25842" y="2280824"/>
        <a:ext cx="1905280" cy="477683"/>
      </dsp:txXfrm>
    </dsp:sp>
    <dsp:sp modelId="{DD61451B-9D4B-3845-BB79-34C8739A992E}">
      <dsp:nvSpPr>
        <dsp:cNvPr id="0" name=""/>
        <dsp:cNvSpPr/>
      </dsp:nvSpPr>
      <dsp:spPr>
        <a:xfrm rot="5400000">
          <a:off x="2641927" y="2136102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10 Stations</a:t>
          </a:r>
          <a:r>
            <a:rPr lang="en-US" sz="1600" b="1" kern="1200" dirty="0"/>
            <a:t> / 45</a:t>
          </a:r>
          <a:r>
            <a:rPr lang="en-IN" sz="1600" b="1" kern="1200" dirty="0"/>
            <a:t>00 RPM</a:t>
          </a:r>
          <a:endParaRPr lang="en-US" sz="1600" b="1" kern="1200" dirty="0"/>
        </a:p>
      </dsp:txBody>
      <dsp:txXfrm rot="-5400000">
        <a:off x="1971015" y="2831914"/>
        <a:ext cx="1827012" cy="460287"/>
      </dsp:txXfrm>
    </dsp:sp>
    <dsp:sp modelId="{E3388F90-8066-0A4E-B672-F075E0B6B844}">
      <dsp:nvSpPr>
        <dsp:cNvPr id="0" name=""/>
        <dsp:cNvSpPr/>
      </dsp:nvSpPr>
      <dsp:spPr>
        <a:xfrm>
          <a:off x="0" y="2809949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Turret Capacity</a:t>
          </a:r>
          <a:r>
            <a:rPr lang="en-US" sz="1600" b="1" kern="1200" dirty="0"/>
            <a:t>/ </a:t>
          </a:r>
          <a:r>
            <a:rPr lang="en-IN" sz="1600" b="1" i="0" u="none" kern="1200" dirty="0"/>
            <a:t>Max Spindle Speed</a:t>
          </a:r>
          <a:endParaRPr lang="en-US" sz="1600" b="1" kern="1200" dirty="0"/>
        </a:p>
      </dsp:txBody>
      <dsp:txXfrm>
        <a:off x="25842" y="2835791"/>
        <a:ext cx="1905280" cy="477683"/>
      </dsp:txXfrm>
    </dsp:sp>
    <dsp:sp modelId="{C3FC072F-1E49-4A40-97EC-6082D1A104CE}">
      <dsp:nvSpPr>
        <dsp:cNvPr id="0" name=""/>
        <dsp:cNvSpPr/>
      </dsp:nvSpPr>
      <dsp:spPr>
        <a:xfrm rot="5400000">
          <a:off x="2641927" y="2691069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 dirty="0"/>
        </a:p>
      </dsp:txBody>
      <dsp:txXfrm rot="-5400000">
        <a:off x="1971015" y="3386881"/>
        <a:ext cx="1827012" cy="460287"/>
      </dsp:txXfrm>
    </dsp:sp>
    <dsp:sp modelId="{E9267246-26B8-0841-90EE-66FC14949472}">
      <dsp:nvSpPr>
        <dsp:cNvPr id="0" name=""/>
        <dsp:cNvSpPr/>
      </dsp:nvSpPr>
      <dsp:spPr>
        <a:xfrm>
          <a:off x="0" y="3364916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25842" y="3390758"/>
        <a:ext cx="1905280" cy="477683"/>
      </dsp:txXfrm>
    </dsp:sp>
    <dsp:sp modelId="{BE3835B3-6BE6-D846-89DD-43EBC4612650}">
      <dsp:nvSpPr>
        <dsp:cNvPr id="0" name=""/>
        <dsp:cNvSpPr/>
      </dsp:nvSpPr>
      <dsp:spPr>
        <a:xfrm rot="5400000">
          <a:off x="2641927" y="3233850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 dirty="0"/>
        </a:p>
      </dsp:txBody>
      <dsp:txXfrm rot="-5400000">
        <a:off x="1971015" y="3929662"/>
        <a:ext cx="1827012" cy="460287"/>
      </dsp:txXfrm>
    </dsp:sp>
    <dsp:sp modelId="{CAEE24AB-0C8A-B140-BE31-FF3F68DA5820}">
      <dsp:nvSpPr>
        <dsp:cNvPr id="0" name=""/>
        <dsp:cNvSpPr/>
      </dsp:nvSpPr>
      <dsp:spPr>
        <a:xfrm>
          <a:off x="0" y="3885483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25842" y="3911325"/>
        <a:ext cx="1905280" cy="4776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2A160-6DFC-4EB5-8FF5-742AF0B2FADE}">
      <dsp:nvSpPr>
        <dsp:cNvPr id="0" name=""/>
        <dsp:cNvSpPr/>
      </dsp:nvSpPr>
      <dsp:spPr>
        <a:xfrm>
          <a:off x="0" y="11375"/>
          <a:ext cx="2382838" cy="38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Machine type</a:t>
          </a:r>
          <a:endParaRPr lang="en-US" sz="1600" kern="1200" dirty="0"/>
        </a:p>
      </dsp:txBody>
      <dsp:txXfrm>
        <a:off x="18848" y="30223"/>
        <a:ext cx="2345142" cy="348404"/>
      </dsp:txXfrm>
    </dsp:sp>
    <dsp:sp modelId="{FFB93F93-AAE7-4A45-9138-C038677F951F}">
      <dsp:nvSpPr>
        <dsp:cNvPr id="0" name=""/>
        <dsp:cNvSpPr/>
      </dsp:nvSpPr>
      <dsp:spPr>
        <a:xfrm>
          <a:off x="0" y="397475"/>
          <a:ext cx="238283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1" kern="1200" dirty="0"/>
            <a:t>LATHE</a:t>
          </a:r>
          <a:endParaRPr lang="en-US" sz="1600" kern="1200" dirty="0"/>
        </a:p>
      </dsp:txBody>
      <dsp:txXfrm>
        <a:off x="0" y="397475"/>
        <a:ext cx="2382838" cy="331200"/>
      </dsp:txXfrm>
    </dsp:sp>
    <dsp:sp modelId="{599E9392-7F74-497D-B618-E33CFED49215}">
      <dsp:nvSpPr>
        <dsp:cNvPr id="0" name=""/>
        <dsp:cNvSpPr/>
      </dsp:nvSpPr>
      <dsp:spPr>
        <a:xfrm>
          <a:off x="0" y="728675"/>
          <a:ext cx="2382838" cy="38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Make</a:t>
          </a:r>
          <a:endParaRPr lang="en-US" sz="1600" kern="1200" dirty="0"/>
        </a:p>
      </dsp:txBody>
      <dsp:txXfrm>
        <a:off x="18848" y="747523"/>
        <a:ext cx="2345142" cy="348404"/>
      </dsp:txXfrm>
    </dsp:sp>
    <dsp:sp modelId="{C921C177-975C-42BC-B4C1-2CD657C51488}">
      <dsp:nvSpPr>
        <dsp:cNvPr id="0" name=""/>
        <dsp:cNvSpPr/>
      </dsp:nvSpPr>
      <dsp:spPr>
        <a:xfrm>
          <a:off x="0" y="1114775"/>
          <a:ext cx="238283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0" i="0" u="none" kern="1200" dirty="0"/>
            <a:t>OKUMA Corporation, Japan</a:t>
          </a:r>
          <a:endParaRPr lang="en-US" sz="1600" b="1" kern="1200" dirty="0"/>
        </a:p>
      </dsp:txBody>
      <dsp:txXfrm>
        <a:off x="0" y="1114775"/>
        <a:ext cx="2382838" cy="496800"/>
      </dsp:txXfrm>
    </dsp:sp>
    <dsp:sp modelId="{4B125AEB-10B4-4ED5-83CF-1AA6C229F07A}">
      <dsp:nvSpPr>
        <dsp:cNvPr id="0" name=""/>
        <dsp:cNvSpPr/>
      </dsp:nvSpPr>
      <dsp:spPr>
        <a:xfrm>
          <a:off x="0" y="1611575"/>
          <a:ext cx="2382838" cy="38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Model</a:t>
          </a:r>
        </a:p>
      </dsp:txBody>
      <dsp:txXfrm>
        <a:off x="18848" y="1630423"/>
        <a:ext cx="2345142" cy="348404"/>
      </dsp:txXfrm>
    </dsp:sp>
    <dsp:sp modelId="{C5FF7360-D32C-4BA1-A1EA-7E87D7F4A73E}">
      <dsp:nvSpPr>
        <dsp:cNvPr id="0" name=""/>
        <dsp:cNvSpPr/>
      </dsp:nvSpPr>
      <dsp:spPr>
        <a:xfrm>
          <a:off x="0" y="1997675"/>
          <a:ext cx="238283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0" i="0" u="none" kern="1200" dirty="0"/>
            <a:t>LR35-M</a:t>
          </a:r>
          <a:endParaRPr lang="en-US" sz="1600" kern="1200" dirty="0"/>
        </a:p>
      </dsp:txBody>
      <dsp:txXfrm>
        <a:off x="0" y="1997675"/>
        <a:ext cx="2382838" cy="331200"/>
      </dsp:txXfrm>
    </dsp:sp>
    <dsp:sp modelId="{A4403C67-0BC0-4A76-9E35-1B013700958C}">
      <dsp:nvSpPr>
        <dsp:cNvPr id="0" name=""/>
        <dsp:cNvSpPr/>
      </dsp:nvSpPr>
      <dsp:spPr>
        <a:xfrm>
          <a:off x="0" y="2328875"/>
          <a:ext cx="2382838" cy="38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Year of Make</a:t>
          </a:r>
          <a:endParaRPr lang="en-US" sz="1600" kern="1200" dirty="0"/>
        </a:p>
      </dsp:txBody>
      <dsp:txXfrm>
        <a:off x="18848" y="2347723"/>
        <a:ext cx="2345142" cy="348404"/>
      </dsp:txXfrm>
    </dsp:sp>
    <dsp:sp modelId="{1A00E45B-61BC-43C1-8AF2-36FEBAF480D0}">
      <dsp:nvSpPr>
        <dsp:cNvPr id="0" name=""/>
        <dsp:cNvSpPr/>
      </dsp:nvSpPr>
      <dsp:spPr>
        <a:xfrm>
          <a:off x="0" y="2714975"/>
          <a:ext cx="238283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2008</a:t>
          </a:r>
        </a:p>
      </dsp:txBody>
      <dsp:txXfrm>
        <a:off x="0" y="2714975"/>
        <a:ext cx="2382838" cy="331200"/>
      </dsp:txXfrm>
    </dsp:sp>
    <dsp:sp modelId="{F22F8F4B-846F-4706-8869-F0B9CDC2FAF4}">
      <dsp:nvSpPr>
        <dsp:cNvPr id="0" name=""/>
        <dsp:cNvSpPr/>
      </dsp:nvSpPr>
      <dsp:spPr>
        <a:xfrm>
          <a:off x="0" y="3046175"/>
          <a:ext cx="2382838" cy="38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Control</a:t>
          </a:r>
          <a:endParaRPr lang="en-US" sz="1600" kern="1200" dirty="0"/>
        </a:p>
      </dsp:txBody>
      <dsp:txXfrm>
        <a:off x="18848" y="3065023"/>
        <a:ext cx="2345142" cy="348404"/>
      </dsp:txXfrm>
    </dsp:sp>
    <dsp:sp modelId="{A54B630E-FC4A-44E7-AD0A-D29B32E05E63}">
      <dsp:nvSpPr>
        <dsp:cNvPr id="0" name=""/>
        <dsp:cNvSpPr/>
      </dsp:nvSpPr>
      <dsp:spPr>
        <a:xfrm>
          <a:off x="0" y="3432275"/>
          <a:ext cx="238283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0" i="0" u="none" kern="1200" dirty="0"/>
            <a:t>OKUMA OSP Series (OSP5000/5020 Type)</a:t>
          </a:r>
          <a:endParaRPr lang="en-US" sz="1600" b="0" kern="1200" dirty="0"/>
        </a:p>
      </dsp:txBody>
      <dsp:txXfrm>
        <a:off x="0" y="3432275"/>
        <a:ext cx="2382838" cy="496800"/>
      </dsp:txXfrm>
    </dsp:sp>
    <dsp:sp modelId="{5306099E-27FA-49DA-B564-9A9BA127E5F6}">
      <dsp:nvSpPr>
        <dsp:cNvPr id="0" name=""/>
        <dsp:cNvSpPr/>
      </dsp:nvSpPr>
      <dsp:spPr>
        <a:xfrm>
          <a:off x="0" y="3929075"/>
          <a:ext cx="2382838" cy="38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Location</a:t>
          </a:r>
        </a:p>
      </dsp:txBody>
      <dsp:txXfrm>
        <a:off x="18848" y="3947923"/>
        <a:ext cx="2345142" cy="348404"/>
      </dsp:txXfrm>
    </dsp:sp>
    <dsp:sp modelId="{CA6199B6-B479-4174-8C28-CE239CFCCDCF}">
      <dsp:nvSpPr>
        <dsp:cNvPr id="0" name=""/>
        <dsp:cNvSpPr/>
      </dsp:nvSpPr>
      <dsp:spPr>
        <a:xfrm>
          <a:off x="0" y="4315175"/>
          <a:ext cx="238283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UNIT 3</a:t>
          </a:r>
        </a:p>
      </dsp:txBody>
      <dsp:txXfrm>
        <a:off x="0" y="4315175"/>
        <a:ext cx="2382838" cy="331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89A7B-4E3A-4559-848E-459355810409}">
      <dsp:nvSpPr>
        <dsp:cNvPr id="0" name=""/>
        <dsp:cNvSpPr/>
      </dsp:nvSpPr>
      <dsp:spPr>
        <a:xfrm rot="5400000">
          <a:off x="2641927" y="-638731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300</a:t>
          </a:r>
          <a:r>
            <a:rPr lang="en-US" sz="1600" b="1" kern="1200" dirty="0"/>
            <a:t> mm</a:t>
          </a:r>
        </a:p>
      </dsp:txBody>
      <dsp:txXfrm rot="-5400000">
        <a:off x="1971015" y="57081"/>
        <a:ext cx="1827012" cy="460287"/>
      </dsp:txXfrm>
    </dsp:sp>
    <dsp:sp modelId="{8646A2E3-CD50-4FD9-9951-CB6C5B613124}">
      <dsp:nvSpPr>
        <dsp:cNvPr id="0" name=""/>
        <dsp:cNvSpPr/>
      </dsp:nvSpPr>
      <dsp:spPr>
        <a:xfrm>
          <a:off x="0" y="35115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X Axis</a:t>
          </a:r>
        </a:p>
      </dsp:txBody>
      <dsp:txXfrm>
        <a:off x="25842" y="60957"/>
        <a:ext cx="1905280" cy="477683"/>
      </dsp:txXfrm>
    </dsp:sp>
    <dsp:sp modelId="{B4C15718-C47D-3842-9A41-4C196627213F}">
      <dsp:nvSpPr>
        <dsp:cNvPr id="0" name=""/>
        <dsp:cNvSpPr/>
      </dsp:nvSpPr>
      <dsp:spPr>
        <a:xfrm rot="5400000">
          <a:off x="2641927" y="-83764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600 </a:t>
          </a:r>
          <a:r>
            <a:rPr lang="en-US" sz="1600" b="1" kern="1200" dirty="0"/>
            <a:t>mm</a:t>
          </a:r>
        </a:p>
      </dsp:txBody>
      <dsp:txXfrm rot="-5400000">
        <a:off x="1971015" y="612048"/>
        <a:ext cx="1827012" cy="460287"/>
      </dsp:txXfrm>
    </dsp:sp>
    <dsp:sp modelId="{868DAA59-B5B5-5848-8AAF-43AEFFB18877}">
      <dsp:nvSpPr>
        <dsp:cNvPr id="0" name=""/>
        <dsp:cNvSpPr/>
      </dsp:nvSpPr>
      <dsp:spPr>
        <a:xfrm>
          <a:off x="0" y="590082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Y Axis</a:t>
          </a:r>
        </a:p>
      </dsp:txBody>
      <dsp:txXfrm>
        <a:off x="25842" y="615924"/>
        <a:ext cx="1905280" cy="477683"/>
      </dsp:txXfrm>
    </dsp:sp>
    <dsp:sp modelId="{43BD1204-AF60-B94A-BD2C-70EF330F99E8}">
      <dsp:nvSpPr>
        <dsp:cNvPr id="0" name=""/>
        <dsp:cNvSpPr/>
      </dsp:nvSpPr>
      <dsp:spPr>
        <a:xfrm rot="5400000">
          <a:off x="2641927" y="471202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0" i="0" u="none" kern="1200" dirty="0"/>
            <a:t>0.001° Increment</a:t>
          </a:r>
          <a:endParaRPr lang="en-US" sz="1600" b="1" kern="1200" dirty="0"/>
        </a:p>
      </dsp:txBody>
      <dsp:txXfrm rot="-5400000">
        <a:off x="1971015" y="1167014"/>
        <a:ext cx="1827012" cy="460287"/>
      </dsp:txXfrm>
    </dsp:sp>
    <dsp:sp modelId="{C64F542D-90F8-0641-B41A-F91A75C3CC68}">
      <dsp:nvSpPr>
        <dsp:cNvPr id="0" name=""/>
        <dsp:cNvSpPr/>
      </dsp:nvSpPr>
      <dsp:spPr>
        <a:xfrm>
          <a:off x="0" y="1145049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i="0" u="none" kern="1200" dirty="0"/>
            <a:t>C-Axis Indexing</a:t>
          </a:r>
          <a:endParaRPr lang="en-US" sz="1600" b="1" kern="1200" dirty="0"/>
        </a:p>
      </dsp:txBody>
      <dsp:txXfrm>
        <a:off x="25842" y="1170891"/>
        <a:ext cx="1905280" cy="477683"/>
      </dsp:txXfrm>
    </dsp:sp>
    <dsp:sp modelId="{3A6EFF23-C1B4-544B-BDD4-0F3EDAFF5407}">
      <dsp:nvSpPr>
        <dsp:cNvPr id="0" name=""/>
        <dsp:cNvSpPr/>
      </dsp:nvSpPr>
      <dsp:spPr>
        <a:xfrm rot="5400000">
          <a:off x="2641927" y="1026168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0" i="0" u="none" kern="1200" dirty="0"/>
            <a:t>Approx. 62 mm</a:t>
          </a:r>
          <a:endParaRPr lang="en-US" sz="1600" b="1" kern="1200" dirty="0"/>
        </a:p>
      </dsp:txBody>
      <dsp:txXfrm rot="-5400000">
        <a:off x="1971015" y="1721980"/>
        <a:ext cx="1827012" cy="460287"/>
      </dsp:txXfrm>
    </dsp:sp>
    <dsp:sp modelId="{D51088C5-C7D1-DE44-82F0-A476D4A4B04C}">
      <dsp:nvSpPr>
        <dsp:cNvPr id="0" name=""/>
        <dsp:cNvSpPr/>
      </dsp:nvSpPr>
      <dsp:spPr>
        <a:xfrm>
          <a:off x="0" y="1700016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i="0" u="none" kern="1200" dirty="0"/>
            <a:t>Spindle Bore</a:t>
          </a:r>
          <a:endParaRPr lang="en-US" sz="1600" b="1" kern="1200" dirty="0"/>
        </a:p>
      </dsp:txBody>
      <dsp:txXfrm>
        <a:off x="25842" y="1725858"/>
        <a:ext cx="1905280" cy="477683"/>
      </dsp:txXfrm>
    </dsp:sp>
    <dsp:sp modelId="{294D671F-CB21-A14C-B701-E435ACEFDBDD}">
      <dsp:nvSpPr>
        <dsp:cNvPr id="0" name=""/>
        <dsp:cNvSpPr/>
      </dsp:nvSpPr>
      <dsp:spPr>
        <a:xfrm rot="5400000">
          <a:off x="2641927" y="1581135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12 INCH </a:t>
          </a:r>
        </a:p>
      </dsp:txBody>
      <dsp:txXfrm rot="-5400000">
        <a:off x="1971015" y="2276947"/>
        <a:ext cx="1827012" cy="460287"/>
      </dsp:txXfrm>
    </dsp:sp>
    <dsp:sp modelId="{3B5D8BA1-8B3F-034F-8907-DDC166A0D719}">
      <dsp:nvSpPr>
        <dsp:cNvPr id="0" name=""/>
        <dsp:cNvSpPr/>
      </dsp:nvSpPr>
      <dsp:spPr>
        <a:xfrm>
          <a:off x="0" y="2254982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Chuck Size</a:t>
          </a:r>
          <a:r>
            <a:rPr lang="en-US" sz="1600" b="1" kern="1200" dirty="0"/>
            <a:t> </a:t>
          </a:r>
        </a:p>
      </dsp:txBody>
      <dsp:txXfrm>
        <a:off x="25842" y="2280824"/>
        <a:ext cx="1905280" cy="477683"/>
      </dsp:txXfrm>
    </dsp:sp>
    <dsp:sp modelId="{DD61451B-9D4B-3845-BB79-34C8739A992E}">
      <dsp:nvSpPr>
        <dsp:cNvPr id="0" name=""/>
        <dsp:cNvSpPr/>
      </dsp:nvSpPr>
      <dsp:spPr>
        <a:xfrm rot="5400000">
          <a:off x="2641927" y="2136102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3500 RPM</a:t>
          </a:r>
        </a:p>
      </dsp:txBody>
      <dsp:txXfrm rot="-5400000">
        <a:off x="1971015" y="2831914"/>
        <a:ext cx="1827012" cy="460287"/>
      </dsp:txXfrm>
    </dsp:sp>
    <dsp:sp modelId="{E3388F90-8066-0A4E-B672-F075E0B6B844}">
      <dsp:nvSpPr>
        <dsp:cNvPr id="0" name=""/>
        <dsp:cNvSpPr/>
      </dsp:nvSpPr>
      <dsp:spPr>
        <a:xfrm>
          <a:off x="0" y="2809949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i="0" u="none" kern="1200" dirty="0"/>
            <a:t>Max Spindle Speed</a:t>
          </a:r>
          <a:endParaRPr lang="en-US" sz="1600" b="1" kern="1200" dirty="0"/>
        </a:p>
      </dsp:txBody>
      <dsp:txXfrm>
        <a:off x="25842" y="2835791"/>
        <a:ext cx="1905280" cy="477683"/>
      </dsp:txXfrm>
    </dsp:sp>
    <dsp:sp modelId="{C3FC072F-1E49-4A40-97EC-6082D1A104CE}">
      <dsp:nvSpPr>
        <dsp:cNvPr id="0" name=""/>
        <dsp:cNvSpPr/>
      </dsp:nvSpPr>
      <dsp:spPr>
        <a:xfrm rot="5400000">
          <a:off x="2641927" y="2691069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i="0" u="none" kern="1200" dirty="0"/>
            <a:t>2 Axis (X, Z) + C-Axis</a:t>
          </a:r>
          <a:endParaRPr lang="en-US" sz="1600" b="1" kern="1200" dirty="0"/>
        </a:p>
      </dsp:txBody>
      <dsp:txXfrm rot="-5400000">
        <a:off x="1971015" y="3386881"/>
        <a:ext cx="1827012" cy="460287"/>
      </dsp:txXfrm>
    </dsp:sp>
    <dsp:sp modelId="{E9267246-26B8-0841-90EE-66FC14949472}">
      <dsp:nvSpPr>
        <dsp:cNvPr id="0" name=""/>
        <dsp:cNvSpPr/>
      </dsp:nvSpPr>
      <dsp:spPr>
        <a:xfrm>
          <a:off x="0" y="3364916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 of Axis</a:t>
          </a:r>
        </a:p>
      </dsp:txBody>
      <dsp:txXfrm>
        <a:off x="25842" y="3390758"/>
        <a:ext cx="1905280" cy="477683"/>
      </dsp:txXfrm>
    </dsp:sp>
    <dsp:sp modelId="{BE3835B3-6BE6-D846-89DD-43EBC4612650}">
      <dsp:nvSpPr>
        <dsp:cNvPr id="0" name=""/>
        <dsp:cNvSpPr/>
      </dsp:nvSpPr>
      <dsp:spPr>
        <a:xfrm rot="5400000">
          <a:off x="2641927" y="3233850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1" kern="1200" dirty="0"/>
            <a:t>22 KW</a:t>
          </a:r>
          <a:endParaRPr lang="en-US" sz="1600" b="1" kern="1200" dirty="0"/>
        </a:p>
      </dsp:txBody>
      <dsp:txXfrm rot="-5400000">
        <a:off x="1971015" y="3929662"/>
        <a:ext cx="1827012" cy="460287"/>
      </dsp:txXfrm>
    </dsp:sp>
    <dsp:sp modelId="{CAEE24AB-0C8A-B140-BE31-FF3F68DA5820}">
      <dsp:nvSpPr>
        <dsp:cNvPr id="0" name=""/>
        <dsp:cNvSpPr/>
      </dsp:nvSpPr>
      <dsp:spPr>
        <a:xfrm>
          <a:off x="0" y="3885483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SPINDLE POWER	</a:t>
          </a:r>
          <a:endParaRPr lang="en-US" sz="1600" b="1" kern="1200" dirty="0"/>
        </a:p>
      </dsp:txBody>
      <dsp:txXfrm>
        <a:off x="25842" y="3911325"/>
        <a:ext cx="1905280" cy="4776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2A160-6DFC-4EB5-8FF5-742AF0B2FADE}">
      <dsp:nvSpPr>
        <dsp:cNvPr id="0" name=""/>
        <dsp:cNvSpPr/>
      </dsp:nvSpPr>
      <dsp:spPr>
        <a:xfrm>
          <a:off x="0" y="35596"/>
          <a:ext cx="2382838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Machine type</a:t>
          </a:r>
          <a:endParaRPr lang="en-US" sz="1600" kern="1200" dirty="0"/>
        </a:p>
      </dsp:txBody>
      <dsp:txXfrm>
        <a:off x="19191" y="54787"/>
        <a:ext cx="2344456" cy="354738"/>
      </dsp:txXfrm>
    </dsp:sp>
    <dsp:sp modelId="{FFB93F93-AAE7-4A45-9138-C038677F951F}">
      <dsp:nvSpPr>
        <dsp:cNvPr id="0" name=""/>
        <dsp:cNvSpPr/>
      </dsp:nvSpPr>
      <dsp:spPr>
        <a:xfrm>
          <a:off x="0" y="428716"/>
          <a:ext cx="2382838" cy="489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1" kern="1200" dirty="0"/>
            <a:t>Twin Spindle Twin Turret lathe</a:t>
          </a:r>
          <a:endParaRPr lang="en-US" sz="1600" kern="1200" dirty="0"/>
        </a:p>
      </dsp:txBody>
      <dsp:txXfrm>
        <a:off x="0" y="428716"/>
        <a:ext cx="2382838" cy="489037"/>
      </dsp:txXfrm>
    </dsp:sp>
    <dsp:sp modelId="{599E9392-7F74-497D-B618-E33CFED49215}">
      <dsp:nvSpPr>
        <dsp:cNvPr id="0" name=""/>
        <dsp:cNvSpPr/>
      </dsp:nvSpPr>
      <dsp:spPr>
        <a:xfrm>
          <a:off x="0" y="917753"/>
          <a:ext cx="2382838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Make</a:t>
          </a:r>
          <a:endParaRPr lang="en-US" sz="1600" kern="1200" dirty="0"/>
        </a:p>
      </dsp:txBody>
      <dsp:txXfrm>
        <a:off x="19191" y="936944"/>
        <a:ext cx="2344456" cy="354738"/>
      </dsp:txXfrm>
    </dsp:sp>
    <dsp:sp modelId="{C921C177-975C-42BC-B4C1-2CD657C51488}">
      <dsp:nvSpPr>
        <dsp:cNvPr id="0" name=""/>
        <dsp:cNvSpPr/>
      </dsp:nvSpPr>
      <dsp:spPr>
        <a:xfrm>
          <a:off x="0" y="1310873"/>
          <a:ext cx="238283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1" kern="1200" dirty="0"/>
            <a:t>YCM, TAIWAN</a:t>
          </a:r>
          <a:endParaRPr lang="en-US" sz="1600" b="1" kern="1200" dirty="0"/>
        </a:p>
      </dsp:txBody>
      <dsp:txXfrm>
        <a:off x="0" y="1310873"/>
        <a:ext cx="2382838" cy="347760"/>
      </dsp:txXfrm>
    </dsp:sp>
    <dsp:sp modelId="{4B125AEB-10B4-4ED5-83CF-1AA6C229F07A}">
      <dsp:nvSpPr>
        <dsp:cNvPr id="0" name=""/>
        <dsp:cNvSpPr/>
      </dsp:nvSpPr>
      <dsp:spPr>
        <a:xfrm>
          <a:off x="0" y="1658633"/>
          <a:ext cx="2382838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Model</a:t>
          </a:r>
        </a:p>
      </dsp:txBody>
      <dsp:txXfrm>
        <a:off x="19191" y="1677824"/>
        <a:ext cx="2344456" cy="354738"/>
      </dsp:txXfrm>
    </dsp:sp>
    <dsp:sp modelId="{C5FF7360-D32C-4BA1-A1EA-7E87D7F4A73E}">
      <dsp:nvSpPr>
        <dsp:cNvPr id="0" name=""/>
        <dsp:cNvSpPr/>
      </dsp:nvSpPr>
      <dsp:spPr>
        <a:xfrm>
          <a:off x="0" y="2051753"/>
          <a:ext cx="238283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0" i="0" u="none" kern="1200" dirty="0"/>
            <a:t>HMC 630B</a:t>
          </a:r>
          <a:endParaRPr lang="en-US" sz="1600" kern="1200" dirty="0"/>
        </a:p>
      </dsp:txBody>
      <dsp:txXfrm>
        <a:off x="0" y="2051753"/>
        <a:ext cx="2382838" cy="347760"/>
      </dsp:txXfrm>
    </dsp:sp>
    <dsp:sp modelId="{A4403C67-0BC0-4A76-9E35-1B013700958C}">
      <dsp:nvSpPr>
        <dsp:cNvPr id="0" name=""/>
        <dsp:cNvSpPr/>
      </dsp:nvSpPr>
      <dsp:spPr>
        <a:xfrm>
          <a:off x="0" y="2399513"/>
          <a:ext cx="2382838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Year of Make</a:t>
          </a:r>
          <a:endParaRPr lang="en-US" sz="1600" kern="1200" dirty="0"/>
        </a:p>
      </dsp:txBody>
      <dsp:txXfrm>
        <a:off x="19191" y="2418704"/>
        <a:ext cx="2344456" cy="354738"/>
      </dsp:txXfrm>
    </dsp:sp>
    <dsp:sp modelId="{1A00E45B-61BC-43C1-8AF2-36FEBAF480D0}">
      <dsp:nvSpPr>
        <dsp:cNvPr id="0" name=""/>
        <dsp:cNvSpPr/>
      </dsp:nvSpPr>
      <dsp:spPr>
        <a:xfrm>
          <a:off x="0" y="2792633"/>
          <a:ext cx="238283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2012</a:t>
          </a:r>
        </a:p>
      </dsp:txBody>
      <dsp:txXfrm>
        <a:off x="0" y="2792633"/>
        <a:ext cx="2382838" cy="347760"/>
      </dsp:txXfrm>
    </dsp:sp>
    <dsp:sp modelId="{F22F8F4B-846F-4706-8869-F0B9CDC2FAF4}">
      <dsp:nvSpPr>
        <dsp:cNvPr id="0" name=""/>
        <dsp:cNvSpPr/>
      </dsp:nvSpPr>
      <dsp:spPr>
        <a:xfrm>
          <a:off x="0" y="3140393"/>
          <a:ext cx="2382838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Control</a:t>
          </a:r>
          <a:endParaRPr lang="en-US" sz="1600" kern="1200" dirty="0"/>
        </a:p>
      </dsp:txBody>
      <dsp:txXfrm>
        <a:off x="19191" y="3159584"/>
        <a:ext cx="2344456" cy="354738"/>
      </dsp:txXfrm>
    </dsp:sp>
    <dsp:sp modelId="{A54B630E-FC4A-44E7-AD0A-D29B32E05E63}">
      <dsp:nvSpPr>
        <dsp:cNvPr id="0" name=""/>
        <dsp:cNvSpPr/>
      </dsp:nvSpPr>
      <dsp:spPr>
        <a:xfrm>
          <a:off x="0" y="3533513"/>
          <a:ext cx="238283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0" i="0" u="none" kern="1200" dirty="0"/>
            <a:t>FANUC Series 21i-T</a:t>
          </a:r>
          <a:endParaRPr lang="en-US" sz="1600" b="0" kern="1200" dirty="0"/>
        </a:p>
      </dsp:txBody>
      <dsp:txXfrm>
        <a:off x="0" y="3533513"/>
        <a:ext cx="2382838" cy="347760"/>
      </dsp:txXfrm>
    </dsp:sp>
    <dsp:sp modelId="{5306099E-27FA-49DA-B564-9A9BA127E5F6}">
      <dsp:nvSpPr>
        <dsp:cNvPr id="0" name=""/>
        <dsp:cNvSpPr/>
      </dsp:nvSpPr>
      <dsp:spPr>
        <a:xfrm>
          <a:off x="0" y="3881273"/>
          <a:ext cx="2382838" cy="393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Location</a:t>
          </a:r>
        </a:p>
      </dsp:txBody>
      <dsp:txXfrm>
        <a:off x="19191" y="3900464"/>
        <a:ext cx="2344456" cy="354738"/>
      </dsp:txXfrm>
    </dsp:sp>
    <dsp:sp modelId="{CA6199B6-B479-4174-8C28-CE239CFCCDCF}">
      <dsp:nvSpPr>
        <dsp:cNvPr id="0" name=""/>
        <dsp:cNvSpPr/>
      </dsp:nvSpPr>
      <dsp:spPr>
        <a:xfrm>
          <a:off x="0" y="4274393"/>
          <a:ext cx="238283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UNIT 3</a:t>
          </a:r>
        </a:p>
      </dsp:txBody>
      <dsp:txXfrm>
        <a:off x="0" y="4274393"/>
        <a:ext cx="2382838" cy="3477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89A7B-4E3A-4559-848E-459355810409}">
      <dsp:nvSpPr>
        <dsp:cNvPr id="0" name=""/>
        <dsp:cNvSpPr/>
      </dsp:nvSpPr>
      <dsp:spPr>
        <a:xfrm rot="5400000">
          <a:off x="2641927" y="-638731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250/150</a:t>
          </a:r>
          <a:r>
            <a:rPr lang="en-US" sz="1600" b="1" kern="1200" dirty="0"/>
            <a:t> mm</a:t>
          </a:r>
        </a:p>
      </dsp:txBody>
      <dsp:txXfrm rot="-5400000">
        <a:off x="1971015" y="57081"/>
        <a:ext cx="1827012" cy="460287"/>
      </dsp:txXfrm>
    </dsp:sp>
    <dsp:sp modelId="{8646A2E3-CD50-4FD9-9951-CB6C5B613124}">
      <dsp:nvSpPr>
        <dsp:cNvPr id="0" name=""/>
        <dsp:cNvSpPr/>
      </dsp:nvSpPr>
      <dsp:spPr>
        <a:xfrm>
          <a:off x="0" y="35115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X1/Z1 Axis</a:t>
          </a:r>
        </a:p>
      </dsp:txBody>
      <dsp:txXfrm>
        <a:off x="25842" y="60957"/>
        <a:ext cx="1905280" cy="477683"/>
      </dsp:txXfrm>
    </dsp:sp>
    <dsp:sp modelId="{B4C15718-C47D-3842-9A41-4C196627213F}">
      <dsp:nvSpPr>
        <dsp:cNvPr id="0" name=""/>
        <dsp:cNvSpPr/>
      </dsp:nvSpPr>
      <dsp:spPr>
        <a:xfrm rot="5400000">
          <a:off x="2641927" y="-83764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250/150</a:t>
          </a:r>
          <a:r>
            <a:rPr lang="en-US" sz="1600" b="1" kern="1200" dirty="0"/>
            <a:t> mm</a:t>
          </a:r>
        </a:p>
      </dsp:txBody>
      <dsp:txXfrm rot="-5400000">
        <a:off x="1971015" y="612048"/>
        <a:ext cx="1827012" cy="460287"/>
      </dsp:txXfrm>
    </dsp:sp>
    <dsp:sp modelId="{868DAA59-B5B5-5848-8AAF-43AEFFB18877}">
      <dsp:nvSpPr>
        <dsp:cNvPr id="0" name=""/>
        <dsp:cNvSpPr/>
      </dsp:nvSpPr>
      <dsp:spPr>
        <a:xfrm>
          <a:off x="0" y="590082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X2/Z2 Axis</a:t>
          </a:r>
        </a:p>
      </dsp:txBody>
      <dsp:txXfrm>
        <a:off x="25842" y="615924"/>
        <a:ext cx="1905280" cy="477683"/>
      </dsp:txXfrm>
    </dsp:sp>
    <dsp:sp modelId="{43BD1204-AF60-B94A-BD2C-70EF330F99E8}">
      <dsp:nvSpPr>
        <dsp:cNvPr id="0" name=""/>
        <dsp:cNvSpPr/>
      </dsp:nvSpPr>
      <dsp:spPr>
        <a:xfrm rot="5400000">
          <a:off x="2641927" y="471202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i="0" u="none" kern="1200" dirty="0"/>
            <a:t>8 Inch</a:t>
          </a:r>
          <a:endParaRPr lang="en-US" sz="1600" b="1" kern="1200" dirty="0"/>
        </a:p>
      </dsp:txBody>
      <dsp:txXfrm rot="-5400000">
        <a:off x="1971015" y="1167014"/>
        <a:ext cx="1827012" cy="460287"/>
      </dsp:txXfrm>
    </dsp:sp>
    <dsp:sp modelId="{C64F542D-90F8-0641-B41A-F91A75C3CC68}">
      <dsp:nvSpPr>
        <dsp:cNvPr id="0" name=""/>
        <dsp:cNvSpPr/>
      </dsp:nvSpPr>
      <dsp:spPr>
        <a:xfrm>
          <a:off x="0" y="1145049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Chuck Size</a:t>
          </a:r>
          <a:endParaRPr lang="en-US" sz="1600" b="1" kern="1200" dirty="0"/>
        </a:p>
      </dsp:txBody>
      <dsp:txXfrm>
        <a:off x="25842" y="1170891"/>
        <a:ext cx="1905280" cy="477683"/>
      </dsp:txXfrm>
    </dsp:sp>
    <dsp:sp modelId="{3A6EFF23-C1B4-544B-BDD4-0F3EDAFF5407}">
      <dsp:nvSpPr>
        <dsp:cNvPr id="0" name=""/>
        <dsp:cNvSpPr/>
      </dsp:nvSpPr>
      <dsp:spPr>
        <a:xfrm rot="5400000">
          <a:off x="2641927" y="1026168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i="0" u="none" kern="1200" dirty="0"/>
            <a:t>Twin Turret</a:t>
          </a:r>
          <a:endParaRPr lang="en-US" sz="1600" b="1" kern="1200" dirty="0"/>
        </a:p>
      </dsp:txBody>
      <dsp:txXfrm rot="-5400000">
        <a:off x="1971015" y="1721980"/>
        <a:ext cx="1827012" cy="460287"/>
      </dsp:txXfrm>
    </dsp:sp>
    <dsp:sp modelId="{D51088C5-C7D1-DE44-82F0-A476D4A4B04C}">
      <dsp:nvSpPr>
        <dsp:cNvPr id="0" name=""/>
        <dsp:cNvSpPr/>
      </dsp:nvSpPr>
      <dsp:spPr>
        <a:xfrm>
          <a:off x="0" y="1700016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Turret Type</a:t>
          </a:r>
          <a:endParaRPr lang="en-US" sz="1600" b="1" kern="1200" dirty="0"/>
        </a:p>
      </dsp:txBody>
      <dsp:txXfrm>
        <a:off x="25842" y="1725858"/>
        <a:ext cx="1905280" cy="477683"/>
      </dsp:txXfrm>
    </dsp:sp>
    <dsp:sp modelId="{294D671F-CB21-A14C-B701-E435ACEFDBDD}">
      <dsp:nvSpPr>
        <dsp:cNvPr id="0" name=""/>
        <dsp:cNvSpPr/>
      </dsp:nvSpPr>
      <dsp:spPr>
        <a:xfrm rot="5400000">
          <a:off x="2641927" y="1581135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0" i="0" u="none" kern="1200" dirty="0"/>
            <a:t>Automatic Indexing Turret</a:t>
          </a:r>
          <a:endParaRPr lang="en-US" sz="1500" b="1" kern="1200" dirty="0"/>
        </a:p>
      </dsp:txBody>
      <dsp:txXfrm rot="-5400000">
        <a:off x="1971015" y="2276947"/>
        <a:ext cx="1827012" cy="460287"/>
      </dsp:txXfrm>
    </dsp:sp>
    <dsp:sp modelId="{3B5D8BA1-8B3F-034F-8907-DDC166A0D719}">
      <dsp:nvSpPr>
        <dsp:cNvPr id="0" name=""/>
        <dsp:cNvSpPr/>
      </dsp:nvSpPr>
      <dsp:spPr>
        <a:xfrm>
          <a:off x="0" y="2254982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Tool Change Method</a:t>
          </a:r>
          <a:r>
            <a:rPr lang="en-US" sz="1600" b="1" kern="1200" dirty="0"/>
            <a:t> </a:t>
          </a:r>
        </a:p>
      </dsp:txBody>
      <dsp:txXfrm>
        <a:off x="25842" y="2280824"/>
        <a:ext cx="1905280" cy="477683"/>
      </dsp:txXfrm>
    </dsp:sp>
    <dsp:sp modelId="{DD61451B-9D4B-3845-BB79-34C8739A992E}">
      <dsp:nvSpPr>
        <dsp:cNvPr id="0" name=""/>
        <dsp:cNvSpPr/>
      </dsp:nvSpPr>
      <dsp:spPr>
        <a:xfrm rot="5400000">
          <a:off x="2641927" y="2136102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0" i="0" u="none" kern="1200" dirty="0"/>
            <a:t>8 – 12 Stations</a:t>
          </a:r>
          <a:endParaRPr lang="en-US" sz="1600" b="1" kern="1200" dirty="0"/>
        </a:p>
      </dsp:txBody>
      <dsp:txXfrm rot="-5400000">
        <a:off x="1971015" y="2831914"/>
        <a:ext cx="1827012" cy="460287"/>
      </dsp:txXfrm>
    </dsp:sp>
    <dsp:sp modelId="{E3388F90-8066-0A4E-B672-F075E0B6B844}">
      <dsp:nvSpPr>
        <dsp:cNvPr id="0" name=""/>
        <dsp:cNvSpPr/>
      </dsp:nvSpPr>
      <dsp:spPr>
        <a:xfrm>
          <a:off x="0" y="2809949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Stations per Turret</a:t>
          </a:r>
          <a:endParaRPr lang="en-US" sz="1600" b="1" kern="1200" dirty="0"/>
        </a:p>
      </dsp:txBody>
      <dsp:txXfrm>
        <a:off x="25842" y="2835791"/>
        <a:ext cx="1905280" cy="477683"/>
      </dsp:txXfrm>
    </dsp:sp>
    <dsp:sp modelId="{C3FC072F-1E49-4A40-97EC-6082D1A104CE}">
      <dsp:nvSpPr>
        <dsp:cNvPr id="0" name=""/>
        <dsp:cNvSpPr/>
      </dsp:nvSpPr>
      <dsp:spPr>
        <a:xfrm rot="5400000">
          <a:off x="2641927" y="2691069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1" i="0" u="none" kern="1200" dirty="0"/>
            <a:t>4 Axes (X1, Z1, X2, Z2)</a:t>
          </a:r>
          <a:endParaRPr lang="en-US" sz="1600" b="1" kern="1200" dirty="0"/>
        </a:p>
      </dsp:txBody>
      <dsp:txXfrm rot="-5400000">
        <a:off x="1971015" y="3386881"/>
        <a:ext cx="1827012" cy="460287"/>
      </dsp:txXfrm>
    </dsp:sp>
    <dsp:sp modelId="{E9267246-26B8-0841-90EE-66FC14949472}">
      <dsp:nvSpPr>
        <dsp:cNvPr id="0" name=""/>
        <dsp:cNvSpPr/>
      </dsp:nvSpPr>
      <dsp:spPr>
        <a:xfrm>
          <a:off x="0" y="3364916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 of Axis</a:t>
          </a:r>
        </a:p>
      </dsp:txBody>
      <dsp:txXfrm>
        <a:off x="25842" y="3390758"/>
        <a:ext cx="1905280" cy="477683"/>
      </dsp:txXfrm>
    </dsp:sp>
    <dsp:sp modelId="{BE3835B3-6BE6-D846-89DD-43EBC4612650}">
      <dsp:nvSpPr>
        <dsp:cNvPr id="0" name=""/>
        <dsp:cNvSpPr/>
      </dsp:nvSpPr>
      <dsp:spPr>
        <a:xfrm rot="5400000">
          <a:off x="2641927" y="3233850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0" i="0" u="none" kern="1200" dirty="0"/>
            <a:t>Slant Bed, Dual Channel</a:t>
          </a:r>
          <a:endParaRPr lang="en-US" sz="1600" b="1" kern="1200" dirty="0"/>
        </a:p>
      </dsp:txBody>
      <dsp:txXfrm rot="-5400000">
        <a:off x="1971015" y="3929662"/>
        <a:ext cx="1827012" cy="460287"/>
      </dsp:txXfrm>
    </dsp:sp>
    <dsp:sp modelId="{CAEE24AB-0C8A-B140-BE31-FF3F68DA5820}">
      <dsp:nvSpPr>
        <dsp:cNvPr id="0" name=""/>
        <dsp:cNvSpPr/>
      </dsp:nvSpPr>
      <dsp:spPr>
        <a:xfrm>
          <a:off x="0" y="3885483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u="none" kern="1200" dirty="0"/>
            <a:t>Machine Structure	</a:t>
          </a:r>
          <a:endParaRPr lang="en-US" sz="1600" b="1" kern="1200" dirty="0"/>
        </a:p>
      </dsp:txBody>
      <dsp:txXfrm>
        <a:off x="25842" y="3911325"/>
        <a:ext cx="1905280" cy="477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2F56-D2D8-B151-D5BA-38175905F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8655-7053-C693-B067-68A9A14A0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08671-8297-0108-D68E-0647D5A6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0B4-A253-9642-B15A-9B127863BAF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A35CB-2CC2-0996-C19D-762F9ADF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3243B-A663-2903-1AF4-5F12B863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60E3-5516-FF4F-991A-B7F16351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2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82600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ight Arrow 7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E15D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3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05371" y="6356350"/>
            <a:ext cx="468086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ight Arrow 10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7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E996-41A0-C734-2693-AC9D43D3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D7C94-14AB-60A1-C0D2-DD6D011C5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829C0-BDAE-CC70-A078-53DF2C45D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C6C86-B14F-0959-4575-6CDFEBA0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0B4-A253-9642-B15A-9B127863BAF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9F10C-D51E-F701-4B5A-464F578D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6AF40-17DE-8466-01CE-CD006ABA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60E3-5516-FF4F-991A-B7F16351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2314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ight Arrow 8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85" y="161926"/>
            <a:ext cx="10515600" cy="796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7507" y="6356350"/>
            <a:ext cx="381000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ight Arrow 9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3714" y="6373812"/>
            <a:ext cx="482600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ight Arrow 9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8" y="147411"/>
            <a:ext cx="10515600" cy="7234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0314" y="6356350"/>
            <a:ext cx="580572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ight Arrow 10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6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74" y="118382"/>
            <a:ext cx="10365241" cy="6653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91071" y="6343649"/>
            <a:ext cx="439057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ight Arrow 12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0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2897"/>
            <a:ext cx="10515600" cy="825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5102"/>
            <a:ext cx="566057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ight Arrow 8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555171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ight Arrow 7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8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5136A3-12DE-CA60-C84D-435CDCE1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1EAF8-6290-8F36-7ECA-A35F10943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FD406-A857-CE7F-1B0D-FBEE9FE6A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20B4-A253-9642-B15A-9B127863BAF8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33DB1-5E70-FC87-75C7-59250B4EE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6C1AF-F679-CFF1-DA08-85636DF3F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60E3-5516-FF4F-991A-B7F16351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6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1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1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0.jpeg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1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14.jpe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png"/><Relationship Id="rId17" Type="http://schemas.openxmlformats.org/officeDocument/2006/relationships/image" Target="../media/image20.jpeg"/><Relationship Id="rId2" Type="http://schemas.openxmlformats.org/officeDocument/2006/relationships/diagramData" Target="../diagrams/data7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image" Target="../media/image18.jpeg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75079E69-A616-47C8-E80A-97339C812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54" y="1662402"/>
            <a:ext cx="6049252" cy="205295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D159599-442C-CDF8-602E-A36C5A3A5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4688" y="3330476"/>
            <a:ext cx="3873502" cy="317500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Routing Global </a:t>
            </a:r>
            <a:r>
              <a:rPr lang="en-IN" sz="1800" b="1" dirty="0">
                <a:solidFill>
                  <a:srgbClr val="002060"/>
                </a:solidFill>
              </a:rPr>
              <a:t>Inventory...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0503E-3D20-451F-83D2-A46BA0186B52}"/>
              </a:ext>
            </a:extLst>
          </p:cNvPr>
          <p:cNvSpPr txBox="1"/>
          <p:nvPr/>
        </p:nvSpPr>
        <p:spPr>
          <a:xfrm>
            <a:off x="-1" y="4087602"/>
            <a:ext cx="11636943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6600" b="1" dirty="0"/>
              <a:t> TURNING CENTER CATALOGUE</a:t>
            </a:r>
          </a:p>
        </p:txBody>
      </p:sp>
    </p:spTree>
    <p:extLst>
      <p:ext uri="{BB962C8B-B14F-4D97-AF65-F5344CB8AC3E}">
        <p14:creationId xmlns:p14="http://schemas.microsoft.com/office/powerpoint/2010/main" val="43565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15A5FA-1498-95B4-A089-95EDDC73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881071"/>
              </p:ext>
            </p:extLst>
          </p:nvPr>
        </p:nvGraphicFramePr>
        <p:xfrm>
          <a:off x="6585529" y="1290208"/>
          <a:ext cx="5440400" cy="448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200">
                  <a:extLst>
                    <a:ext uri="{9D8B030D-6E8A-4147-A177-3AD203B41FA5}">
                      <a16:colId xmlns:a16="http://schemas.microsoft.com/office/drawing/2014/main" val="3209314474"/>
                    </a:ext>
                  </a:extLst>
                </a:gridCol>
                <a:gridCol w="2720200">
                  <a:extLst>
                    <a:ext uri="{9D8B030D-6E8A-4147-A177-3AD203B41FA5}">
                      <a16:colId xmlns:a16="http://schemas.microsoft.com/office/drawing/2014/main" val="622061689"/>
                    </a:ext>
                  </a:extLst>
                </a:gridCol>
              </a:tblGrid>
              <a:tr h="2241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281556"/>
                  </a:ext>
                </a:extLst>
              </a:tr>
              <a:tr h="2241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065677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0482A4-48E5-DB95-DCE3-34D4A551D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430872"/>
              </p:ext>
            </p:extLst>
          </p:nvPr>
        </p:nvGraphicFramePr>
        <p:xfrm>
          <a:off x="214085" y="1281134"/>
          <a:ext cx="2382838" cy="46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7AEE3BA-F4F0-5465-BA39-136A2DD2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19"/>
            <a:ext cx="11434576" cy="7960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highlight>
                  <a:srgbClr val="FFFF00"/>
                </a:highlight>
              </a:rPr>
              <a:t>Hyundai Turnmill Center SKT15LM – For SALE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910CF08-B004-F155-D1AF-445C05F58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777263"/>
              </p:ext>
            </p:extLst>
          </p:nvPr>
        </p:nvGraphicFramePr>
        <p:xfrm>
          <a:off x="2679762" y="1343011"/>
          <a:ext cx="3822928" cy="441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64AEB5-2568-F229-B452-3B9AE7B63D48}"/>
              </a:ext>
            </a:extLst>
          </p:cNvPr>
          <p:cNvSpPr txBox="1">
            <a:spLocks/>
          </p:cNvSpPr>
          <p:nvPr/>
        </p:nvSpPr>
        <p:spPr>
          <a:xfrm>
            <a:off x="214085" y="5938884"/>
            <a:ext cx="9863566" cy="524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If interested please contact @                    📱 </a:t>
            </a:r>
            <a:r>
              <a:rPr lang="en-US" sz="1600" b="1" dirty="0"/>
              <a:t>7411531468 | 9538289333	            cnccart@gmail.com 	</a:t>
            </a:r>
          </a:p>
          <a:p>
            <a:r>
              <a:rPr lang="en-US" sz="1600" b="1" dirty="0"/>
              <a:t>                                                                 📱 9980022929 | 9980532197</a:t>
            </a:r>
          </a:p>
        </p:txBody>
      </p:sp>
      <p:pic>
        <p:nvPicPr>
          <p:cNvPr id="1026" name="Picture 2" descr="Whatsapp PNG Transparent Images Free Download | Vector Files ...">
            <a:extLst>
              <a:ext uri="{FF2B5EF4-FFF2-40B4-BE49-F238E27FC236}">
                <a16:creationId xmlns:a16="http://schemas.microsoft.com/office/drawing/2014/main" id="{0F46D6AC-6E8B-99BE-82E7-8548B425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65" y="5997243"/>
            <a:ext cx="466207" cy="4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mail - Free logo icons">
            <a:extLst>
              <a:ext uri="{FF2B5EF4-FFF2-40B4-BE49-F238E27FC236}">
                <a16:creationId xmlns:a16="http://schemas.microsoft.com/office/drawing/2014/main" id="{CBC20C9C-B185-400B-663F-9F08E71E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88" y="5968063"/>
            <a:ext cx="305024" cy="3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3E1DB-4C24-4727-BADB-2EE61E22CB0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5529" y="1502515"/>
            <a:ext cx="2713236" cy="1548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716754-49DA-45EB-88DF-7AD07BB20D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30281" y="1494199"/>
            <a:ext cx="2547634" cy="18907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530943-4029-4A43-BC9A-63F90CD1FE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57412" y="3050989"/>
            <a:ext cx="1569469" cy="27901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C12666-1993-430E-97EF-FB7B87F8E6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24139" y="3473040"/>
            <a:ext cx="2159917" cy="2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9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15A5FA-1498-95B4-A089-95EDDC73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68719"/>
              </p:ext>
            </p:extLst>
          </p:nvPr>
        </p:nvGraphicFramePr>
        <p:xfrm>
          <a:off x="6585529" y="1290208"/>
          <a:ext cx="5440400" cy="448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200">
                  <a:extLst>
                    <a:ext uri="{9D8B030D-6E8A-4147-A177-3AD203B41FA5}">
                      <a16:colId xmlns:a16="http://schemas.microsoft.com/office/drawing/2014/main" val="3209314474"/>
                    </a:ext>
                  </a:extLst>
                </a:gridCol>
                <a:gridCol w="2720200">
                  <a:extLst>
                    <a:ext uri="{9D8B030D-6E8A-4147-A177-3AD203B41FA5}">
                      <a16:colId xmlns:a16="http://schemas.microsoft.com/office/drawing/2014/main" val="622061689"/>
                    </a:ext>
                  </a:extLst>
                </a:gridCol>
              </a:tblGrid>
              <a:tr h="2241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281556"/>
                  </a:ext>
                </a:extLst>
              </a:tr>
              <a:tr h="2241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065677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0482A4-48E5-DB95-DCE3-34D4A551D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825625"/>
              </p:ext>
            </p:extLst>
          </p:nvPr>
        </p:nvGraphicFramePr>
        <p:xfrm>
          <a:off x="214085" y="1281134"/>
          <a:ext cx="2382838" cy="46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7AEE3BA-F4F0-5465-BA39-136A2DD2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19"/>
            <a:ext cx="11434576" cy="7960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highlight>
                  <a:srgbClr val="FFFF00"/>
                </a:highlight>
              </a:rPr>
              <a:t>LYNX 200 GL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910CF08-B004-F155-D1AF-445C05F58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770528"/>
              </p:ext>
            </p:extLst>
          </p:nvPr>
        </p:nvGraphicFramePr>
        <p:xfrm>
          <a:off x="2679762" y="1343011"/>
          <a:ext cx="3822928" cy="441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64AEB5-2568-F229-B452-3B9AE7B63D48}"/>
              </a:ext>
            </a:extLst>
          </p:cNvPr>
          <p:cNvSpPr txBox="1">
            <a:spLocks/>
          </p:cNvSpPr>
          <p:nvPr/>
        </p:nvSpPr>
        <p:spPr>
          <a:xfrm>
            <a:off x="214085" y="5938884"/>
            <a:ext cx="9863566" cy="524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If interested please contact @                    📱 </a:t>
            </a:r>
            <a:r>
              <a:rPr lang="en-US" sz="1600" b="1" dirty="0"/>
              <a:t>7411531468 | 9538289333	            cnccart@gmail.com 	</a:t>
            </a:r>
          </a:p>
          <a:p>
            <a:r>
              <a:rPr lang="en-US" sz="1600" b="1" dirty="0"/>
              <a:t>                                                                 📱 9980022929 | 9980532197</a:t>
            </a:r>
          </a:p>
        </p:txBody>
      </p:sp>
      <p:pic>
        <p:nvPicPr>
          <p:cNvPr id="1026" name="Picture 2" descr="Whatsapp PNG Transparent Images Free Download | Vector Files ...">
            <a:extLst>
              <a:ext uri="{FF2B5EF4-FFF2-40B4-BE49-F238E27FC236}">
                <a16:creationId xmlns:a16="http://schemas.microsoft.com/office/drawing/2014/main" id="{0F46D6AC-6E8B-99BE-82E7-8548B425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65" y="5997243"/>
            <a:ext cx="466207" cy="4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mail - Free logo icons">
            <a:extLst>
              <a:ext uri="{FF2B5EF4-FFF2-40B4-BE49-F238E27FC236}">
                <a16:creationId xmlns:a16="http://schemas.microsoft.com/office/drawing/2014/main" id="{CBC20C9C-B185-400B-663F-9F08E71E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88" y="5968063"/>
            <a:ext cx="305024" cy="3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B5267-4927-4025-9932-7BDC57E24EB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4110" y="3471979"/>
            <a:ext cx="2797394" cy="2384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F0796D-896B-436E-8E95-83ECE43B1F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90035" y="76969"/>
            <a:ext cx="1869010" cy="3393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84ED3A-9691-4B0E-AC3A-BEB5A32DCE8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-1291" t="-7158" r="1291" b="7158"/>
          <a:stretch/>
        </p:blipFill>
        <p:spPr>
          <a:xfrm>
            <a:off x="6585529" y="-46961"/>
            <a:ext cx="1978634" cy="35175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273C65-5EA2-49A4-8C66-853058226D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9045" y="2719933"/>
            <a:ext cx="1832955" cy="31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6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15A5FA-1498-95B4-A089-95EDDC73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00909"/>
              </p:ext>
            </p:extLst>
          </p:nvPr>
        </p:nvGraphicFramePr>
        <p:xfrm>
          <a:off x="6585529" y="1290208"/>
          <a:ext cx="5440400" cy="448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200">
                  <a:extLst>
                    <a:ext uri="{9D8B030D-6E8A-4147-A177-3AD203B41FA5}">
                      <a16:colId xmlns:a16="http://schemas.microsoft.com/office/drawing/2014/main" val="3209314474"/>
                    </a:ext>
                  </a:extLst>
                </a:gridCol>
                <a:gridCol w="2720200">
                  <a:extLst>
                    <a:ext uri="{9D8B030D-6E8A-4147-A177-3AD203B41FA5}">
                      <a16:colId xmlns:a16="http://schemas.microsoft.com/office/drawing/2014/main" val="622061689"/>
                    </a:ext>
                  </a:extLst>
                </a:gridCol>
              </a:tblGrid>
              <a:tr h="2241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281556"/>
                  </a:ext>
                </a:extLst>
              </a:tr>
              <a:tr h="2241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065677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0482A4-48E5-DB95-DCE3-34D4A551D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76593"/>
              </p:ext>
            </p:extLst>
          </p:nvPr>
        </p:nvGraphicFramePr>
        <p:xfrm>
          <a:off x="214085" y="1281134"/>
          <a:ext cx="2382838" cy="46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7AEE3BA-F4F0-5465-BA39-136A2DD2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19"/>
            <a:ext cx="11434576" cy="7960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highlight>
                  <a:srgbClr val="FFFF00"/>
                </a:highlight>
              </a:rPr>
              <a:t>OKUMA LR35-M– For SALE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910CF08-B004-F155-D1AF-445C05F58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76300"/>
              </p:ext>
            </p:extLst>
          </p:nvPr>
        </p:nvGraphicFramePr>
        <p:xfrm>
          <a:off x="2679762" y="1343011"/>
          <a:ext cx="3822928" cy="441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64AEB5-2568-F229-B452-3B9AE7B63D48}"/>
              </a:ext>
            </a:extLst>
          </p:cNvPr>
          <p:cNvSpPr txBox="1">
            <a:spLocks/>
          </p:cNvSpPr>
          <p:nvPr/>
        </p:nvSpPr>
        <p:spPr>
          <a:xfrm>
            <a:off x="214085" y="5938884"/>
            <a:ext cx="9863566" cy="524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If interested please contact @                    📱 </a:t>
            </a:r>
            <a:r>
              <a:rPr lang="en-US" sz="1600" b="1" dirty="0"/>
              <a:t>7411531468 | 9538289333	            cnccart@gmail.com 	</a:t>
            </a:r>
          </a:p>
          <a:p>
            <a:r>
              <a:rPr lang="en-US" sz="1600" b="1" dirty="0"/>
              <a:t>                                                                 📱 9980022929 | 9980532197</a:t>
            </a:r>
          </a:p>
        </p:txBody>
      </p:sp>
      <p:pic>
        <p:nvPicPr>
          <p:cNvPr id="1026" name="Picture 2" descr="Whatsapp PNG Transparent Images Free Download | Vector Files ...">
            <a:extLst>
              <a:ext uri="{FF2B5EF4-FFF2-40B4-BE49-F238E27FC236}">
                <a16:creationId xmlns:a16="http://schemas.microsoft.com/office/drawing/2014/main" id="{0F46D6AC-6E8B-99BE-82E7-8548B425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65" y="5997243"/>
            <a:ext cx="466207" cy="4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mail - Free logo icons">
            <a:extLst>
              <a:ext uri="{FF2B5EF4-FFF2-40B4-BE49-F238E27FC236}">
                <a16:creationId xmlns:a16="http://schemas.microsoft.com/office/drawing/2014/main" id="{CBC20C9C-B185-400B-663F-9F08E71E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88" y="5968063"/>
            <a:ext cx="305024" cy="3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C6AB8-25A8-40A9-8A59-26291AB52E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5529" y="1343011"/>
            <a:ext cx="2702799" cy="2027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0269B4-067A-49FC-A0BC-F3A6C0093C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1167" y="1343011"/>
            <a:ext cx="2606748" cy="19550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820D56-8DA7-4601-9D24-C8DE9BE3AA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24656" y="3403213"/>
            <a:ext cx="1817213" cy="2422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35E951-D93C-4B4A-9CB6-920EA0FB34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1166" y="3571111"/>
            <a:ext cx="2591837" cy="19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4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15A5FA-1498-95B4-A089-95EDDC73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93498"/>
              </p:ext>
            </p:extLst>
          </p:nvPr>
        </p:nvGraphicFramePr>
        <p:xfrm>
          <a:off x="6585529" y="1290208"/>
          <a:ext cx="5440400" cy="448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200">
                  <a:extLst>
                    <a:ext uri="{9D8B030D-6E8A-4147-A177-3AD203B41FA5}">
                      <a16:colId xmlns:a16="http://schemas.microsoft.com/office/drawing/2014/main" val="3209314474"/>
                    </a:ext>
                  </a:extLst>
                </a:gridCol>
                <a:gridCol w="2720200">
                  <a:extLst>
                    <a:ext uri="{9D8B030D-6E8A-4147-A177-3AD203B41FA5}">
                      <a16:colId xmlns:a16="http://schemas.microsoft.com/office/drawing/2014/main" val="622061689"/>
                    </a:ext>
                  </a:extLst>
                </a:gridCol>
              </a:tblGrid>
              <a:tr h="2241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281556"/>
                  </a:ext>
                </a:extLst>
              </a:tr>
              <a:tr h="2241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065677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0482A4-48E5-DB95-DCE3-34D4A551D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017314"/>
              </p:ext>
            </p:extLst>
          </p:nvPr>
        </p:nvGraphicFramePr>
        <p:xfrm>
          <a:off x="214085" y="1281134"/>
          <a:ext cx="2382838" cy="46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7AEE3BA-F4F0-5465-BA39-136A2DD2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19"/>
            <a:ext cx="11290434" cy="7960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highlight>
                  <a:srgbClr val="FFFF00"/>
                </a:highlight>
              </a:rPr>
              <a:t>TAKAMAZ XW-200-150 – </a:t>
            </a:r>
            <a:r>
              <a:rPr lang="en-IN" sz="3600" b="1" i="0" u="none" dirty="0">
                <a:highlight>
                  <a:srgbClr val="FFFF00"/>
                </a:highlight>
              </a:rPr>
              <a:t>Twin Spindle Twin Turret</a:t>
            </a:r>
            <a:r>
              <a:rPr lang="en-US" sz="3600" b="1" dirty="0">
                <a:highlight>
                  <a:srgbClr val="FFFF00"/>
                </a:highlight>
              </a:rPr>
              <a:t>– For SALE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910CF08-B004-F155-D1AF-445C05F58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880545"/>
              </p:ext>
            </p:extLst>
          </p:nvPr>
        </p:nvGraphicFramePr>
        <p:xfrm>
          <a:off x="2679762" y="1343011"/>
          <a:ext cx="3822928" cy="441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64AEB5-2568-F229-B452-3B9AE7B63D48}"/>
              </a:ext>
            </a:extLst>
          </p:cNvPr>
          <p:cNvSpPr txBox="1">
            <a:spLocks/>
          </p:cNvSpPr>
          <p:nvPr/>
        </p:nvSpPr>
        <p:spPr>
          <a:xfrm>
            <a:off x="214085" y="5938884"/>
            <a:ext cx="9863566" cy="524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If interested please contact @                    📱 </a:t>
            </a:r>
            <a:r>
              <a:rPr lang="en-US" sz="1600" b="1" dirty="0"/>
              <a:t>7411531468 | 9538289333	            cnccart@gmail.com 	</a:t>
            </a:r>
          </a:p>
          <a:p>
            <a:r>
              <a:rPr lang="en-US" sz="1600" b="1" dirty="0"/>
              <a:t>                                                                 📱 9980022929 | 9980532197</a:t>
            </a:r>
          </a:p>
        </p:txBody>
      </p:sp>
      <p:pic>
        <p:nvPicPr>
          <p:cNvPr id="1026" name="Picture 2" descr="Whatsapp PNG Transparent Images Free Download | Vector Files ...">
            <a:extLst>
              <a:ext uri="{FF2B5EF4-FFF2-40B4-BE49-F238E27FC236}">
                <a16:creationId xmlns:a16="http://schemas.microsoft.com/office/drawing/2014/main" id="{0F46D6AC-6E8B-99BE-82E7-8548B425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65" y="5997243"/>
            <a:ext cx="466207" cy="4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mail - Free logo icons">
            <a:extLst>
              <a:ext uri="{FF2B5EF4-FFF2-40B4-BE49-F238E27FC236}">
                <a16:creationId xmlns:a16="http://schemas.microsoft.com/office/drawing/2014/main" id="{CBC20C9C-B185-400B-663F-9F08E71E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88" y="5968063"/>
            <a:ext cx="305024" cy="3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F1B52E-1DCE-4E15-8F48-EFBC38A7FE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5529" y="1485671"/>
            <a:ext cx="2591105" cy="1943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238F3C-4FCE-4850-84D0-24E7D522C3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30747" y="1482792"/>
            <a:ext cx="2647168" cy="1985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710DBF-104E-41EA-B6D2-8D7DB38964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11015" y="3560739"/>
            <a:ext cx="2676070" cy="2007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1A05C2-D2BF-40E0-9170-EB1A99F031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99923" y="3531785"/>
            <a:ext cx="1721518" cy="22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3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068E-BD68-F097-1E3C-9F4FB80B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85" y="2702254"/>
            <a:ext cx="10542430" cy="1823563"/>
          </a:xfrm>
        </p:spPr>
        <p:txBody>
          <a:bodyPr>
            <a:noAutofit/>
          </a:bodyPr>
          <a:lstStyle/>
          <a:p>
            <a:pPr algn="ctr"/>
            <a:r>
              <a:rPr lang="en-IN" sz="9600" b="1" dirty="0"/>
              <a:t>Thank You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418731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424</Words>
  <Application>Microsoft Office PowerPoint</Application>
  <PresentationFormat>Widescreen</PresentationFormat>
  <Paragraphs>123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Hyundai Turnmill Center SKT15LM – For SALE</vt:lpstr>
      <vt:lpstr>LYNX 200 GL</vt:lpstr>
      <vt:lpstr>OKUMA LR35-M– For SALE</vt:lpstr>
      <vt:lpstr>TAKAMAZ XW-200-150 – Twin Spindle Twin Turret– For SALE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LEADWELL VMC – 3+2 AXIS – For SALE!!!</dc:title>
  <dc:creator>Karthik Murugesh</dc:creator>
  <cp:lastModifiedBy>Deepak aaaaa</cp:lastModifiedBy>
  <cp:revision>115</cp:revision>
  <dcterms:created xsi:type="dcterms:W3CDTF">2025-05-28T06:09:34Z</dcterms:created>
  <dcterms:modified xsi:type="dcterms:W3CDTF">2026-06-01T11:12:04Z</dcterms:modified>
</cp:coreProperties>
</file>