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10"/>
    <p:restoredTop sz="96296"/>
  </p:normalViewPr>
  <p:slideViewPr>
    <p:cSldViewPr snapToGrid="0">
      <p:cViewPr>
        <p:scale>
          <a:sx n="100" d="100"/>
          <a:sy n="100" d="100"/>
        </p:scale>
        <p:origin x="1448" y="7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0A1FA5-2086-4EF6-A235-DADEC29D9E1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B61EA22-7104-46B8-8C2D-A8C8C30EB1F9}">
      <dgm:prSet/>
      <dgm:spPr/>
      <dgm:t>
        <a:bodyPr/>
        <a:lstStyle/>
        <a:p>
          <a:r>
            <a:rPr lang="en-US" dirty="0"/>
            <a:t>The built – in RANGE function produce a series of successively high integers, which can also be used as  indexes in a </a:t>
          </a:r>
          <a:r>
            <a:rPr lang="en-US" b="1" dirty="0"/>
            <a:t>for loop.</a:t>
          </a:r>
          <a:endParaRPr lang="en-US" dirty="0"/>
        </a:p>
      </dgm:t>
    </dgm:pt>
    <dgm:pt modelId="{3AAC4762-CE39-4A82-85DE-AB91CB75E7A5}" type="parTrans" cxnId="{555B78D8-2758-4F19-ADCC-63017F931F8F}">
      <dgm:prSet/>
      <dgm:spPr/>
      <dgm:t>
        <a:bodyPr/>
        <a:lstStyle/>
        <a:p>
          <a:endParaRPr lang="en-US"/>
        </a:p>
      </dgm:t>
    </dgm:pt>
    <dgm:pt modelId="{41145799-403D-4F35-8E9C-7553B18AFF25}" type="sibTrans" cxnId="{555B78D8-2758-4F19-ADCC-63017F931F8F}">
      <dgm:prSet/>
      <dgm:spPr/>
      <dgm:t>
        <a:bodyPr/>
        <a:lstStyle/>
        <a:p>
          <a:endParaRPr lang="en-US"/>
        </a:p>
      </dgm:t>
    </dgm:pt>
    <dgm:pt modelId="{E560F9FB-41C8-41E8-820A-8037D50B6696}">
      <dgm:prSet/>
      <dgm:spPr/>
      <dgm:t>
        <a:bodyPr/>
        <a:lstStyle/>
        <a:p>
          <a:r>
            <a:rPr lang="en-US" dirty="0"/>
            <a:t>The built - in Range function is most often used in a for loop to generate indexes in it. We can use it anywhere we need a series of integers. {code example in next slides}</a:t>
          </a:r>
        </a:p>
      </dgm:t>
    </dgm:pt>
    <dgm:pt modelId="{151C7234-7BFD-41D3-8855-B12A9A3380E6}" type="parTrans" cxnId="{56F35C86-71CF-4527-B16A-F1A2513E49AA}">
      <dgm:prSet/>
      <dgm:spPr/>
      <dgm:t>
        <a:bodyPr/>
        <a:lstStyle/>
        <a:p>
          <a:endParaRPr lang="en-US"/>
        </a:p>
      </dgm:t>
    </dgm:pt>
    <dgm:pt modelId="{B7B776DE-D988-4726-8CAF-C83CB7D10C61}" type="sibTrans" cxnId="{56F35C86-71CF-4527-B16A-F1A2513E49AA}">
      <dgm:prSet/>
      <dgm:spPr/>
      <dgm:t>
        <a:bodyPr/>
        <a:lstStyle/>
        <a:p>
          <a:endParaRPr lang="en-US"/>
        </a:p>
      </dgm:t>
    </dgm:pt>
    <dgm:pt modelId="{A254F384-A0B2-45CA-82D4-820EA31B59E2}">
      <dgm:prSet/>
      <dgm:spPr/>
      <dgm:t>
        <a:bodyPr/>
        <a:lstStyle/>
        <a:p>
          <a:r>
            <a:rPr lang="en-US" dirty="0"/>
            <a:t>In Python 3.x, </a:t>
          </a:r>
          <a:r>
            <a:rPr lang="en-US" i="1" dirty="0"/>
            <a:t>range is an </a:t>
          </a:r>
          <a:r>
            <a:rPr lang="en-US" i="1" dirty="0" err="1"/>
            <a:t>iterable</a:t>
          </a:r>
          <a:r>
            <a:rPr lang="en-US" i="1" dirty="0"/>
            <a:t> that generates items on demand, so we need to wrap it in a list or tuple call to display all results at once. Eg : </a:t>
          </a:r>
          <a:r>
            <a:rPr lang="en-US" dirty="0">
              <a:sym typeface="Wingdings" pitchFamily="2" charset="2"/>
            </a:rPr>
            <a:t>list(range(5)), or, tuple(range(5))</a:t>
          </a:r>
          <a:endParaRPr lang="en-US" dirty="0"/>
        </a:p>
      </dgm:t>
    </dgm:pt>
    <dgm:pt modelId="{1EB96D47-554D-4DC7-8400-E5B3C5EDAAE9}" type="parTrans" cxnId="{CFEABCD8-39A1-42EF-949D-6DF218D5EEBD}">
      <dgm:prSet/>
      <dgm:spPr/>
      <dgm:t>
        <a:bodyPr/>
        <a:lstStyle/>
        <a:p>
          <a:endParaRPr lang="en-US"/>
        </a:p>
      </dgm:t>
    </dgm:pt>
    <dgm:pt modelId="{1C47770C-D216-48A7-A396-335B1E140E73}" type="sibTrans" cxnId="{CFEABCD8-39A1-42EF-949D-6DF218D5EEBD}">
      <dgm:prSet/>
      <dgm:spPr/>
      <dgm:t>
        <a:bodyPr/>
        <a:lstStyle/>
        <a:p>
          <a:endParaRPr lang="en-US"/>
        </a:p>
      </dgm:t>
    </dgm:pt>
    <dgm:pt modelId="{6F651D46-47E7-427F-8173-5DCC716BDEA4}">
      <dgm:prSet/>
      <dgm:spPr/>
      <dgm:t>
        <a:bodyPr/>
        <a:lstStyle/>
        <a:p>
          <a:r>
            <a:rPr lang="en-US"/>
            <a:t>Syntax :  </a:t>
          </a:r>
          <a:r>
            <a:rPr lang="en-US" b="1"/>
            <a:t>range(start, stop, step)</a:t>
          </a:r>
          <a:endParaRPr lang="en-US"/>
        </a:p>
      </dgm:t>
    </dgm:pt>
    <dgm:pt modelId="{5F246877-B986-4E03-B1ED-71E7C058BD5E}" type="parTrans" cxnId="{64FDFC38-46D8-4DEA-A1CA-46216A47A8EE}">
      <dgm:prSet/>
      <dgm:spPr/>
      <dgm:t>
        <a:bodyPr/>
        <a:lstStyle/>
        <a:p>
          <a:endParaRPr lang="en-US"/>
        </a:p>
      </dgm:t>
    </dgm:pt>
    <dgm:pt modelId="{89E91CD4-0606-42B5-8F67-CAF5AF031C26}" type="sibTrans" cxnId="{64FDFC38-46D8-4DEA-A1CA-46216A47A8EE}">
      <dgm:prSet/>
      <dgm:spPr/>
      <dgm:t>
        <a:bodyPr/>
        <a:lstStyle/>
        <a:p>
          <a:endParaRPr lang="en-US"/>
        </a:p>
      </dgm:t>
    </dgm:pt>
    <dgm:pt modelId="{3576653F-6265-DB4A-B384-E47AF495A4C9}" type="pres">
      <dgm:prSet presAssocID="{F50A1FA5-2086-4EF6-A235-DADEC29D9E19}" presName="linear" presStyleCnt="0">
        <dgm:presLayoutVars>
          <dgm:animLvl val="lvl"/>
          <dgm:resizeHandles val="exact"/>
        </dgm:presLayoutVars>
      </dgm:prSet>
      <dgm:spPr/>
    </dgm:pt>
    <dgm:pt modelId="{8208AA63-AB6C-F64F-B4B0-D35819802F22}" type="pres">
      <dgm:prSet presAssocID="{0B61EA22-7104-46B8-8C2D-A8C8C30EB1F9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F3AA6A2-8A49-BA44-BFAC-4F2C3AC062FE}" type="pres">
      <dgm:prSet presAssocID="{41145799-403D-4F35-8E9C-7553B18AFF25}" presName="spacer" presStyleCnt="0"/>
      <dgm:spPr/>
    </dgm:pt>
    <dgm:pt modelId="{E5245869-697A-B747-A8DF-DDAF3A86FA41}" type="pres">
      <dgm:prSet presAssocID="{E560F9FB-41C8-41E8-820A-8037D50B669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CD40C1AD-3926-9344-B7CE-0A72AA378CA8}" type="pres">
      <dgm:prSet presAssocID="{B7B776DE-D988-4726-8CAF-C83CB7D10C61}" presName="spacer" presStyleCnt="0"/>
      <dgm:spPr/>
    </dgm:pt>
    <dgm:pt modelId="{E95BB617-2894-E049-A617-9DEB8AECCA99}" type="pres">
      <dgm:prSet presAssocID="{A254F384-A0B2-45CA-82D4-820EA31B59E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A44AFDB-D0A6-0A4C-B531-C2E2C5BAA929}" type="pres">
      <dgm:prSet presAssocID="{1C47770C-D216-48A7-A396-335B1E140E73}" presName="spacer" presStyleCnt="0"/>
      <dgm:spPr/>
    </dgm:pt>
    <dgm:pt modelId="{4C127329-337F-C64E-89DD-2E399B23737E}" type="pres">
      <dgm:prSet presAssocID="{6F651D46-47E7-427F-8173-5DCC716BDEA4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AE2AF0C-3E94-FD46-8DC2-65B0DD6C794E}" type="presOf" srcId="{E560F9FB-41C8-41E8-820A-8037D50B6696}" destId="{E5245869-697A-B747-A8DF-DDAF3A86FA41}" srcOrd="0" destOrd="0" presId="urn:microsoft.com/office/officeart/2005/8/layout/vList2"/>
    <dgm:cxn modelId="{64FDFC38-46D8-4DEA-A1CA-46216A47A8EE}" srcId="{F50A1FA5-2086-4EF6-A235-DADEC29D9E19}" destId="{6F651D46-47E7-427F-8173-5DCC716BDEA4}" srcOrd="3" destOrd="0" parTransId="{5F246877-B986-4E03-B1ED-71E7C058BD5E}" sibTransId="{89E91CD4-0606-42B5-8F67-CAF5AF031C26}"/>
    <dgm:cxn modelId="{D6002E5A-6491-CC49-9693-9FCCF6BB713B}" type="presOf" srcId="{F50A1FA5-2086-4EF6-A235-DADEC29D9E19}" destId="{3576653F-6265-DB4A-B384-E47AF495A4C9}" srcOrd="0" destOrd="0" presId="urn:microsoft.com/office/officeart/2005/8/layout/vList2"/>
    <dgm:cxn modelId="{77787780-9A02-324F-AC26-652E1814B7A3}" type="presOf" srcId="{6F651D46-47E7-427F-8173-5DCC716BDEA4}" destId="{4C127329-337F-C64E-89DD-2E399B23737E}" srcOrd="0" destOrd="0" presId="urn:microsoft.com/office/officeart/2005/8/layout/vList2"/>
    <dgm:cxn modelId="{56F35C86-71CF-4527-B16A-F1A2513E49AA}" srcId="{F50A1FA5-2086-4EF6-A235-DADEC29D9E19}" destId="{E560F9FB-41C8-41E8-820A-8037D50B6696}" srcOrd="1" destOrd="0" parTransId="{151C7234-7BFD-41D3-8855-B12A9A3380E6}" sibTransId="{B7B776DE-D988-4726-8CAF-C83CB7D10C61}"/>
    <dgm:cxn modelId="{63BF399E-857A-1A40-ADEA-AB5ACEBA19BB}" type="presOf" srcId="{A254F384-A0B2-45CA-82D4-820EA31B59E2}" destId="{E95BB617-2894-E049-A617-9DEB8AECCA99}" srcOrd="0" destOrd="0" presId="urn:microsoft.com/office/officeart/2005/8/layout/vList2"/>
    <dgm:cxn modelId="{555B78D8-2758-4F19-ADCC-63017F931F8F}" srcId="{F50A1FA5-2086-4EF6-A235-DADEC29D9E19}" destId="{0B61EA22-7104-46B8-8C2D-A8C8C30EB1F9}" srcOrd="0" destOrd="0" parTransId="{3AAC4762-CE39-4A82-85DE-AB91CB75E7A5}" sibTransId="{41145799-403D-4F35-8E9C-7553B18AFF25}"/>
    <dgm:cxn modelId="{CFEABCD8-39A1-42EF-949D-6DF218D5EEBD}" srcId="{F50A1FA5-2086-4EF6-A235-DADEC29D9E19}" destId="{A254F384-A0B2-45CA-82D4-820EA31B59E2}" srcOrd="2" destOrd="0" parTransId="{1EB96D47-554D-4DC7-8400-E5B3C5EDAAE9}" sibTransId="{1C47770C-D216-48A7-A396-335B1E140E73}"/>
    <dgm:cxn modelId="{C3C0EDE7-805B-9946-80DD-0C01032C4391}" type="presOf" srcId="{0B61EA22-7104-46B8-8C2D-A8C8C30EB1F9}" destId="{8208AA63-AB6C-F64F-B4B0-D35819802F22}" srcOrd="0" destOrd="0" presId="urn:microsoft.com/office/officeart/2005/8/layout/vList2"/>
    <dgm:cxn modelId="{02F61E4C-FFCC-0F42-89C1-E83B274FB806}" type="presParOf" srcId="{3576653F-6265-DB4A-B384-E47AF495A4C9}" destId="{8208AA63-AB6C-F64F-B4B0-D35819802F22}" srcOrd="0" destOrd="0" presId="urn:microsoft.com/office/officeart/2005/8/layout/vList2"/>
    <dgm:cxn modelId="{71F6F609-7D51-E141-8F20-3AAF3E636DCC}" type="presParOf" srcId="{3576653F-6265-DB4A-B384-E47AF495A4C9}" destId="{6F3AA6A2-8A49-BA44-BFAC-4F2C3AC062FE}" srcOrd="1" destOrd="0" presId="urn:microsoft.com/office/officeart/2005/8/layout/vList2"/>
    <dgm:cxn modelId="{A95B3C70-154A-B545-8647-2ECEEA9ED980}" type="presParOf" srcId="{3576653F-6265-DB4A-B384-E47AF495A4C9}" destId="{E5245869-697A-B747-A8DF-DDAF3A86FA41}" srcOrd="2" destOrd="0" presId="urn:microsoft.com/office/officeart/2005/8/layout/vList2"/>
    <dgm:cxn modelId="{A59AF715-0287-A34A-ADBB-3506F8391444}" type="presParOf" srcId="{3576653F-6265-DB4A-B384-E47AF495A4C9}" destId="{CD40C1AD-3926-9344-B7CE-0A72AA378CA8}" srcOrd="3" destOrd="0" presId="urn:microsoft.com/office/officeart/2005/8/layout/vList2"/>
    <dgm:cxn modelId="{33260FE0-0B8F-5F4C-8292-2034ED5D36EB}" type="presParOf" srcId="{3576653F-6265-DB4A-B384-E47AF495A4C9}" destId="{E95BB617-2894-E049-A617-9DEB8AECCA99}" srcOrd="4" destOrd="0" presId="urn:microsoft.com/office/officeart/2005/8/layout/vList2"/>
    <dgm:cxn modelId="{864E2064-2195-D947-87E3-A71BACC6DD62}" type="presParOf" srcId="{3576653F-6265-DB4A-B384-E47AF495A4C9}" destId="{BA44AFDB-D0A6-0A4C-B531-C2E2C5BAA929}" srcOrd="5" destOrd="0" presId="urn:microsoft.com/office/officeart/2005/8/layout/vList2"/>
    <dgm:cxn modelId="{CCF5B653-0953-C34E-BFE2-02261BD1A57A}" type="presParOf" srcId="{3576653F-6265-DB4A-B384-E47AF495A4C9}" destId="{4C127329-337F-C64E-89DD-2E399B23737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A25C8-86F3-46CB-98EA-D59F436C62EB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C39BE22-E798-4869-B852-FC063718FF45}">
      <dgm:prSet/>
      <dgm:spPr/>
      <dgm:t>
        <a:bodyPr/>
        <a:lstStyle/>
        <a:p>
          <a:r>
            <a:rPr lang="en-US"/>
            <a:t>1) list(range(5)) or tuple(range(5))  </a:t>
          </a:r>
          <a:r>
            <a:rPr lang="en-US" i="1"/>
            <a:t># using one argument(start)</a:t>
          </a:r>
          <a:endParaRPr lang="en-US"/>
        </a:p>
      </dgm:t>
    </dgm:pt>
    <dgm:pt modelId="{C3515E3B-F1DD-4939-8BC8-8DCD6731D470}" type="parTrans" cxnId="{9B3CC589-8DEC-428B-95A9-063C1747101F}">
      <dgm:prSet/>
      <dgm:spPr/>
      <dgm:t>
        <a:bodyPr/>
        <a:lstStyle/>
        <a:p>
          <a:endParaRPr lang="en-US"/>
        </a:p>
      </dgm:t>
    </dgm:pt>
    <dgm:pt modelId="{B2AEB90C-B16F-41FF-B41F-961E453D48E9}" type="sibTrans" cxnId="{9B3CC589-8DEC-428B-95A9-063C1747101F}">
      <dgm:prSet/>
      <dgm:spPr/>
      <dgm:t>
        <a:bodyPr/>
        <a:lstStyle/>
        <a:p>
          <a:endParaRPr lang="en-US"/>
        </a:p>
      </dgm:t>
    </dgm:pt>
    <dgm:pt modelId="{5F463F6C-09FC-471B-BD2E-6653A811B12C}">
      <dgm:prSet/>
      <dgm:spPr/>
      <dgm:t>
        <a:bodyPr/>
        <a:lstStyle/>
        <a:p>
          <a:r>
            <a:rPr lang="en-US"/>
            <a:t>2) list(range(2, 5))    </a:t>
          </a:r>
          <a:r>
            <a:rPr lang="en-US" i="1"/>
            <a:t># using two argument (start, stop)</a:t>
          </a:r>
          <a:endParaRPr lang="en-US"/>
        </a:p>
      </dgm:t>
    </dgm:pt>
    <dgm:pt modelId="{67CE4206-2F41-49F1-8D97-7AA9E9F90F02}" type="parTrans" cxnId="{1B2A6F04-1D96-455F-8557-A80509F4EB60}">
      <dgm:prSet/>
      <dgm:spPr/>
      <dgm:t>
        <a:bodyPr/>
        <a:lstStyle/>
        <a:p>
          <a:endParaRPr lang="en-US"/>
        </a:p>
      </dgm:t>
    </dgm:pt>
    <dgm:pt modelId="{2ACA7053-16FA-44CE-AC0B-DADCF556A30E}" type="sibTrans" cxnId="{1B2A6F04-1D96-455F-8557-A80509F4EB60}">
      <dgm:prSet/>
      <dgm:spPr/>
      <dgm:t>
        <a:bodyPr/>
        <a:lstStyle/>
        <a:p>
          <a:endParaRPr lang="en-US"/>
        </a:p>
      </dgm:t>
    </dgm:pt>
    <dgm:pt modelId="{E39F087E-2E4A-40BE-841E-549241B0AEB3}">
      <dgm:prSet/>
      <dgm:spPr/>
      <dgm:t>
        <a:bodyPr/>
        <a:lstStyle/>
        <a:p>
          <a:r>
            <a:rPr lang="en-US"/>
            <a:t>3) list(range(0, 10, 2)   </a:t>
          </a:r>
          <a:r>
            <a:rPr lang="en-US" i="1"/>
            <a:t># using three arguments (start, stop, step)</a:t>
          </a:r>
          <a:endParaRPr lang="en-US"/>
        </a:p>
      </dgm:t>
    </dgm:pt>
    <dgm:pt modelId="{9F8D1F97-1303-418E-B3FA-FDC5333AF14A}" type="parTrans" cxnId="{77EF30CD-9F9E-4D7F-9168-2AB035054701}">
      <dgm:prSet/>
      <dgm:spPr/>
      <dgm:t>
        <a:bodyPr/>
        <a:lstStyle/>
        <a:p>
          <a:endParaRPr lang="en-US"/>
        </a:p>
      </dgm:t>
    </dgm:pt>
    <dgm:pt modelId="{3048AEE2-2713-48EC-AEB8-4780AB220E4C}" type="sibTrans" cxnId="{77EF30CD-9F9E-4D7F-9168-2AB035054701}">
      <dgm:prSet/>
      <dgm:spPr/>
      <dgm:t>
        <a:bodyPr/>
        <a:lstStyle/>
        <a:p>
          <a:endParaRPr lang="en-US"/>
        </a:p>
      </dgm:t>
    </dgm:pt>
    <dgm:pt modelId="{1139C6D9-8481-42C6-B2A5-632D94669809}">
      <dgm:prSet/>
      <dgm:spPr/>
      <dgm:t>
        <a:bodyPr/>
        <a:lstStyle/>
        <a:p>
          <a:r>
            <a:rPr lang="en-US" i="1"/>
            <a:t>4) </a:t>
          </a:r>
          <a:r>
            <a:rPr lang="en-US"/>
            <a:t>Range can be non-positive and non-ascending. The code for this, </a:t>
          </a:r>
        </a:p>
      </dgm:t>
    </dgm:pt>
    <dgm:pt modelId="{7BC4E7C1-00B8-46F0-AEB4-387FA771A062}" type="parTrans" cxnId="{CF24A7D1-5514-446F-A2B1-203C755E54F1}">
      <dgm:prSet/>
      <dgm:spPr/>
      <dgm:t>
        <a:bodyPr/>
        <a:lstStyle/>
        <a:p>
          <a:endParaRPr lang="en-US"/>
        </a:p>
      </dgm:t>
    </dgm:pt>
    <dgm:pt modelId="{225C2FAE-3C9A-4658-90A3-4D12CCE2033B}" type="sibTrans" cxnId="{CF24A7D1-5514-446F-A2B1-203C755E54F1}">
      <dgm:prSet/>
      <dgm:spPr/>
      <dgm:t>
        <a:bodyPr/>
        <a:lstStyle/>
        <a:p>
          <a:endParaRPr lang="en-US"/>
        </a:p>
      </dgm:t>
    </dgm:pt>
    <dgm:pt modelId="{A3DD9FCC-1F47-4E7A-A2EA-085E90A9F5AF}">
      <dgm:prSet/>
      <dgm:spPr/>
      <dgm:t>
        <a:bodyPr/>
        <a:lstStyle/>
        <a:p>
          <a:r>
            <a:rPr lang="en-US"/>
            <a:t>list(range(-5, 5))</a:t>
          </a:r>
        </a:p>
      </dgm:t>
    </dgm:pt>
    <dgm:pt modelId="{6BB9B518-6F76-4B0B-BF4A-A585B68A6D1B}" type="parTrans" cxnId="{ACC99012-AEF8-4898-B417-E956274572F7}">
      <dgm:prSet/>
      <dgm:spPr/>
      <dgm:t>
        <a:bodyPr/>
        <a:lstStyle/>
        <a:p>
          <a:endParaRPr lang="en-US"/>
        </a:p>
      </dgm:t>
    </dgm:pt>
    <dgm:pt modelId="{5B8962C4-6330-4912-939F-4361FEA8A6DA}" type="sibTrans" cxnId="{ACC99012-AEF8-4898-B417-E956274572F7}">
      <dgm:prSet/>
      <dgm:spPr/>
      <dgm:t>
        <a:bodyPr/>
        <a:lstStyle/>
        <a:p>
          <a:endParaRPr lang="en-US"/>
        </a:p>
      </dgm:t>
    </dgm:pt>
    <dgm:pt modelId="{F0EEECF2-877E-4CB0-9ABD-A4DD43A1EEB1}">
      <dgm:prSet/>
      <dgm:spPr/>
      <dgm:t>
        <a:bodyPr/>
        <a:lstStyle/>
        <a:p>
          <a:r>
            <a:rPr lang="en-US"/>
            <a:t>list(range(5, -5, -1))</a:t>
          </a:r>
        </a:p>
      </dgm:t>
    </dgm:pt>
    <dgm:pt modelId="{875D93CF-407E-4BB5-A9B5-3867D0A88989}" type="parTrans" cxnId="{08F39204-7A87-4B19-A4A5-96FE5558B1E5}">
      <dgm:prSet/>
      <dgm:spPr/>
      <dgm:t>
        <a:bodyPr/>
        <a:lstStyle/>
        <a:p>
          <a:endParaRPr lang="en-US"/>
        </a:p>
      </dgm:t>
    </dgm:pt>
    <dgm:pt modelId="{94A44F93-5B0E-4E8F-8431-6B8685E967A4}" type="sibTrans" cxnId="{08F39204-7A87-4B19-A4A5-96FE5558B1E5}">
      <dgm:prSet/>
      <dgm:spPr/>
      <dgm:t>
        <a:bodyPr/>
        <a:lstStyle/>
        <a:p>
          <a:endParaRPr lang="en-US"/>
        </a:p>
      </dgm:t>
    </dgm:pt>
    <dgm:pt modelId="{98A54CEA-7E19-B047-9D07-26714F7A25AF}" type="pres">
      <dgm:prSet presAssocID="{EE3A25C8-86F3-46CB-98EA-D59F436C62EB}" presName="Name0" presStyleCnt="0">
        <dgm:presLayoutVars>
          <dgm:dir/>
          <dgm:resizeHandles val="exact"/>
        </dgm:presLayoutVars>
      </dgm:prSet>
      <dgm:spPr/>
    </dgm:pt>
    <dgm:pt modelId="{2424190C-8BD3-234C-85BF-C79B4DF565F2}" type="pres">
      <dgm:prSet presAssocID="{9C39BE22-E798-4869-B852-FC063718FF45}" presName="node" presStyleLbl="node1" presStyleIdx="0" presStyleCnt="6">
        <dgm:presLayoutVars>
          <dgm:bulletEnabled val="1"/>
        </dgm:presLayoutVars>
      </dgm:prSet>
      <dgm:spPr/>
    </dgm:pt>
    <dgm:pt modelId="{BB61D1D2-72D6-8043-86C2-BA69376A9022}" type="pres">
      <dgm:prSet presAssocID="{B2AEB90C-B16F-41FF-B41F-961E453D48E9}" presName="sibTrans" presStyleLbl="sibTrans1D1" presStyleIdx="0" presStyleCnt="5"/>
      <dgm:spPr/>
    </dgm:pt>
    <dgm:pt modelId="{15C70FF1-293A-7A41-B018-510385FD69C5}" type="pres">
      <dgm:prSet presAssocID="{B2AEB90C-B16F-41FF-B41F-961E453D48E9}" presName="connectorText" presStyleLbl="sibTrans1D1" presStyleIdx="0" presStyleCnt="5"/>
      <dgm:spPr/>
    </dgm:pt>
    <dgm:pt modelId="{8FC52C13-AD35-D94D-85F9-BE722FA629A4}" type="pres">
      <dgm:prSet presAssocID="{5F463F6C-09FC-471B-BD2E-6653A811B12C}" presName="node" presStyleLbl="node1" presStyleIdx="1" presStyleCnt="6">
        <dgm:presLayoutVars>
          <dgm:bulletEnabled val="1"/>
        </dgm:presLayoutVars>
      </dgm:prSet>
      <dgm:spPr/>
    </dgm:pt>
    <dgm:pt modelId="{78C77894-69C5-9A40-B537-39F2D3128AB5}" type="pres">
      <dgm:prSet presAssocID="{2ACA7053-16FA-44CE-AC0B-DADCF556A30E}" presName="sibTrans" presStyleLbl="sibTrans1D1" presStyleIdx="1" presStyleCnt="5"/>
      <dgm:spPr/>
    </dgm:pt>
    <dgm:pt modelId="{0BA646F9-18EE-A34D-810A-947FD16A878E}" type="pres">
      <dgm:prSet presAssocID="{2ACA7053-16FA-44CE-AC0B-DADCF556A30E}" presName="connectorText" presStyleLbl="sibTrans1D1" presStyleIdx="1" presStyleCnt="5"/>
      <dgm:spPr/>
    </dgm:pt>
    <dgm:pt modelId="{E9CF55C9-CB16-D544-9BC1-8F70B8B3BBB2}" type="pres">
      <dgm:prSet presAssocID="{E39F087E-2E4A-40BE-841E-549241B0AEB3}" presName="node" presStyleLbl="node1" presStyleIdx="2" presStyleCnt="6">
        <dgm:presLayoutVars>
          <dgm:bulletEnabled val="1"/>
        </dgm:presLayoutVars>
      </dgm:prSet>
      <dgm:spPr/>
    </dgm:pt>
    <dgm:pt modelId="{80C41654-8012-6E49-8718-3149147914F1}" type="pres">
      <dgm:prSet presAssocID="{3048AEE2-2713-48EC-AEB8-4780AB220E4C}" presName="sibTrans" presStyleLbl="sibTrans1D1" presStyleIdx="2" presStyleCnt="5"/>
      <dgm:spPr/>
    </dgm:pt>
    <dgm:pt modelId="{8179DB35-29F8-1F48-AA40-B5ADF07C87C8}" type="pres">
      <dgm:prSet presAssocID="{3048AEE2-2713-48EC-AEB8-4780AB220E4C}" presName="connectorText" presStyleLbl="sibTrans1D1" presStyleIdx="2" presStyleCnt="5"/>
      <dgm:spPr/>
    </dgm:pt>
    <dgm:pt modelId="{13F3DFD6-5170-A84D-9C06-3B2AF972C0A9}" type="pres">
      <dgm:prSet presAssocID="{1139C6D9-8481-42C6-B2A5-632D94669809}" presName="node" presStyleLbl="node1" presStyleIdx="3" presStyleCnt="6">
        <dgm:presLayoutVars>
          <dgm:bulletEnabled val="1"/>
        </dgm:presLayoutVars>
      </dgm:prSet>
      <dgm:spPr/>
    </dgm:pt>
    <dgm:pt modelId="{94C68D29-1814-FF48-A547-F15A2AFA19AD}" type="pres">
      <dgm:prSet presAssocID="{225C2FAE-3C9A-4658-90A3-4D12CCE2033B}" presName="sibTrans" presStyleLbl="sibTrans1D1" presStyleIdx="3" presStyleCnt="5"/>
      <dgm:spPr/>
    </dgm:pt>
    <dgm:pt modelId="{86FB4998-6DB3-1048-A8BE-B1570BC76C4E}" type="pres">
      <dgm:prSet presAssocID="{225C2FAE-3C9A-4658-90A3-4D12CCE2033B}" presName="connectorText" presStyleLbl="sibTrans1D1" presStyleIdx="3" presStyleCnt="5"/>
      <dgm:spPr/>
    </dgm:pt>
    <dgm:pt modelId="{813AC68D-5E6D-5F45-82D9-BF5BF616768A}" type="pres">
      <dgm:prSet presAssocID="{A3DD9FCC-1F47-4E7A-A2EA-085E90A9F5AF}" presName="node" presStyleLbl="node1" presStyleIdx="4" presStyleCnt="6">
        <dgm:presLayoutVars>
          <dgm:bulletEnabled val="1"/>
        </dgm:presLayoutVars>
      </dgm:prSet>
      <dgm:spPr/>
    </dgm:pt>
    <dgm:pt modelId="{98C37578-595C-1A41-A5AD-498FC88472C0}" type="pres">
      <dgm:prSet presAssocID="{5B8962C4-6330-4912-939F-4361FEA8A6DA}" presName="sibTrans" presStyleLbl="sibTrans1D1" presStyleIdx="4" presStyleCnt="5"/>
      <dgm:spPr/>
    </dgm:pt>
    <dgm:pt modelId="{0A1BBD4B-7ABD-854E-96FF-65BBCCDC64EA}" type="pres">
      <dgm:prSet presAssocID="{5B8962C4-6330-4912-939F-4361FEA8A6DA}" presName="connectorText" presStyleLbl="sibTrans1D1" presStyleIdx="4" presStyleCnt="5"/>
      <dgm:spPr/>
    </dgm:pt>
    <dgm:pt modelId="{77FDAE60-847A-ED49-9B26-041858CFE952}" type="pres">
      <dgm:prSet presAssocID="{F0EEECF2-877E-4CB0-9ABD-A4DD43A1EEB1}" presName="node" presStyleLbl="node1" presStyleIdx="5" presStyleCnt="6">
        <dgm:presLayoutVars>
          <dgm:bulletEnabled val="1"/>
        </dgm:presLayoutVars>
      </dgm:prSet>
      <dgm:spPr/>
    </dgm:pt>
  </dgm:ptLst>
  <dgm:cxnLst>
    <dgm:cxn modelId="{1B2A6F04-1D96-455F-8557-A80509F4EB60}" srcId="{EE3A25C8-86F3-46CB-98EA-D59F436C62EB}" destId="{5F463F6C-09FC-471B-BD2E-6653A811B12C}" srcOrd="1" destOrd="0" parTransId="{67CE4206-2F41-49F1-8D97-7AA9E9F90F02}" sibTransId="{2ACA7053-16FA-44CE-AC0B-DADCF556A30E}"/>
    <dgm:cxn modelId="{08F39204-7A87-4B19-A4A5-96FE5558B1E5}" srcId="{EE3A25C8-86F3-46CB-98EA-D59F436C62EB}" destId="{F0EEECF2-877E-4CB0-9ABD-A4DD43A1EEB1}" srcOrd="5" destOrd="0" parTransId="{875D93CF-407E-4BB5-A9B5-3867D0A88989}" sibTransId="{94A44F93-5B0E-4E8F-8431-6B8685E967A4}"/>
    <dgm:cxn modelId="{9D05F811-CF10-694A-81C2-AB2113A18F41}" type="presOf" srcId="{B2AEB90C-B16F-41FF-B41F-961E453D48E9}" destId="{15C70FF1-293A-7A41-B018-510385FD69C5}" srcOrd="1" destOrd="0" presId="urn:microsoft.com/office/officeart/2016/7/layout/RepeatingBendingProcessNew"/>
    <dgm:cxn modelId="{ACC99012-AEF8-4898-B417-E956274572F7}" srcId="{EE3A25C8-86F3-46CB-98EA-D59F436C62EB}" destId="{A3DD9FCC-1F47-4E7A-A2EA-085E90A9F5AF}" srcOrd="4" destOrd="0" parTransId="{6BB9B518-6F76-4B0B-BF4A-A585B68A6D1B}" sibTransId="{5B8962C4-6330-4912-939F-4361FEA8A6DA}"/>
    <dgm:cxn modelId="{F1323F19-D2D5-F84A-89DB-8A3A912F86A9}" type="presOf" srcId="{2ACA7053-16FA-44CE-AC0B-DADCF556A30E}" destId="{0BA646F9-18EE-A34D-810A-947FD16A878E}" srcOrd="1" destOrd="0" presId="urn:microsoft.com/office/officeart/2016/7/layout/RepeatingBendingProcessNew"/>
    <dgm:cxn modelId="{530CA120-9B11-F24B-B07D-2C1661348D85}" type="presOf" srcId="{225C2FAE-3C9A-4658-90A3-4D12CCE2033B}" destId="{86FB4998-6DB3-1048-A8BE-B1570BC76C4E}" srcOrd="1" destOrd="0" presId="urn:microsoft.com/office/officeart/2016/7/layout/RepeatingBendingProcessNew"/>
    <dgm:cxn modelId="{FBB16023-B434-544D-A64C-853A79227BA6}" type="presOf" srcId="{E39F087E-2E4A-40BE-841E-549241B0AEB3}" destId="{E9CF55C9-CB16-D544-9BC1-8F70B8B3BBB2}" srcOrd="0" destOrd="0" presId="urn:microsoft.com/office/officeart/2016/7/layout/RepeatingBendingProcessNew"/>
    <dgm:cxn modelId="{4A599027-2818-5C4E-946E-2A7DB5A8093C}" type="presOf" srcId="{5F463F6C-09FC-471B-BD2E-6653A811B12C}" destId="{8FC52C13-AD35-D94D-85F9-BE722FA629A4}" srcOrd="0" destOrd="0" presId="urn:microsoft.com/office/officeart/2016/7/layout/RepeatingBendingProcessNew"/>
    <dgm:cxn modelId="{3CBEA93C-9F2E-284D-A124-4E15617E1BCB}" type="presOf" srcId="{A3DD9FCC-1F47-4E7A-A2EA-085E90A9F5AF}" destId="{813AC68D-5E6D-5F45-82D9-BF5BF616768A}" srcOrd="0" destOrd="0" presId="urn:microsoft.com/office/officeart/2016/7/layout/RepeatingBendingProcessNew"/>
    <dgm:cxn modelId="{8D264143-7FAF-8E42-B98A-CF1AC2494A9F}" type="presOf" srcId="{5B8962C4-6330-4912-939F-4361FEA8A6DA}" destId="{0A1BBD4B-7ABD-854E-96FF-65BBCCDC64EA}" srcOrd="1" destOrd="0" presId="urn:microsoft.com/office/officeart/2016/7/layout/RepeatingBendingProcessNew"/>
    <dgm:cxn modelId="{3F8DC549-EFFF-904E-8831-E9E497AA15B4}" type="presOf" srcId="{F0EEECF2-877E-4CB0-9ABD-A4DD43A1EEB1}" destId="{77FDAE60-847A-ED49-9B26-041858CFE952}" srcOrd="0" destOrd="0" presId="urn:microsoft.com/office/officeart/2016/7/layout/RepeatingBendingProcessNew"/>
    <dgm:cxn modelId="{49108151-8776-1143-9CFD-365ED308EBAD}" type="presOf" srcId="{225C2FAE-3C9A-4658-90A3-4D12CCE2033B}" destId="{94C68D29-1814-FF48-A547-F15A2AFA19AD}" srcOrd="0" destOrd="0" presId="urn:microsoft.com/office/officeart/2016/7/layout/RepeatingBendingProcessNew"/>
    <dgm:cxn modelId="{3C10286A-65C7-2546-BB57-E10110F29FAC}" type="presOf" srcId="{2ACA7053-16FA-44CE-AC0B-DADCF556A30E}" destId="{78C77894-69C5-9A40-B537-39F2D3128AB5}" srcOrd="0" destOrd="0" presId="urn:microsoft.com/office/officeart/2016/7/layout/RepeatingBendingProcessNew"/>
    <dgm:cxn modelId="{4DAFA272-15B6-7E40-B13A-B3F4552916C6}" type="presOf" srcId="{3048AEE2-2713-48EC-AEB8-4780AB220E4C}" destId="{8179DB35-29F8-1F48-AA40-B5ADF07C87C8}" srcOrd="1" destOrd="0" presId="urn:microsoft.com/office/officeart/2016/7/layout/RepeatingBendingProcessNew"/>
    <dgm:cxn modelId="{9B3CC589-8DEC-428B-95A9-063C1747101F}" srcId="{EE3A25C8-86F3-46CB-98EA-D59F436C62EB}" destId="{9C39BE22-E798-4869-B852-FC063718FF45}" srcOrd="0" destOrd="0" parTransId="{C3515E3B-F1DD-4939-8BC8-8DCD6731D470}" sibTransId="{B2AEB90C-B16F-41FF-B41F-961E453D48E9}"/>
    <dgm:cxn modelId="{7881038D-6167-A043-919E-58C731CB8AB4}" type="presOf" srcId="{EE3A25C8-86F3-46CB-98EA-D59F436C62EB}" destId="{98A54CEA-7E19-B047-9D07-26714F7A25AF}" srcOrd="0" destOrd="0" presId="urn:microsoft.com/office/officeart/2016/7/layout/RepeatingBendingProcessNew"/>
    <dgm:cxn modelId="{77EF30CD-9F9E-4D7F-9168-2AB035054701}" srcId="{EE3A25C8-86F3-46CB-98EA-D59F436C62EB}" destId="{E39F087E-2E4A-40BE-841E-549241B0AEB3}" srcOrd="2" destOrd="0" parTransId="{9F8D1F97-1303-418E-B3FA-FDC5333AF14A}" sibTransId="{3048AEE2-2713-48EC-AEB8-4780AB220E4C}"/>
    <dgm:cxn modelId="{CF24A7D1-5514-446F-A2B1-203C755E54F1}" srcId="{EE3A25C8-86F3-46CB-98EA-D59F436C62EB}" destId="{1139C6D9-8481-42C6-B2A5-632D94669809}" srcOrd="3" destOrd="0" parTransId="{7BC4E7C1-00B8-46F0-AEB4-387FA771A062}" sibTransId="{225C2FAE-3C9A-4658-90A3-4D12CCE2033B}"/>
    <dgm:cxn modelId="{A81239D2-927F-D648-94BF-A3AE63AD91B1}" type="presOf" srcId="{1139C6D9-8481-42C6-B2A5-632D94669809}" destId="{13F3DFD6-5170-A84D-9C06-3B2AF972C0A9}" srcOrd="0" destOrd="0" presId="urn:microsoft.com/office/officeart/2016/7/layout/RepeatingBendingProcessNew"/>
    <dgm:cxn modelId="{18A3B2D3-2537-8348-8AB3-A7D959227EF1}" type="presOf" srcId="{3048AEE2-2713-48EC-AEB8-4780AB220E4C}" destId="{80C41654-8012-6E49-8718-3149147914F1}" srcOrd="0" destOrd="0" presId="urn:microsoft.com/office/officeart/2016/7/layout/RepeatingBendingProcessNew"/>
    <dgm:cxn modelId="{9FE9B7D3-96B4-7043-BF86-040FE130BFB3}" type="presOf" srcId="{B2AEB90C-B16F-41FF-B41F-961E453D48E9}" destId="{BB61D1D2-72D6-8043-86C2-BA69376A9022}" srcOrd="0" destOrd="0" presId="urn:microsoft.com/office/officeart/2016/7/layout/RepeatingBendingProcessNew"/>
    <dgm:cxn modelId="{04CDF6E3-2D6B-404F-AAE8-C86384DFF7BE}" type="presOf" srcId="{5B8962C4-6330-4912-939F-4361FEA8A6DA}" destId="{98C37578-595C-1A41-A5AD-498FC88472C0}" srcOrd="0" destOrd="0" presId="urn:microsoft.com/office/officeart/2016/7/layout/RepeatingBendingProcessNew"/>
    <dgm:cxn modelId="{18C965FB-E5A3-C14E-8A4F-1841D3F3F66F}" type="presOf" srcId="{9C39BE22-E798-4869-B852-FC063718FF45}" destId="{2424190C-8BD3-234C-85BF-C79B4DF565F2}" srcOrd="0" destOrd="0" presId="urn:microsoft.com/office/officeart/2016/7/layout/RepeatingBendingProcessNew"/>
    <dgm:cxn modelId="{270FBC3B-B052-044A-B959-3EE598A83C8E}" type="presParOf" srcId="{98A54CEA-7E19-B047-9D07-26714F7A25AF}" destId="{2424190C-8BD3-234C-85BF-C79B4DF565F2}" srcOrd="0" destOrd="0" presId="urn:microsoft.com/office/officeart/2016/7/layout/RepeatingBendingProcessNew"/>
    <dgm:cxn modelId="{44BFD7A8-10A3-1649-8809-F58B25C46D74}" type="presParOf" srcId="{98A54CEA-7E19-B047-9D07-26714F7A25AF}" destId="{BB61D1D2-72D6-8043-86C2-BA69376A9022}" srcOrd="1" destOrd="0" presId="urn:microsoft.com/office/officeart/2016/7/layout/RepeatingBendingProcessNew"/>
    <dgm:cxn modelId="{21E3FAA2-194C-4148-B381-D01CF3F443C6}" type="presParOf" srcId="{BB61D1D2-72D6-8043-86C2-BA69376A9022}" destId="{15C70FF1-293A-7A41-B018-510385FD69C5}" srcOrd="0" destOrd="0" presId="urn:microsoft.com/office/officeart/2016/7/layout/RepeatingBendingProcessNew"/>
    <dgm:cxn modelId="{1918B57A-1EFA-F941-BEA1-EB2CCA13E9D6}" type="presParOf" srcId="{98A54CEA-7E19-B047-9D07-26714F7A25AF}" destId="{8FC52C13-AD35-D94D-85F9-BE722FA629A4}" srcOrd="2" destOrd="0" presId="urn:microsoft.com/office/officeart/2016/7/layout/RepeatingBendingProcessNew"/>
    <dgm:cxn modelId="{4102C086-2134-1E48-9DEB-4FD148A0B1A3}" type="presParOf" srcId="{98A54CEA-7E19-B047-9D07-26714F7A25AF}" destId="{78C77894-69C5-9A40-B537-39F2D3128AB5}" srcOrd="3" destOrd="0" presId="urn:microsoft.com/office/officeart/2016/7/layout/RepeatingBendingProcessNew"/>
    <dgm:cxn modelId="{6D29FB09-3088-334C-9EB6-D456BDE1A180}" type="presParOf" srcId="{78C77894-69C5-9A40-B537-39F2D3128AB5}" destId="{0BA646F9-18EE-A34D-810A-947FD16A878E}" srcOrd="0" destOrd="0" presId="urn:microsoft.com/office/officeart/2016/7/layout/RepeatingBendingProcessNew"/>
    <dgm:cxn modelId="{EE0ABF06-F38D-0542-9ED0-145D932BFFAF}" type="presParOf" srcId="{98A54CEA-7E19-B047-9D07-26714F7A25AF}" destId="{E9CF55C9-CB16-D544-9BC1-8F70B8B3BBB2}" srcOrd="4" destOrd="0" presId="urn:microsoft.com/office/officeart/2016/7/layout/RepeatingBendingProcessNew"/>
    <dgm:cxn modelId="{997BAA37-D328-A24D-930A-D2B45AFD89C4}" type="presParOf" srcId="{98A54CEA-7E19-B047-9D07-26714F7A25AF}" destId="{80C41654-8012-6E49-8718-3149147914F1}" srcOrd="5" destOrd="0" presId="urn:microsoft.com/office/officeart/2016/7/layout/RepeatingBendingProcessNew"/>
    <dgm:cxn modelId="{DF63DD06-8963-D74E-A0C9-26C5B28DD89D}" type="presParOf" srcId="{80C41654-8012-6E49-8718-3149147914F1}" destId="{8179DB35-29F8-1F48-AA40-B5ADF07C87C8}" srcOrd="0" destOrd="0" presId="urn:microsoft.com/office/officeart/2016/7/layout/RepeatingBendingProcessNew"/>
    <dgm:cxn modelId="{9A13AF80-C046-9B4D-889B-0182E5F47C6E}" type="presParOf" srcId="{98A54CEA-7E19-B047-9D07-26714F7A25AF}" destId="{13F3DFD6-5170-A84D-9C06-3B2AF972C0A9}" srcOrd="6" destOrd="0" presId="urn:microsoft.com/office/officeart/2016/7/layout/RepeatingBendingProcessNew"/>
    <dgm:cxn modelId="{121A5058-9393-9542-8308-E0FADCBA0E31}" type="presParOf" srcId="{98A54CEA-7E19-B047-9D07-26714F7A25AF}" destId="{94C68D29-1814-FF48-A547-F15A2AFA19AD}" srcOrd="7" destOrd="0" presId="urn:microsoft.com/office/officeart/2016/7/layout/RepeatingBendingProcessNew"/>
    <dgm:cxn modelId="{1BC8C729-3405-A244-AD30-63B0FF15F1A4}" type="presParOf" srcId="{94C68D29-1814-FF48-A547-F15A2AFA19AD}" destId="{86FB4998-6DB3-1048-A8BE-B1570BC76C4E}" srcOrd="0" destOrd="0" presId="urn:microsoft.com/office/officeart/2016/7/layout/RepeatingBendingProcessNew"/>
    <dgm:cxn modelId="{86371FDC-9F81-8746-932B-ABAEF8D92070}" type="presParOf" srcId="{98A54CEA-7E19-B047-9D07-26714F7A25AF}" destId="{813AC68D-5E6D-5F45-82D9-BF5BF616768A}" srcOrd="8" destOrd="0" presId="urn:microsoft.com/office/officeart/2016/7/layout/RepeatingBendingProcessNew"/>
    <dgm:cxn modelId="{81B80AB7-3600-B142-863D-14764AD6073A}" type="presParOf" srcId="{98A54CEA-7E19-B047-9D07-26714F7A25AF}" destId="{98C37578-595C-1A41-A5AD-498FC88472C0}" srcOrd="9" destOrd="0" presId="urn:microsoft.com/office/officeart/2016/7/layout/RepeatingBendingProcessNew"/>
    <dgm:cxn modelId="{72109000-31DB-F740-8CCA-9D312FFCE6FB}" type="presParOf" srcId="{98C37578-595C-1A41-A5AD-498FC88472C0}" destId="{0A1BBD4B-7ABD-854E-96FF-65BBCCDC64EA}" srcOrd="0" destOrd="0" presId="urn:microsoft.com/office/officeart/2016/7/layout/RepeatingBendingProcessNew"/>
    <dgm:cxn modelId="{EA3794A1-D311-474C-9168-3C7688F365A0}" type="presParOf" srcId="{98A54CEA-7E19-B047-9D07-26714F7A25AF}" destId="{77FDAE60-847A-ED49-9B26-041858CFE952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08AA63-AB6C-F64F-B4B0-D35819802F22}">
      <dsp:nvSpPr>
        <dsp:cNvPr id="0" name=""/>
        <dsp:cNvSpPr/>
      </dsp:nvSpPr>
      <dsp:spPr>
        <a:xfrm>
          <a:off x="0" y="482070"/>
          <a:ext cx="6900512" cy="1099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built – in RANGE function produce a series of successively high integers, which can also be used as  indexes in a </a:t>
          </a:r>
          <a:r>
            <a:rPr lang="en-US" sz="2000" b="1" kern="1200" dirty="0"/>
            <a:t>for loop.</a:t>
          </a:r>
          <a:endParaRPr lang="en-US" sz="2000" kern="1200" dirty="0"/>
        </a:p>
      </dsp:txBody>
      <dsp:txXfrm>
        <a:off x="53688" y="535758"/>
        <a:ext cx="6793136" cy="992424"/>
      </dsp:txXfrm>
    </dsp:sp>
    <dsp:sp modelId="{E5245869-697A-B747-A8DF-DDAF3A86FA41}">
      <dsp:nvSpPr>
        <dsp:cNvPr id="0" name=""/>
        <dsp:cNvSpPr/>
      </dsp:nvSpPr>
      <dsp:spPr>
        <a:xfrm>
          <a:off x="0" y="1639470"/>
          <a:ext cx="6900512" cy="1099800"/>
        </a:xfrm>
        <a:prstGeom prst="roundRect">
          <a:avLst/>
        </a:prstGeom>
        <a:solidFill>
          <a:schemeClr val="accent2">
            <a:hueOff val="2147871"/>
            <a:satOff val="-6164"/>
            <a:lumOff val="-98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built - in Range function is most often used in a for loop to generate indexes in it. We can use it anywhere we need a series of integers. {code example in next slides}</a:t>
          </a:r>
        </a:p>
      </dsp:txBody>
      <dsp:txXfrm>
        <a:off x="53688" y="1693158"/>
        <a:ext cx="6793136" cy="992424"/>
      </dsp:txXfrm>
    </dsp:sp>
    <dsp:sp modelId="{E95BB617-2894-E049-A617-9DEB8AECCA99}">
      <dsp:nvSpPr>
        <dsp:cNvPr id="0" name=""/>
        <dsp:cNvSpPr/>
      </dsp:nvSpPr>
      <dsp:spPr>
        <a:xfrm>
          <a:off x="0" y="2796870"/>
          <a:ext cx="6900512" cy="1099800"/>
        </a:xfrm>
        <a:prstGeom prst="roundRect">
          <a:avLst/>
        </a:prstGeom>
        <a:solidFill>
          <a:schemeClr val="accent2">
            <a:hueOff val="4295742"/>
            <a:satOff val="-12329"/>
            <a:lumOff val="-197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 Python 3.x, </a:t>
          </a:r>
          <a:r>
            <a:rPr lang="en-US" sz="2000" i="1" kern="1200" dirty="0"/>
            <a:t>range is an </a:t>
          </a:r>
          <a:r>
            <a:rPr lang="en-US" sz="2000" i="1" kern="1200" dirty="0" err="1"/>
            <a:t>iterable</a:t>
          </a:r>
          <a:r>
            <a:rPr lang="en-US" sz="2000" i="1" kern="1200" dirty="0"/>
            <a:t> that generates items on demand, so we need to wrap it in a list or tuple call to display all results at once. Eg : </a:t>
          </a:r>
          <a:r>
            <a:rPr lang="en-US" sz="2000" kern="1200" dirty="0">
              <a:sym typeface="Wingdings" pitchFamily="2" charset="2"/>
            </a:rPr>
            <a:t>list(range(5)), or, tuple(range(5))</a:t>
          </a:r>
          <a:endParaRPr lang="en-US" sz="2000" kern="1200" dirty="0"/>
        </a:p>
      </dsp:txBody>
      <dsp:txXfrm>
        <a:off x="53688" y="2850558"/>
        <a:ext cx="6793136" cy="992424"/>
      </dsp:txXfrm>
    </dsp:sp>
    <dsp:sp modelId="{4C127329-337F-C64E-89DD-2E399B23737E}">
      <dsp:nvSpPr>
        <dsp:cNvPr id="0" name=""/>
        <dsp:cNvSpPr/>
      </dsp:nvSpPr>
      <dsp:spPr>
        <a:xfrm>
          <a:off x="0" y="3954270"/>
          <a:ext cx="6900512" cy="1099800"/>
        </a:xfrm>
        <a:prstGeom prst="roundRect">
          <a:avLst/>
        </a:prstGeom>
        <a:solidFill>
          <a:schemeClr val="accent2">
            <a:hueOff val="6443612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Syntax :  </a:t>
          </a:r>
          <a:r>
            <a:rPr lang="en-US" sz="2000" b="1" kern="1200"/>
            <a:t>range(start, stop, step)</a:t>
          </a:r>
          <a:endParaRPr lang="en-US" sz="2000" kern="1200"/>
        </a:p>
      </dsp:txBody>
      <dsp:txXfrm>
        <a:off x="53688" y="4007958"/>
        <a:ext cx="6793136" cy="992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1D1D2-72D6-8043-86C2-BA69376A9022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912848"/>
        <a:ext cx="34897" cy="6979"/>
      </dsp:txXfrm>
    </dsp:sp>
    <dsp:sp modelId="{2424190C-8BD3-234C-85BF-C79B4DF565F2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1) list(range(5)) or tuple(range(5))  </a:t>
          </a:r>
          <a:r>
            <a:rPr lang="en-US" sz="2600" i="1" kern="1200"/>
            <a:t># using one argument(start)</a:t>
          </a:r>
          <a:endParaRPr lang="en-US" sz="2600" kern="1200"/>
        </a:p>
      </dsp:txBody>
      <dsp:txXfrm>
        <a:off x="8061" y="5979"/>
        <a:ext cx="3034531" cy="1820718"/>
      </dsp:txXfrm>
    </dsp:sp>
    <dsp:sp modelId="{78C77894-69C5-9A40-B537-39F2D3128AB5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912848"/>
        <a:ext cx="34897" cy="6979"/>
      </dsp:txXfrm>
    </dsp:sp>
    <dsp:sp modelId="{8FC52C13-AD35-D94D-85F9-BE722FA629A4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2) list(range(2, 5))    </a:t>
          </a:r>
          <a:r>
            <a:rPr lang="en-US" sz="2600" i="1" kern="1200"/>
            <a:t># using two argument (start, stop)</a:t>
          </a:r>
          <a:endParaRPr lang="en-US" sz="2600" kern="1200"/>
        </a:p>
      </dsp:txBody>
      <dsp:txXfrm>
        <a:off x="3740534" y="5979"/>
        <a:ext cx="3034531" cy="1820718"/>
      </dsp:txXfrm>
    </dsp:sp>
    <dsp:sp modelId="{80C41654-8012-6E49-8718-3149147914F1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70362" y="2155079"/>
        <a:ext cx="374875" cy="6979"/>
      </dsp:txXfrm>
    </dsp:sp>
    <dsp:sp modelId="{E9CF55C9-CB16-D544-9BC1-8F70B8B3BBB2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3) list(range(0, 10, 2)   </a:t>
          </a:r>
          <a:r>
            <a:rPr lang="en-US" sz="2600" i="1" kern="1200"/>
            <a:t># using three arguments (start, stop, step)</a:t>
          </a:r>
          <a:endParaRPr lang="en-US" sz="2600" kern="1200"/>
        </a:p>
      </dsp:txBody>
      <dsp:txXfrm>
        <a:off x="7473007" y="5979"/>
        <a:ext cx="3034531" cy="1820718"/>
      </dsp:txXfrm>
    </dsp:sp>
    <dsp:sp modelId="{94C68D29-1814-FF48-A547-F15A2AFA19AD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357014" y="3431509"/>
        <a:ext cx="34897" cy="6979"/>
      </dsp:txXfrm>
    </dsp:sp>
    <dsp:sp modelId="{13F3DFD6-5170-A84D-9C06-3B2AF972C0A9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i="1" kern="1200"/>
            <a:t>4) </a:t>
          </a:r>
          <a:r>
            <a:rPr lang="en-US" sz="2600" kern="1200"/>
            <a:t>Range can be non-positive and non-ascending. The code for this, </a:t>
          </a:r>
        </a:p>
      </dsp:txBody>
      <dsp:txXfrm>
        <a:off x="8061" y="2524640"/>
        <a:ext cx="3034531" cy="1820718"/>
      </dsp:txXfrm>
    </dsp:sp>
    <dsp:sp modelId="{98C37578-595C-1A41-A5AD-498FC88472C0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89488" y="3431509"/>
        <a:ext cx="34897" cy="6979"/>
      </dsp:txXfrm>
    </dsp:sp>
    <dsp:sp modelId="{813AC68D-5E6D-5F45-82D9-BF5BF616768A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list(range(-5, 5))</a:t>
          </a:r>
        </a:p>
      </dsp:txBody>
      <dsp:txXfrm>
        <a:off x="3740534" y="2524640"/>
        <a:ext cx="3034531" cy="1820718"/>
      </dsp:txXfrm>
    </dsp:sp>
    <dsp:sp modelId="{77FDAE60-847A-ED49-9B26-041858CFE952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list(range(5, -5, -1))</a:t>
          </a:r>
        </a:p>
      </dsp:txBody>
      <dsp:txXfrm>
        <a:off x="7473007" y="2524640"/>
        <a:ext cx="3034531" cy="18207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B8EBF-D277-7041-9760-ED6F9D2E46CC}" type="datetimeFigureOut">
              <a:rPr lang="en-US" smtClean="0"/>
              <a:t>11/6/25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24A16D-F690-AB44-B562-59DBEA0CEF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019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4A16D-F690-AB44-B562-59DBEA0CEF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00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24A16D-F690-AB44-B562-59DBEA0CEFC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509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E3F1E-FB8F-5C15-BDD6-3E1AB0219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B86B6-6242-AB81-59C5-F7740DEB1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3D35D-46C4-6897-2D9D-1E51C2F02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C70F-CF64-D348-9505-35A4554D407C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9F0CA-AB4A-4552-8045-660D19AB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4C62E-B9BD-D44E-6DB2-9C03486FE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9188-27E6-AE4C-A0B9-8B1CF124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77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F71B0-9B1F-E9AB-7710-B1FA4046D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E4C95-3972-1194-8CE7-F3034E3125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629059-8565-32C7-A533-97F0F8BC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C70F-CF64-D348-9505-35A4554D407C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1B45AB-D0F8-D346-69BF-73B769C0F6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6F2B10-CA36-E033-BDD8-8CA91ADF4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9188-27E6-AE4C-A0B9-8B1CF124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07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023968-B9E9-8C75-C410-EBE61D6C6E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B27B10-0672-7847-35CE-52ECE7455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CDEAA-3736-DDB6-4120-D99C0BFD2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C70F-CF64-D348-9505-35A4554D407C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F6171-F9C7-2E2C-1449-70F39E53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96822-4616-6607-003F-77D4262C8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9188-27E6-AE4C-A0B9-8B1CF124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3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AB008-1C4E-83C5-1F8A-DCEF37C0F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5BD16-1610-6460-D864-5F59B536C0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2C3363-3E84-2E0A-C097-7B99BB3CA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C70F-CF64-D348-9505-35A4554D407C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6E712-68CD-8C43-5DF0-061D100B1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93D388-49AC-C147-31EB-B13B1382F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9188-27E6-AE4C-A0B9-8B1CF124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12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6E326-2FA1-8ADE-33BD-42B4FAE3F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38AE2D-2838-5AC6-7954-0101C21A6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244A9-203A-D3B4-59E0-0B8385D34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C70F-CF64-D348-9505-35A4554D407C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EB1D0-9534-1DD7-2397-0F99B8A5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A5078-EE54-9968-C27F-58EF6BAE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9188-27E6-AE4C-A0B9-8B1CF124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536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CFDF2-7D44-BBC7-D46D-D69DF8739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A0CD2F-DBF8-6CD5-6F14-C3656EC995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57319-22FB-6030-20BB-E29D98B777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C054AB-02E5-E28C-0D46-B3014FFAA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C70F-CF64-D348-9505-35A4554D407C}" type="datetimeFigureOut">
              <a:rPr lang="en-US" smtClean="0"/>
              <a:t>11/6/25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722CAE-9545-1583-BD37-2E06A4A59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E2FB13-2A82-0BB9-72F4-CF9B0CBF0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9188-27E6-AE4C-A0B9-8B1CF124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248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0FEBE-B6F6-D120-2C08-789F4E1E9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ED3F2B-9672-834C-2DC9-D2C4306E7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0C33B-DBD0-0FDA-5452-8DB1A9D469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22EF7D-C268-A71E-FFC1-F5966C14D9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607B8E-8554-59F8-625A-D2899015DF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4815D8-B30F-6AEB-6F5A-68455EE53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C70F-CF64-D348-9505-35A4554D407C}" type="datetimeFigureOut">
              <a:rPr lang="en-US" smtClean="0"/>
              <a:t>11/6/25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52866A-79B3-0848-E780-2BFD07E6A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BA57FA-7186-4E04-52CF-FD9E75742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9188-27E6-AE4C-A0B9-8B1CF124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90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3AAD6-B672-D7B6-24FC-7959EC76D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27BFF8-EEA5-82C5-2861-B7AAFD3BE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C70F-CF64-D348-9505-35A4554D407C}" type="datetimeFigureOut">
              <a:rPr lang="en-US" smtClean="0"/>
              <a:t>11/6/25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9B757-FCAC-7597-0D97-C0A67C299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20DFBB-26FF-B998-14F6-9668A9D02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9188-27E6-AE4C-A0B9-8B1CF124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913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1D8656-3A29-0384-09A2-B6408CD56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C70F-CF64-D348-9505-35A4554D407C}" type="datetimeFigureOut">
              <a:rPr lang="en-US" smtClean="0"/>
              <a:t>11/6/25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FEBCD5-DA4A-EBEE-E821-E16C2516C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FB5B9C-856D-66FC-6189-EB9658C53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9188-27E6-AE4C-A0B9-8B1CF124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32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BB907-D2EE-DA83-1EB6-3D607E20F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517AD-BFC2-E109-E4E4-689130585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4AACB-7441-8CA7-49F4-453087316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B4E279-99D1-A723-40C8-1949128F4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C70F-CF64-D348-9505-35A4554D407C}" type="datetimeFigureOut">
              <a:rPr lang="en-US" smtClean="0"/>
              <a:t>11/6/25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ECA374-395E-8900-EA49-D8356F676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8C566-5AAA-87F3-B44A-D1F301CDA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9188-27E6-AE4C-A0B9-8B1CF124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27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FEB37-D69B-B4FB-DF8F-43AF911E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BFE7CA-614F-7FBC-0DAE-1A144D6549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DE4E3-EDC0-803A-5B59-86CA06108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18AA2C-9522-1620-9318-8D7FA31CC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FC70F-CF64-D348-9505-35A4554D407C}" type="datetimeFigureOut">
              <a:rPr lang="en-US" smtClean="0"/>
              <a:t>11/6/25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587C3-816A-EED2-9932-83C2C5846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DB9B7-38E3-D0A3-655B-529B3FA2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29188-27E6-AE4C-A0B9-8B1CF124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48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6AD847-7BFA-24A6-D7DA-0DA8138D4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8C5222-151A-C281-023B-94C7ECF38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9626BD-4DD1-A20D-DE16-C9BCF4FA1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BFC70F-CF64-D348-9505-35A4554D407C}" type="datetimeFigureOut">
              <a:rPr lang="en-US" smtClean="0"/>
              <a:t>11/6/25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67B30-3C45-04B6-D1AA-73FD1C06C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4823E-12B0-EA21-7C56-FDE5CF50F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D29188-27E6-AE4C-A0B9-8B1CF12424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753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32684C-3BCC-C734-AE16-B908671AC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81400" y="965580"/>
            <a:ext cx="5204489" cy="316059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Range 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F1E816-FC6E-2689-4E90-F85C4A71A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0817" y="4409960"/>
            <a:ext cx="4508641" cy="1116414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(Python Range Function)</a:t>
            </a: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7" name="Freeform 6">
            <a:extLst>
              <a:ext uri="{FF2B5EF4-FFF2-40B4-BE49-F238E27FC236}">
                <a16:creationId xmlns:a16="http://schemas.microsoft.com/office/drawing/2014/main" id="{92D960B4-E962-FBCB-0AB5-C91737B924C7}"/>
              </a:ext>
            </a:extLst>
          </p:cNvPr>
          <p:cNvSpPr/>
          <p:nvPr/>
        </p:nvSpPr>
        <p:spPr>
          <a:xfrm>
            <a:off x="7889748" y="4126173"/>
            <a:ext cx="3603258" cy="1901773"/>
          </a:xfrm>
          <a:custGeom>
            <a:avLst/>
            <a:gdLst/>
            <a:ahLst/>
            <a:cxnLst/>
            <a:rect l="l" t="t" r="r" b="b"/>
            <a:pathLst>
              <a:path w="7878830" h="4244720">
                <a:moveTo>
                  <a:pt x="0" y="0"/>
                </a:moveTo>
                <a:lnTo>
                  <a:pt x="7878830" y="0"/>
                </a:lnTo>
                <a:lnTo>
                  <a:pt x="7878830" y="4244719"/>
                </a:lnTo>
                <a:lnTo>
                  <a:pt x="0" y="424471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 sz="1515"/>
          </a:p>
        </p:txBody>
      </p:sp>
    </p:spTree>
    <p:extLst>
      <p:ext uri="{BB962C8B-B14F-4D97-AF65-F5344CB8AC3E}">
        <p14:creationId xmlns:p14="http://schemas.microsoft.com/office/powerpoint/2010/main" val="1774128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EC9C46-AB45-B3A4-B17B-DCAF79E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 dirty="0">
                <a:solidFill>
                  <a:schemeClr val="tx1"/>
                </a:solidFill>
                <a:latin typeface="Comic Sans MS" panose="030F0902030302020204" pitchFamily="66" charset="0"/>
              </a:rPr>
              <a:t>What range() function do?</a:t>
            </a:r>
          </a:p>
        </p:txBody>
      </p:sp>
      <p:sp>
        <p:nvSpPr>
          <p:cNvPr id="3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903B5F4-FC01-6F67-F43E-89C3314F0B6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4991113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469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54A073-854A-F5C4-D759-78FC702C0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 sz="3400">
                <a:solidFill>
                  <a:srgbClr val="FFFFFF"/>
                </a:solidFill>
                <a:latin typeface="Comic Sans MS" panose="030F0902030302020204" pitchFamily="66" charset="0"/>
              </a:rPr>
              <a:t>Conceptual understanding of Range function – Iterables and Itreators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AA657FC-79DD-9B88-3032-0E5C354EC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 </a:t>
            </a:r>
            <a:r>
              <a:rPr lang="en-US" sz="2000" dirty="0">
                <a:latin typeface="Comic Sans MS" panose="030F0902030302020204" pitchFamily="66" charset="0"/>
              </a:rPr>
              <a:t>Range is an immutable sequence type, which means it supports: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902030302020204" pitchFamily="66" charset="0"/>
              </a:rPr>
              <a:t>1) indexing – range(5)[2] – output – 2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902030302020204" pitchFamily="66" charset="0"/>
              </a:rPr>
              <a:t>2) Iteration (which is used in a for loop)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902030302020204" pitchFamily="66" charset="0"/>
              </a:rPr>
              <a:t>3) Membership test. Eg code : 3 in range(5) -&gt; True</a:t>
            </a:r>
          </a:p>
          <a:p>
            <a:pPr>
              <a:buFont typeface="Wingdings" pitchFamily="2" charset="2"/>
              <a:buChar char="à"/>
            </a:pP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However, the range function does not generate all numbers at once; it produces them on demand using the __iter__ and __next__ methods. Please refer to Iteration Protocol for conceptual understanding.}</a:t>
            </a:r>
          </a:p>
          <a:p>
            <a:pPr>
              <a:buFont typeface="Wingdings" pitchFamily="2" charset="2"/>
              <a:buChar char="à"/>
            </a:pP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 What does phrase “immutable sequence type” mean? {important to understand if you are learning Python as your first coding language.</a:t>
            </a:r>
          </a:p>
          <a:p>
            <a:pPr>
              <a:buFont typeface="Wingdings" pitchFamily="2" charset="2"/>
              <a:buChar char="à"/>
            </a:pP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Ans. A sequence where the order of items matters, but once you create it, you cannot change, add, remove or replace elements. Eg, Strings, tuples, range.</a:t>
            </a:r>
          </a:p>
        </p:txBody>
      </p:sp>
    </p:spTree>
    <p:extLst>
      <p:ext uri="{BB962C8B-B14F-4D97-AF65-F5344CB8AC3E}">
        <p14:creationId xmlns:p14="http://schemas.microsoft.com/office/powerpoint/2010/main" val="3003000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36F38-3ACE-35FD-B8AE-C27298C85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Range function basic code syntax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5F9F654-445A-C3A0-EB86-9505841657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9113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" name="Rectangle 87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C2A0B0-D0AD-984F-1C50-F197AE0C4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/>
              <a:t>Range function and for loop</a:t>
            </a:r>
            <a:endParaRPr lang="en-US" dirty="0"/>
          </a:p>
        </p:txBody>
      </p:sp>
      <p:sp>
        <p:nvSpPr>
          <p:cNvPr id="89" name="Freeform: Shape 72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4C234-AECD-F534-DA93-D1DFF4AAA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68886" cy="48219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The most important usage of the Range function is in a for loop :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The following are the code examples: 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     Eg 1:	for </a:t>
            </a:r>
            <a:r>
              <a:rPr lang="en-US" sz="2000" dirty="0" err="1">
                <a:latin typeface="Comic Sans MS" panose="030F0902030302020204" pitchFamily="66" charset="0"/>
                <a:sym typeface="Wingdings" pitchFamily="2" charset="2"/>
              </a:rPr>
              <a:t>i</a:t>
            </a: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 in range (3):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			print ( </a:t>
            </a:r>
            <a:r>
              <a:rPr lang="en-US" sz="2000" dirty="0" err="1">
                <a:latin typeface="Comic Sans MS" panose="030F0902030302020204" pitchFamily="66" charset="0"/>
                <a:sym typeface="Wingdings" pitchFamily="2" charset="2"/>
              </a:rPr>
              <a:t>i</a:t>
            </a: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, ‘Python’)</a:t>
            </a:r>
          </a:p>
          <a:p>
            <a:pPr marL="0" indent="0">
              <a:buNone/>
            </a:pP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     Eg 2: 	for </a:t>
            </a:r>
            <a:r>
              <a:rPr lang="en-US" sz="2000" dirty="0" err="1">
                <a:latin typeface="Comic Sans MS" panose="030F0902030302020204" pitchFamily="66" charset="0"/>
                <a:sym typeface="Wingdings" pitchFamily="2" charset="2"/>
              </a:rPr>
              <a:t>i</a:t>
            </a: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 in range(-3, 3):</a:t>
            </a:r>
          </a:p>
          <a:p>
            <a:pPr marL="457200" lvl="1" indent="0">
              <a:buNone/>
            </a:pP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			print( </a:t>
            </a:r>
            <a:r>
              <a:rPr lang="en-US" sz="2000" dirty="0" err="1">
                <a:latin typeface="Comic Sans MS" panose="030F0902030302020204" pitchFamily="66" charset="0"/>
                <a:sym typeface="Wingdings" pitchFamily="2" charset="2"/>
              </a:rPr>
              <a:t>i</a:t>
            </a: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, “Python”)</a:t>
            </a:r>
          </a:p>
          <a:p>
            <a:pPr marL="457200" lvl="1" indent="0">
              <a:buNone/>
            </a:pP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Eg 3:    	for </a:t>
            </a:r>
            <a:r>
              <a:rPr lang="en-US" sz="2000" dirty="0" err="1">
                <a:latin typeface="Comic Sans MS" panose="030F0902030302020204" pitchFamily="66" charset="0"/>
                <a:sym typeface="Wingdings" pitchFamily="2" charset="2"/>
              </a:rPr>
              <a:t>i</a:t>
            </a: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 in range(0, 10, 2):	</a:t>
            </a:r>
          </a:p>
          <a:p>
            <a:pPr marL="457200" lvl="1" indent="0">
              <a:buNone/>
            </a:pP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			</a:t>
            </a:r>
            <a:r>
              <a:rPr lang="en-US" sz="2000" i="1" dirty="0">
                <a:latin typeface="Comic Sans MS" panose="030F0902030302020204" pitchFamily="66" charset="0"/>
                <a:sym typeface="Wingdings" pitchFamily="2" charset="2"/>
              </a:rPr>
              <a:t># range step</a:t>
            </a:r>
          </a:p>
          <a:p>
            <a:pPr marL="457200" lvl="1" indent="0">
              <a:buNone/>
            </a:pP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			print( </a:t>
            </a:r>
            <a:r>
              <a:rPr lang="en-US" sz="2000" dirty="0" err="1">
                <a:latin typeface="Comic Sans MS" panose="030F0902030302020204" pitchFamily="66" charset="0"/>
                <a:sym typeface="Wingdings" pitchFamily="2" charset="2"/>
              </a:rPr>
              <a:t>i</a:t>
            </a: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, “Python”)</a:t>
            </a:r>
          </a:p>
          <a:p>
            <a:pPr marL="457200" lvl="1" indent="0">
              <a:buNone/>
            </a:pP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Eg 4:	for </a:t>
            </a:r>
            <a:r>
              <a:rPr lang="en-US" sz="2000" dirty="0" err="1">
                <a:latin typeface="Comic Sans MS" panose="030F0902030302020204" pitchFamily="66" charset="0"/>
                <a:sym typeface="Wingdings" pitchFamily="2" charset="2"/>
              </a:rPr>
              <a:t>i</a:t>
            </a: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 in range(10, 0, -2):                         			</a:t>
            </a:r>
            <a:r>
              <a:rPr lang="en-US" sz="2000" i="1" dirty="0">
                <a:latin typeface="Comic Sans MS" panose="030F0902030302020204" pitchFamily="66" charset="0"/>
                <a:sym typeface="Wingdings" pitchFamily="2" charset="2"/>
              </a:rPr>
              <a:t># reversed range </a:t>
            </a:r>
          </a:p>
          <a:p>
            <a:pPr marL="457200" lvl="1" indent="0">
              <a:buNone/>
            </a:pP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			print( </a:t>
            </a:r>
            <a:r>
              <a:rPr lang="en-US" sz="2000" dirty="0" err="1">
                <a:latin typeface="Comic Sans MS" panose="030F0902030302020204" pitchFamily="66" charset="0"/>
                <a:sym typeface="Wingdings" pitchFamily="2" charset="2"/>
              </a:rPr>
              <a:t>i</a:t>
            </a:r>
            <a:r>
              <a:rPr lang="en-US" sz="2000" dirty="0">
                <a:latin typeface="Comic Sans MS" panose="030F0902030302020204" pitchFamily="66" charset="0"/>
                <a:sym typeface="Wingdings" pitchFamily="2" charset="2"/>
              </a:rPr>
              <a:t>, “Python”)</a:t>
            </a:r>
          </a:p>
          <a:p>
            <a:pPr marL="0" indent="0">
              <a:buNone/>
            </a:pPr>
            <a:endParaRPr lang="en-US" sz="1300" dirty="0">
              <a:sym typeface="Wingdings" pitchFamily="2" charset="2"/>
            </a:endParaRPr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Graphic 49" descr="Error">
            <a:extLst>
              <a:ext uri="{FF2B5EF4-FFF2-40B4-BE49-F238E27FC236}">
                <a16:creationId xmlns:a16="http://schemas.microsoft.com/office/drawing/2014/main" id="{A798EDAD-BA4D-D786-418A-538501AAAE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91" name="Freeform: Shape 76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Freeform: Shape 80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4" name="Freeform: Shape 82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5" name="Freeform: Shape 84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459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4AC6B390-BC59-4F1D-A0EE-D71A92F0A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B6C60D79-16F1-4C4B-B7E3-7634E7069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19137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Fingerprint">
            <a:extLst>
              <a:ext uri="{FF2B5EF4-FFF2-40B4-BE49-F238E27FC236}">
                <a16:creationId xmlns:a16="http://schemas.microsoft.com/office/drawing/2014/main" id="{EB29C8CB-E7BA-F32E-913A-DAFFFB94EA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053" y="953955"/>
            <a:ext cx="4777381" cy="4777381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52" name="Arc 51">
            <a:extLst>
              <a:ext uri="{FF2B5EF4-FFF2-40B4-BE49-F238E27FC236}">
                <a16:creationId xmlns:a16="http://schemas.microsoft.com/office/drawing/2014/main" id="{426B127E-6498-4C77-9C9D-4553A5113B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02050" y="650160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7F2376-3F0E-793F-1F5C-7D4F54179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479493"/>
            <a:ext cx="10613570" cy="1325563"/>
          </a:xfrm>
        </p:spPr>
        <p:txBody>
          <a:bodyPr>
            <a:normAutofit/>
          </a:bodyPr>
          <a:lstStyle/>
          <a:p>
            <a:r>
              <a:rPr lang="en-US" sz="3700" dirty="0"/>
              <a:t>Practice questions (please don’t use the codebook)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C7B53-B4F6-FF56-57EC-DFB1F2FF6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15979"/>
            <a:ext cx="9990220" cy="4660984"/>
          </a:xfrm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sz="1800" dirty="0">
                <a:latin typeface="Comic Sans MS" panose="030F0902030302020204" pitchFamily="66" charset="0"/>
              </a:rPr>
              <a:t>What will the following code print? 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	for </a:t>
            </a:r>
            <a:r>
              <a:rPr lang="en-US" sz="1800" dirty="0" err="1">
                <a:latin typeface="Comic Sans MS" panose="030F0902030302020204" pitchFamily="66" charset="0"/>
              </a:rPr>
              <a:t>i</a:t>
            </a:r>
            <a:r>
              <a:rPr lang="en-US" sz="1800" dirty="0">
                <a:latin typeface="Comic Sans MS" panose="030F0902030302020204" pitchFamily="66" charset="0"/>
              </a:rPr>
              <a:t> in range(3):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		print(</a:t>
            </a:r>
            <a:r>
              <a:rPr lang="en-US" sz="1800" dirty="0" err="1">
                <a:latin typeface="Comic Sans MS" panose="030F0902030302020204" pitchFamily="66" charset="0"/>
              </a:rPr>
              <a:t>i</a:t>
            </a:r>
            <a:r>
              <a:rPr lang="en-US" sz="1800" dirty="0">
                <a:latin typeface="Comic Sans MS" panose="030F0902030302020204" pitchFamily="66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2) Which of the following produces an empty range?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	a) range( 5, 10)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	b) range( 10, 5, 1)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	c) range( 10, 5, -1)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	d) range( 0, 0)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3) Output of the following code : print(list(range( 2, 10, 3)) 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4) Output of the following code: 	r = range(4)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				print(r[2])</a:t>
            </a:r>
          </a:p>
        </p:txBody>
      </p:sp>
    </p:spTree>
    <p:extLst>
      <p:ext uri="{BB962C8B-B14F-4D97-AF65-F5344CB8AC3E}">
        <p14:creationId xmlns:p14="http://schemas.microsoft.com/office/powerpoint/2010/main" val="337566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603EDA-9145-628C-0C69-66F631C4B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Practice questions (please don’t use codebook)</a:t>
            </a:r>
          </a:p>
        </p:txBody>
      </p:sp>
      <p:sp>
        <p:nvSpPr>
          <p:cNvPr id="42" name="Arc 4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CC665-A25F-52C1-97F6-E521365C8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72" y="591344"/>
            <a:ext cx="766187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5) Output of following code : print(sum(range(1, 5))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6) Which of the following statements about range is False?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	a) It returns a list of numbers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	b) It is memory–efficient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	c) It is an </a:t>
            </a:r>
            <a:r>
              <a:rPr lang="en-US" sz="1800" dirty="0" err="1">
                <a:latin typeface="Comic Sans MS" panose="030F0902030302020204" pitchFamily="66" charset="0"/>
              </a:rPr>
              <a:t>iterable</a:t>
            </a:r>
            <a:endParaRPr lang="en-US" sz="1800" dirty="0">
              <a:latin typeface="Comic Sans MS" panose="030F0902030302020204" pitchFamily="66" charset="0"/>
            </a:endParaRP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	d) You can convert it to a list </a:t>
            </a:r>
            <a:r>
              <a:rPr lang="en-US" sz="1800" i="1" dirty="0">
                <a:latin typeface="Comic Sans MS" panose="030F0902030302020204" pitchFamily="66" charset="0"/>
              </a:rPr>
              <a:t>list(range(5))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7) Output of the following code: for </a:t>
            </a:r>
            <a:r>
              <a:rPr lang="en-US" sz="1800" dirty="0" err="1">
                <a:latin typeface="Comic Sans MS" panose="030F0902030302020204" pitchFamily="66" charset="0"/>
              </a:rPr>
              <a:t>i</a:t>
            </a:r>
            <a:r>
              <a:rPr lang="en-US" sz="1800" dirty="0">
                <a:latin typeface="Comic Sans MS" panose="030F0902030302020204" pitchFamily="66" charset="0"/>
              </a:rPr>
              <a:t> in range(5, 0, -2):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					print( </a:t>
            </a:r>
            <a:r>
              <a:rPr lang="en-US" sz="1800" dirty="0" err="1">
                <a:latin typeface="Comic Sans MS" panose="030F0902030302020204" pitchFamily="66" charset="0"/>
              </a:rPr>
              <a:t>i</a:t>
            </a:r>
            <a:r>
              <a:rPr lang="en-US" sz="1800" dirty="0">
                <a:latin typeface="Comic Sans MS" panose="030F0902030302020204" pitchFamily="66" charset="0"/>
              </a:rPr>
              <a:t>, end=“ “)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8) Output of the following code: </a:t>
            </a:r>
            <a:r>
              <a:rPr lang="en-US" sz="1800" dirty="0" err="1">
                <a:latin typeface="Comic Sans MS" panose="030F0902030302020204" pitchFamily="66" charset="0"/>
              </a:rPr>
              <a:t>len</a:t>
            </a:r>
            <a:r>
              <a:rPr lang="en-US" sz="1800" dirty="0">
                <a:latin typeface="Comic Sans MS" panose="030F0902030302020204" pitchFamily="66" charset="0"/>
              </a:rPr>
              <a:t>(range(2, 8, 2))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9) Last number generated by this code : r = range(1, 10, 3)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10) True / False: Can Range generate floating-point numbers? 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11) True / False: You must convert range() to a list 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     before using it in a for-loop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9341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FE3C18-69B2-B2BE-1080-C427906D4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Practice questions (please don’t use codebook)</a:t>
            </a:r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3DCB3-E9FA-FA30-B2A4-4927AAC7A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12) Output of the following code: for </a:t>
            </a:r>
            <a:r>
              <a:rPr lang="en-US" sz="1800" dirty="0" err="1">
                <a:latin typeface="Comic Sans MS" panose="030F0902030302020204" pitchFamily="66" charset="0"/>
              </a:rPr>
              <a:t>i</a:t>
            </a:r>
            <a:r>
              <a:rPr lang="en-US" sz="1800" dirty="0">
                <a:latin typeface="Comic Sans MS" panose="030F0902030302020204" pitchFamily="66" charset="0"/>
              </a:rPr>
              <a:t> in range(2, 10, -2):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					print( </a:t>
            </a:r>
            <a:r>
              <a:rPr lang="en-US" sz="1800" dirty="0" err="1">
                <a:latin typeface="Comic Sans MS" panose="030F0902030302020204" pitchFamily="66" charset="0"/>
              </a:rPr>
              <a:t>i</a:t>
            </a:r>
            <a:r>
              <a:rPr lang="en-US" sz="1800" dirty="0">
                <a:latin typeface="Comic Sans MS" panose="030F0902030302020204" pitchFamily="66" charset="0"/>
              </a:rPr>
              <a:t>, end=“ “)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13) Output of the following code : r = range(1, 10, 2)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				print(r[-2])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14) Output of the following code: r = range( 1, 10, 2)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				print(r[-2])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15) Output of the following code: print(list(range(10)[::3])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16) Output of the following code: r = range(0, 10, -3)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				for </a:t>
            </a:r>
            <a:r>
              <a:rPr lang="en-US" sz="1800" dirty="0" err="1">
                <a:latin typeface="Comic Sans MS" panose="030F0902030302020204" pitchFamily="66" charset="0"/>
              </a:rPr>
              <a:t>i</a:t>
            </a:r>
            <a:r>
              <a:rPr lang="en-US" sz="1800" dirty="0">
                <a:latin typeface="Comic Sans MS" panose="030F0902030302020204" pitchFamily="66" charset="0"/>
              </a:rPr>
              <a:t> in r: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					print( </a:t>
            </a:r>
            <a:r>
              <a:rPr lang="en-US" sz="1800" dirty="0" err="1">
                <a:latin typeface="Comic Sans MS" panose="030F0902030302020204" pitchFamily="66" charset="0"/>
              </a:rPr>
              <a:t>i</a:t>
            </a:r>
            <a:r>
              <a:rPr lang="en-US" sz="1800" dirty="0">
                <a:latin typeface="Comic Sans MS" panose="030F0902030302020204" pitchFamily="66" charset="0"/>
              </a:rPr>
              <a:t>, end = “ “)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17) Output of the following code: print(</a:t>
            </a:r>
            <a:r>
              <a:rPr lang="en-US" sz="1800" dirty="0" err="1">
                <a:latin typeface="Comic Sans MS" panose="030F0902030302020204" pitchFamily="66" charset="0"/>
              </a:rPr>
              <a:t>len</a:t>
            </a:r>
            <a:r>
              <a:rPr lang="en-US" sz="1800" dirty="0">
                <a:latin typeface="Comic Sans MS" panose="030F0902030302020204" pitchFamily="66" charset="0"/>
              </a:rPr>
              <a:t>(range(10, 2, -2)))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18) True / False: Is negative indexing allowed on range?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19) True / False: Does negative step logic work</a:t>
            </a:r>
          </a:p>
          <a:p>
            <a:pPr marL="0" indent="0">
              <a:buNone/>
            </a:pPr>
            <a:r>
              <a:rPr lang="en-US" sz="1800" dirty="0">
                <a:latin typeface="Comic Sans MS" panose="030F0902030302020204" pitchFamily="66" charset="0"/>
              </a:rPr>
              <a:t>      when Start &gt; Stop</a:t>
            </a:r>
          </a:p>
        </p:txBody>
      </p:sp>
    </p:spTree>
    <p:extLst>
      <p:ext uri="{BB962C8B-B14F-4D97-AF65-F5344CB8AC3E}">
        <p14:creationId xmlns:p14="http://schemas.microsoft.com/office/powerpoint/2010/main" val="1488834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505542" y="2083381"/>
            <a:ext cx="7180917" cy="1543050"/>
            <a:chOff x="0" y="0"/>
            <a:chExt cx="1891270" cy="4064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1270" cy="406400"/>
            </a:xfrm>
            <a:custGeom>
              <a:avLst/>
              <a:gdLst/>
              <a:ahLst/>
              <a:cxnLst/>
              <a:rect l="l" t="t" r="r" b="b"/>
              <a:pathLst>
                <a:path w="1891270" h="406400">
                  <a:moveTo>
                    <a:pt x="1688070" y="0"/>
                  </a:moveTo>
                  <a:cubicBezTo>
                    <a:pt x="1800295" y="0"/>
                    <a:pt x="1891270" y="90976"/>
                    <a:pt x="1891270" y="203200"/>
                  </a:cubicBezTo>
                  <a:cubicBezTo>
                    <a:pt x="1891270" y="315424"/>
                    <a:pt x="1800295" y="406400"/>
                    <a:pt x="1688070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E70E17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91270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463015" y="2559444"/>
            <a:ext cx="851586" cy="77920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517277" y="2351005"/>
            <a:ext cx="4386709" cy="9876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38"/>
              </a:lnSpc>
              <a:spcBef>
                <a:spcPct val="0"/>
              </a:spcBef>
            </a:pPr>
            <a:r>
              <a:rPr lang="en-US" sz="5741" b="1" dirty="0">
                <a:solidFill>
                  <a:srgbClr val="FFFFFF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Subscribe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76991" y="4007751"/>
            <a:ext cx="10754916" cy="1044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Please Like and Subscribe to My Channel</a:t>
            </a:r>
          </a:p>
          <a:p>
            <a:pPr algn="ctr">
              <a:lnSpc>
                <a:spcPts val="4200"/>
              </a:lnSpc>
            </a:pPr>
            <a:r>
              <a:rPr lang="en-US" sz="3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Thank You Very Much.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2812</TotalTime>
  <Words>1068</Words>
  <Application>Microsoft Macintosh PowerPoint</Application>
  <PresentationFormat>Widescreen</PresentationFormat>
  <Paragraphs>80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Canva Sans Bold</vt:lpstr>
      <vt:lpstr>Comic Sans MS</vt:lpstr>
      <vt:lpstr>Montserrat Semi-Bold</vt:lpstr>
      <vt:lpstr>Wingdings</vt:lpstr>
      <vt:lpstr>Office Theme</vt:lpstr>
      <vt:lpstr>Range Function</vt:lpstr>
      <vt:lpstr>What range() function do?</vt:lpstr>
      <vt:lpstr>Conceptual understanding of Range function – Iterables and Itreators</vt:lpstr>
      <vt:lpstr>Range function basic code syntax</vt:lpstr>
      <vt:lpstr>Range function and for loop</vt:lpstr>
      <vt:lpstr>Practice questions (please don’t use the codebook)</vt:lpstr>
      <vt:lpstr>Practice questions (please don’t use codebook)</vt:lpstr>
      <vt:lpstr>Practice questions (please don’t use codebook)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nimish mahajan</dc:creator>
  <cp:lastModifiedBy>nimish mahajan</cp:lastModifiedBy>
  <cp:revision>4</cp:revision>
  <dcterms:created xsi:type="dcterms:W3CDTF">2025-10-11T02:27:54Z</dcterms:created>
  <dcterms:modified xsi:type="dcterms:W3CDTF">2025-11-06T02:33:08Z</dcterms:modified>
</cp:coreProperties>
</file>