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Montserrat"/>
      <p:regular r:id="rId15"/>
    </p:embeddedFont>
    <p:embeddedFont>
      <p:font typeface="Montserrat"/>
      <p:regular r:id="rId16"/>
    </p:embeddedFont>
    <p:embeddedFont>
      <p:font typeface="Montserrat"/>
      <p:regular r:id="rId17"/>
    </p:embeddedFont>
    <p:embeddedFont>
      <p:font typeface="Montserrat"/>
      <p:regular r:id="rId18"/>
    </p:embeddedFont>
    <p:embeddedFont>
      <p:font typeface="Heebo Light"/>
      <p:regular r:id="rId19"/>
    </p:embeddedFont>
    <p:embeddedFont>
      <p:font typeface="Heebo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Passionné par l'Informatique et les Réseaux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Découvrez mon parcours, façonné par une passion pour l'informatique. Mes expériences variées m'ont permis de développer une expertise solide. Je suis prêt à relever de nouveaux défis avec enthousiasme.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73917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Expériences en Entreprise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32783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Conseil Départemental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J'ai effectué deux stages au service informatique et réseaux. J'ai découvert la gestion des infrastructures.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INETUM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Mon stage chez INETUM m'a initié aux services informatiques et réseaux. J'ai appris l'importance du travail en équipe.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Scopelec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Chez Scopelec, j'ai travaillé sur un projet de bureau d'étude fibre. J'ai développé mes compétences techniques.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0680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Formation : Bac Pro Systèmes Numériques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1967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316218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Option RISC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610094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 formation m'a apporté des bases solides en systèmes et réseaux. J'ai appris à diagnostiquer et résoudre les problèmes.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11967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70537" y="316218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119676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Stages Professionnels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964424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Mes stages ont complété ma formation théorique. J'ai appliqué mes connaissances sur le terrain.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90657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8860" y="594907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9065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Préparation au BTS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39699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Ce bac pro m'a préparé aux études supérieures. J'ai acquis une méthodologie de travail rigoureuse.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6500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BTS SIO : Formation et Alternance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72272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516511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Services Informatiques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361259"/>
            <a:ext cx="2291953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BTS SIO m'a perfectionné en services informatiques. J'ai acquis des compétences en gestion et maintenance.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304" y="272272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3516511"/>
            <a:ext cx="22920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Formation Initiale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4361259"/>
            <a:ext cx="229207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La formation initiale au Lycée Ozenne était solide. J'ai appris les fondamentaux de l'informatique.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538" y="272272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3516511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Alternance à Esicad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4361259"/>
            <a:ext cx="22919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L'alternance à Esicad est professionnalisante. J'ai combiné théorie et pratique au quotidien.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Expérience en Alternance : Socamil Leclerc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50605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4A2C85"/>
          </a:solidFill>
          <a:ln/>
        </p:spPr>
      </p:sp>
      <p:sp>
        <p:nvSpPr>
          <p:cNvPr id="5" name="Shape 2"/>
          <p:cNvSpPr/>
          <p:nvPr/>
        </p:nvSpPr>
        <p:spPr>
          <a:xfrm>
            <a:off x="6723578" y="2795707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4A2C85"/>
          </a:solidFill>
          <a:ln/>
        </p:spPr>
      </p:sp>
      <p:sp>
        <p:nvSpPr>
          <p:cNvPr id="6" name="Shape 3"/>
          <p:cNvSpPr/>
          <p:nvPr/>
        </p:nvSpPr>
        <p:spPr>
          <a:xfrm>
            <a:off x="6258044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40733" y="2604254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608570" y="2535317"/>
            <a:ext cx="3375660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Service IT et Exploitation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608570" y="301204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 travaille depuis un an et demi au Socamil Leclerc. J'interviens sur le service IT et l'exploitation.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723578" y="4639151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4A2C85"/>
          </a:solidFill>
          <a:ln/>
        </p:spPr>
      </p:sp>
      <p:sp>
        <p:nvSpPr>
          <p:cNvPr id="11" name="Shape 8"/>
          <p:cNvSpPr/>
          <p:nvPr/>
        </p:nvSpPr>
        <p:spPr>
          <a:xfrm>
            <a:off x="6258044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40733" y="4447699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608570" y="4378762"/>
            <a:ext cx="3579733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Gestion de l'Infrastructure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7608570" y="4855488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 participe à la gestion de l'infrastructure informatique. J'assure la maintenance des systèmes.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6723578" y="6482596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4A2C85"/>
          </a:solidFill>
          <a:ln/>
        </p:spPr>
      </p:sp>
      <p:sp>
        <p:nvSpPr>
          <p:cNvPr id="16" name="Shape 13"/>
          <p:cNvSpPr/>
          <p:nvPr/>
        </p:nvSpPr>
        <p:spPr>
          <a:xfrm>
            <a:off x="6258044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40733" y="6291143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608570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Support Technique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7608570" y="669893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 fournis un support technique aux utilisateurs. Je résous les incidents rapidement.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216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4020" y="3198376"/>
            <a:ext cx="7197804" cy="655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Compétences Développées</a:t>
            </a:r>
            <a:endParaRPr lang="en-US" sz="41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20" y="4168378"/>
            <a:ext cx="3290530" cy="8389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43689" y="5321856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Infrastructure IT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943689" y="5775246"/>
            <a:ext cx="2871192" cy="1342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Gestion et maintenance des infrastructures informatiques. Expertise en administration systèmes.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551" y="4168378"/>
            <a:ext cx="3290649" cy="83891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234220" y="5321856"/>
            <a:ext cx="2871311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Administration Réseaux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4234220" y="6102906"/>
            <a:ext cx="2871311" cy="1342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Administration des réseaux et exploitation des systèmes. Connaissance des protocoles réseau.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168378"/>
            <a:ext cx="3290530" cy="83891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4869" y="5321856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Solutions IT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7524869" y="5775246"/>
            <a:ext cx="2871192" cy="1342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Analyse et mise en place de solutions IT adaptées. Résolution efficace des incidents.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5730" y="4168378"/>
            <a:ext cx="3290649" cy="83891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15399" y="5321856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Esprit d'Équipe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10815399" y="5775246"/>
            <a:ext cx="2871311" cy="1342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Travail en équipe et adaptabilité au monde pro. Excellentes capacités de communication.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51704"/>
            <a:ext cx="63485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Analyse et Solutions IT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300645"/>
            <a:ext cx="3664863" cy="2765227"/>
          </a:xfrm>
          <a:prstGeom prst="roundRect">
            <a:avLst>
              <a:gd name="adj" fmla="val 344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535079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Identification des Besoins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379827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Capacité à identifier les besoins spécifiques de l'entreprise en matière d'IT. Compréhension des enjeux métiers.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300645"/>
            <a:ext cx="3664863" cy="2765227"/>
          </a:xfrm>
          <a:prstGeom prst="roundRect">
            <a:avLst>
              <a:gd name="adj" fmla="val 344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2535079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Solutions Personnalisées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379827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Proposition de solutions IT personnalisées. Adaptabilité aux contraintes budgétaires et techniques.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92685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5271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Mise en Place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017538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Mise en place et suivi des solutions proposées. Garantie de la performance et de la sécurité.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1327"/>
            <a:ext cx="94521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Motivé et Prêt à Relever des Défis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8759" y="2253734"/>
            <a:ext cx="1291233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254555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4926806" y="2480548"/>
            <a:ext cx="12443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Curiosité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4756666" y="3074789"/>
            <a:ext cx="9023271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203" y="3118366"/>
            <a:ext cx="2582466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894892" y="3323034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500" dirty="0"/>
          </a:p>
        </p:txBody>
      </p:sp>
      <p:sp>
        <p:nvSpPr>
          <p:cNvPr id="9" name="Text 5"/>
          <p:cNvSpPr/>
          <p:nvPr/>
        </p:nvSpPr>
        <p:spPr>
          <a:xfrm>
            <a:off x="5572482" y="3345180"/>
            <a:ext cx="11408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Rigueur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5402342" y="3939421"/>
            <a:ext cx="8377595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27" y="3982998"/>
            <a:ext cx="3873698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894773" y="418766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500" dirty="0"/>
          </a:p>
        </p:txBody>
      </p:sp>
      <p:sp>
        <p:nvSpPr>
          <p:cNvPr id="13" name="Text 8"/>
          <p:cNvSpPr/>
          <p:nvPr/>
        </p:nvSpPr>
        <p:spPr>
          <a:xfrm>
            <a:off x="6218039" y="4209812"/>
            <a:ext cx="10884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Passion</a:t>
            </a:r>
            <a:endParaRPr lang="en-US" sz="2200" dirty="0"/>
          </a:p>
        </p:txBody>
      </p:sp>
      <p:sp>
        <p:nvSpPr>
          <p:cNvPr id="14" name="Shape 9"/>
          <p:cNvSpPr/>
          <p:nvPr/>
        </p:nvSpPr>
        <p:spPr>
          <a:xfrm>
            <a:off x="6047899" y="4804053"/>
            <a:ext cx="7732038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70" y="4847630"/>
            <a:ext cx="5164931" cy="80795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894892" y="505229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500" dirty="0"/>
          </a:p>
        </p:txBody>
      </p:sp>
      <p:sp>
        <p:nvSpPr>
          <p:cNvPr id="17" name="Text 11"/>
          <p:cNvSpPr/>
          <p:nvPr/>
        </p:nvSpPr>
        <p:spPr>
          <a:xfrm>
            <a:off x="6863715" y="5074444"/>
            <a:ext cx="17289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Adaptabilité</a:t>
            </a:r>
            <a:endParaRPr lang="en-US" sz="2200" dirty="0"/>
          </a:p>
        </p:txBody>
      </p:sp>
      <p:sp>
        <p:nvSpPr>
          <p:cNvPr id="18" name="Shape 12"/>
          <p:cNvSpPr/>
          <p:nvPr/>
        </p:nvSpPr>
        <p:spPr>
          <a:xfrm>
            <a:off x="6693575" y="5668685"/>
            <a:ext cx="7086362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712262"/>
            <a:ext cx="6456164" cy="807958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894892" y="591693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2500" dirty="0"/>
          </a:p>
        </p:txBody>
      </p:sp>
      <p:sp>
        <p:nvSpPr>
          <p:cNvPr id="21" name="Text 14"/>
          <p:cNvSpPr/>
          <p:nvPr/>
        </p:nvSpPr>
        <p:spPr>
          <a:xfrm>
            <a:off x="7509272" y="5939076"/>
            <a:ext cx="15954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Autonomie</a:t>
            </a:r>
            <a:endParaRPr lang="en-US" sz="2200" dirty="0"/>
          </a:p>
        </p:txBody>
      </p:sp>
      <p:sp>
        <p:nvSpPr>
          <p:cNvPr id="22" name="Text 15"/>
          <p:cNvSpPr/>
          <p:nvPr/>
        </p:nvSpPr>
        <p:spPr>
          <a:xfrm>
            <a:off x="793790" y="677537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 suis prêt à approfondir mes connaissances et à relever de nouveaux défis. Ma passion pour l'informatique est un atout majeur.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2025-03-05T15:27:30Z</dcterms:created>
  <dcterms:modified xsi:type="dcterms:W3CDTF">2025-03-05T15:27:30Z</dcterms:modified>
</cp:coreProperties>
</file>