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EA2E-C0C0-453E-845A-3EE4D9BD6F6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1</a:t>
            </a:fld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17500" y="1016000"/>
            <a:ext cx="8509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32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Life Cycle of Plants</a:t>
            </a:r>
          </a:p>
        </p:txBody>
      </p:sp>
      <p:sp>
        <p:nvSpPr>
          <p:cNvPr id="2" name="Text 2"/>
          <p:cNvSpPr txBox="1"/>
          <p:nvPr/>
        </p:nvSpPr>
        <p:spPr>
          <a:xfrm>
            <a:off x="317500" y="2540000"/>
            <a:ext cx="8509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2800" smtClean="0">
                <a:solidFill>
                  <a:srgbClr val="1E293B"/>
                </a:solidFill>
              </a:rPr>
              <a:t>Understanding the Growth Stages in Plant Life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2</a:t>
            </a:fld>
            <a:endParaRPr lang="en-US"/>
          </a:p>
        </p:txBody>
      </p:sp>
      <p:sp>
        <p:nvSpPr>
          <p:cNvPr id="3" name="Text 3"/>
          <p:cNvSpPr txBox="1"/>
          <p:nvPr/>
        </p:nvSpPr>
        <p:spPr>
          <a:xfrm>
            <a:off x="4953000" y="762000"/>
            <a:ext cx="3810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Introduction to Plant Life Cycle</a:t>
            </a:r>
          </a:p>
        </p:txBody>
      </p:sp>
      <p:sp>
        <p:nvSpPr>
          <p:cNvPr id="2" name="Text 4"/>
          <p:cNvSpPr txBox="1"/>
          <p:nvPr/>
        </p:nvSpPr>
        <p:spPr>
          <a:xfrm>
            <a:off x="4953000" y="1778000"/>
            <a:ext cx="3810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Plants play vital roles in ecosystems.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Life cycle includes stages of growth &amp; reproduction.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Understanding plant cycle aids conservation.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Each stage reflects plant adaptability.</a:t>
            </a:r>
          </a:p>
        </p:txBody>
      </p:sp>
      <p:pic>
        <p:nvPicPr>
          <p:cNvPr id="5" name="image-27a81eb4-b4e0-4a3a-8a97-d090b3172b3f.png 3" descr="image-27a81eb4-b4e0-4a3a-8a97-d090b3172b3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4445000" cy="4635500"/>
          </a:xfrm>
          <a:prstGeom prst="rect">
            <a:avLst/>
          </a:prstGeom>
        </p:spPr>
      </p:pic>
      <p:pic>
        <p:nvPicPr>
          <p:cNvPr id="6" name="image-c2dbf54f-6dd0-4f75-b681-1fa39f22138c.png 4" descr="image-c2dbf54f-6dd0-4f75-b681-1fa39f2213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" y="671059"/>
            <a:ext cx="4394200" cy="38267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3</a:t>
            </a:fld>
            <a:endParaRPr lang="en-US"/>
          </a:p>
        </p:txBody>
      </p:sp>
      <p:sp>
        <p:nvSpPr>
          <p:cNvPr id="3" name="Text 3"/>
          <p:cNvSpPr txBox="1"/>
          <p:nvPr/>
        </p:nvSpPr>
        <p:spPr>
          <a:xfrm>
            <a:off x="4953000" y="762000"/>
            <a:ext cx="3810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Stage 1: Germination</a:t>
            </a:r>
          </a:p>
        </p:txBody>
      </p:sp>
      <p:sp>
        <p:nvSpPr>
          <p:cNvPr id="2" name="Text 4"/>
          <p:cNvSpPr txBox="1"/>
          <p:nvPr/>
        </p:nvSpPr>
        <p:spPr>
          <a:xfrm>
            <a:off x="4953000" y="1778000"/>
            <a:ext cx="3810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Seed contacts soil, absorbs water.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Ideal temperatures &amp; conditions needed.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Seed coat breaks to allow growth.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Embryonic plant begins development.</a:t>
            </a:r>
          </a:p>
        </p:txBody>
      </p:sp>
      <p:pic>
        <p:nvPicPr>
          <p:cNvPr id="5" name="image-8ddc2661-bd8c-40fb-9a05-ebf1566ccb2c.png 3" descr="image-8ddc2661-bd8c-40fb-9a05-ebf1566ccb2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4445000" cy="4635500"/>
          </a:xfrm>
          <a:prstGeom prst="rect">
            <a:avLst/>
          </a:prstGeom>
        </p:spPr>
      </p:pic>
      <p:pic>
        <p:nvPicPr>
          <p:cNvPr id="6" name="image-003bee69-5f1c-4a27-b53d-5c97425dcf2f.png 4" descr="image-003bee69-5f1c-4a27-b53d-5c97425dcf2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" y="1016966"/>
            <a:ext cx="4394200" cy="31349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4</a:t>
            </a:fld>
            <a:endParaRPr lang="en-US"/>
          </a:p>
        </p:txBody>
      </p:sp>
      <p:sp>
        <p:nvSpPr>
          <p:cNvPr id="3" name="Text 3"/>
          <p:cNvSpPr txBox="1"/>
          <p:nvPr/>
        </p:nvSpPr>
        <p:spPr>
          <a:xfrm>
            <a:off x="4953000" y="762000"/>
            <a:ext cx="3810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Stage 2: Seedling Growth</a:t>
            </a:r>
          </a:p>
        </p:txBody>
      </p:sp>
      <p:sp>
        <p:nvSpPr>
          <p:cNvPr id="2" name="Text 4"/>
          <p:cNvSpPr txBox="1"/>
          <p:nvPr/>
        </p:nvSpPr>
        <p:spPr>
          <a:xfrm>
            <a:off x="4953000" y="1778000"/>
            <a:ext cx="3810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Roots grow downward for anchorage.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Stem pushes upward with leaves.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Leaves essential for photosynthesis.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Water and nutrients are absorbed.</a:t>
            </a:r>
          </a:p>
        </p:txBody>
      </p:sp>
      <p:pic>
        <p:nvPicPr>
          <p:cNvPr id="5" name="image-595cd7c0-2cab-4664-a599-71d5b9776f72.png 3" descr="image-595cd7c0-2cab-4664-a599-71d5b9776f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4445000" cy="4635500"/>
          </a:xfrm>
          <a:prstGeom prst="rect">
            <a:avLst/>
          </a:prstGeom>
        </p:spPr>
      </p:pic>
      <p:pic>
        <p:nvPicPr>
          <p:cNvPr id="6" name="image-6b06a144-b8f5-43e0-88d3-66e3a0dd4e46.png 4" descr="image-6b06a144-b8f5-43e0-88d3-66e3a0dd4e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" y="1119001"/>
            <a:ext cx="4394200" cy="29308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5</a:t>
            </a:fld>
            <a:endParaRPr lang="en-US"/>
          </a:p>
        </p:txBody>
      </p:sp>
      <p:sp>
        <p:nvSpPr>
          <p:cNvPr id="3" name="Text 3"/>
          <p:cNvSpPr txBox="1"/>
          <p:nvPr/>
        </p:nvSpPr>
        <p:spPr>
          <a:xfrm>
            <a:off x="4953000" y="762000"/>
            <a:ext cx="3810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Stage 5: Pollination</a:t>
            </a:r>
          </a:p>
        </p:txBody>
      </p:sp>
      <p:sp>
        <p:nvSpPr>
          <p:cNvPr id="2" name="Text 4"/>
          <p:cNvSpPr txBox="1"/>
          <p:nvPr/>
        </p:nvSpPr>
        <p:spPr>
          <a:xfrm>
            <a:off x="4953000" y="1778000"/>
            <a:ext cx="3810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Pollen transferred from stamen to pistil.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Can occur by wind, insects, or manually.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Successful pollination leads to fertilization.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Essential for flower and fruit development.</a:t>
            </a:r>
          </a:p>
        </p:txBody>
      </p:sp>
      <p:pic>
        <p:nvPicPr>
          <p:cNvPr id="5" name="image-9c0da7cf-01b1-4938-8009-aa25a5f98742.png 3" descr="image-9c0da7cf-01b1-4938-8009-aa25a5f987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4445000" cy="4635500"/>
          </a:xfrm>
          <a:prstGeom prst="rect">
            <a:avLst/>
          </a:prstGeom>
        </p:spPr>
      </p:pic>
      <p:pic>
        <p:nvPicPr>
          <p:cNvPr id="6" name="image-b1e8dc98-e0b8-4780-99c2-0736cf1362bd.png 4" descr="image-b1e8dc98-e0b8-4780-99c2-0736cf1362b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" y="524576"/>
            <a:ext cx="4394200" cy="41197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6</a:t>
            </a:fld>
            <a:endParaRPr lang="en-US"/>
          </a:p>
        </p:txBody>
      </p:sp>
      <p:sp>
        <p:nvSpPr>
          <p:cNvPr id="3" name="Text 3"/>
          <p:cNvSpPr txBox="1"/>
          <p:nvPr/>
        </p:nvSpPr>
        <p:spPr>
          <a:xfrm>
            <a:off x="4953000" y="762000"/>
            <a:ext cx="3810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Stage 6: Fertilization</a:t>
            </a:r>
          </a:p>
        </p:txBody>
      </p:sp>
      <p:sp>
        <p:nvSpPr>
          <p:cNvPr id="2" name="Text 4"/>
          <p:cNvSpPr txBox="1"/>
          <p:nvPr/>
        </p:nvSpPr>
        <p:spPr>
          <a:xfrm>
            <a:off x="4953000" y="1778000"/>
            <a:ext cx="3810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Pollen reaches ovary, unites with ovules.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Leads to the formation of seeds.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Seeds contain embryo for new plants.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Key to plant propagation.</a:t>
            </a:r>
          </a:p>
        </p:txBody>
      </p:sp>
      <p:pic>
        <p:nvPicPr>
          <p:cNvPr id="5" name="image-cea7ebba-78b6-47ca-94cc-8fdd016ddcfa.png 3" descr="image-cea7ebba-78b6-47ca-94cc-8fdd016ddc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4445000" cy="4635500"/>
          </a:xfrm>
          <a:prstGeom prst="rect">
            <a:avLst/>
          </a:prstGeom>
        </p:spPr>
      </p:pic>
      <p:pic>
        <p:nvPicPr>
          <p:cNvPr id="6" name="image-50ee55e9-2f0c-4047-8b69-7dbbb6192b5b.png 4" descr="image-50ee55e9-2f0c-4047-8b69-7dbbb6192b5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456" y="279400"/>
            <a:ext cx="3282087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7</a:t>
            </a:fld>
            <a:endParaRPr lang="en-US"/>
          </a:p>
        </p:txBody>
      </p:sp>
      <p:sp>
        <p:nvSpPr>
          <p:cNvPr id="3" name="Text 3"/>
          <p:cNvSpPr txBox="1"/>
          <p:nvPr/>
        </p:nvSpPr>
        <p:spPr>
          <a:xfrm>
            <a:off x="4953000" y="762000"/>
            <a:ext cx="3810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Stage 7: Seed Dispersal</a:t>
            </a:r>
          </a:p>
        </p:txBody>
      </p:sp>
      <p:sp>
        <p:nvSpPr>
          <p:cNvPr id="2" name="Text 4"/>
          <p:cNvSpPr txBox="1"/>
          <p:nvPr/>
        </p:nvSpPr>
        <p:spPr>
          <a:xfrm>
            <a:off x="4953000" y="1778000"/>
            <a:ext cx="3810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Seeds dispersed by wind, water, or animals.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Helps plants colonize new areas.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Reduces competition with parent plant.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Ensures survival across various locations.</a:t>
            </a:r>
          </a:p>
        </p:txBody>
      </p:sp>
      <p:pic>
        <p:nvPicPr>
          <p:cNvPr id="5" name="image-ca8b9650-5fdb-43ee-9c1f-67af2d5319c8.png 3" descr="image-ca8b9650-5fdb-43ee-9c1f-67af2d5319c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4445000" cy="4635500"/>
          </a:xfrm>
          <a:prstGeom prst="rect">
            <a:avLst/>
          </a:prstGeom>
        </p:spPr>
      </p:pic>
      <p:pic>
        <p:nvPicPr>
          <p:cNvPr id="6" name="image-77ec907e-207b-421f-a636-9cd24421669d.png 4" descr="image-77ec907e-207b-421f-a636-9cd24421669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" y="1965102"/>
            <a:ext cx="4394200" cy="12386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8</a:t>
            </a:fld>
            <a:endParaRPr lang="en-US"/>
          </a:p>
        </p:txBody>
      </p:sp>
      <p:sp>
        <p:nvSpPr>
          <p:cNvPr id="3" name="Text 3"/>
          <p:cNvSpPr txBox="1"/>
          <p:nvPr/>
        </p:nvSpPr>
        <p:spPr>
          <a:xfrm>
            <a:off x="4953000" y="762000"/>
            <a:ext cx="3810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Stage 8: Dormancy</a:t>
            </a:r>
          </a:p>
        </p:txBody>
      </p:sp>
      <p:sp>
        <p:nvSpPr>
          <p:cNvPr id="2" name="Text 4"/>
          <p:cNvSpPr txBox="1"/>
          <p:nvPr/>
        </p:nvSpPr>
        <p:spPr>
          <a:xfrm>
            <a:off x="4953000" y="1778000"/>
            <a:ext cx="3810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Seeds become inactive post-dispersal.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Can endure unfavorable conditions.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Awaits conducive environment for germination.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Ensures survival through environmental changes.</a:t>
            </a:r>
          </a:p>
        </p:txBody>
      </p:sp>
      <p:pic>
        <p:nvPicPr>
          <p:cNvPr id="5" name="image-860813be-6fb2-44e5-b120-70272cab2b27.png 3" descr="image-860813be-6fb2-44e5-b120-70272cab2b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4445000" cy="4635500"/>
          </a:xfrm>
          <a:prstGeom prst="rect">
            <a:avLst/>
          </a:prstGeom>
        </p:spPr>
      </p:pic>
      <p:pic>
        <p:nvPicPr>
          <p:cNvPr id="6" name="image-5c6c3c4a-ca3c-44fb-9212-cb3eed72696f.png 4" descr="image-5c6c3c4a-ca3c-44fb-9212-cb3eed72696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" y="437376"/>
            <a:ext cx="4394200" cy="42941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9</a:t>
            </a:fld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17500" y="762000"/>
            <a:ext cx="8509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Sources and Image Credits</a:t>
            </a:r>
          </a:p>
        </p:txBody>
      </p:sp>
      <p:sp>
        <p:nvSpPr>
          <p:cNvPr id="2" name="Text 2"/>
          <p:cNvSpPr txBox="1"/>
          <p:nvPr/>
        </p:nvSpPr>
        <p:spPr>
          <a:xfrm>
            <a:off x="317500" y="1270000"/>
            <a:ext cx="8509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1400" smtClean="0">
                <a:solidFill>
                  <a:srgbClr val="1E293B"/>
                </a:solidFill>
              </a:rPr>
              <a:t>- https://natural-universe.net/wp-content/uploads/2016/03/life-cycle-05a.png</a:t>
            </a:r>
          </a:p>
          <a:p>
            <a:pPr algn="l"/>
            <a:r>
              <a:rPr lang="en-US" sz="1400" smtClean="0">
                <a:solidFill>
                  <a:srgbClr val="1E293B"/>
                </a:solidFill>
              </a:rPr>
              <a:t>- https://elimufeynman.s3.amazonaws.com/media/uploads/science/types_of_germination.jpg</a:t>
            </a:r>
          </a:p>
          <a:p>
            <a:pPr algn="l"/>
            <a:r>
              <a:rPr lang="en-US" sz="1400" smtClean="0">
                <a:solidFill>
                  <a:srgbClr val="1E293B"/>
                </a:solidFill>
              </a:rPr>
              <a:t>- https://foto.wuestenigel.com/wp-content/uploads/api2/close-up-germination-of-mung-seeds-from-soil.jpeg</a:t>
            </a:r>
          </a:p>
          <a:p>
            <a:pPr algn="l"/>
            <a:r>
              <a:rPr lang="en-US" sz="1400" smtClean="0">
                <a:solidFill>
                  <a:srgbClr val="1E293B"/>
                </a:solidFill>
              </a:rPr>
              <a:t>- http://upload.wikimedia.org/wikipedia/commons/8/89/Pollination_Bee_Dandelion_Zoom.JPG</a:t>
            </a:r>
          </a:p>
          <a:p>
            <a:pPr algn="l"/>
            <a:r>
              <a:rPr lang="en-US" sz="1400" smtClean="0">
                <a:solidFill>
                  <a:srgbClr val="1E293B"/>
                </a:solidFill>
              </a:rPr>
              <a:t>- https://upload.wikimedia.org/wikipedia/commons/0/06/Chondrus_crispus_-_K%C3%B6hler%E2%80%93s_Medizinal-Pflanzen-034_%28single%29_%28cropped%29.jpg</a:t>
            </a:r>
          </a:p>
          <a:p>
            <a:pPr algn="l"/>
            <a:r>
              <a:rPr lang="en-US" sz="1400" smtClean="0">
                <a:solidFill>
                  <a:srgbClr val="1E293B"/>
                </a:solidFill>
              </a:rPr>
              <a:t>- https://s3-us-west-2.amazonaws.com/courses-images/wp-content/uploads/sites/1223/2017/03/02234744/Figure_32_02_10.jpg</a:t>
            </a:r>
          </a:p>
          <a:p>
            <a:pPr algn="l"/>
            <a:r>
              <a:rPr lang="en-US" sz="1400" smtClean="0">
                <a:solidFill>
                  <a:srgbClr val="1E293B"/>
                </a:solidFill>
              </a:rPr>
              <a:t>- https://upload.wikimedia.org/wikipedia/commons/0/0b/Texas_invasive_Musk_Thistle_1.jpg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300</Words>
  <Application>Microsoft Office PowerPoint</Application>
  <PresentationFormat>On-screen Show (16:9)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node-pptx</dc:creator>
  <cp:lastModifiedBy>lenovo</cp:lastModifiedBy>
  <cp:revision>1</cp:revision>
  <dcterms:created xsi:type="dcterms:W3CDTF">2017-12-06T03:55:22Z</dcterms:created>
  <dcterms:modified xsi:type="dcterms:W3CDTF">2025-06-24T13:49:36Z</dcterms:modified>
</cp:coreProperties>
</file>