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EA2E-C0C0-453E-845A-3EE4D9BD6F62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1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1016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32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Human Body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2540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800" smtClean="0">
                <a:solidFill>
                  <a:srgbClr val="1E293B"/>
                </a:solidFill>
              </a:rPr>
              <a:t>A Guide for Class 3-4 Students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2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Skeleton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Framework of bones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Protects organs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Enables movement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Skull protects brain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Ribcage shields heart and lungs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Spine keeps us upright</a:t>
            </a:r>
          </a:p>
        </p:txBody>
      </p:sp>
      <p:pic>
        <p:nvPicPr>
          <p:cNvPr id="5" name="image-131d413a-5c42-41f6-a11a-61f351d0038a.png 3" descr="image-131d413a-5c42-41f6-a11a-61f351d003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7af416df-ecee-4a07-8c25-6e17938974f0.png 4" descr="image-7af416df-ecee-4a07-8c25-6e17938974f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719" y="279400"/>
            <a:ext cx="2423561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3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Muscles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Over 600 muscles in the body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Work with bones to move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Voluntary muscles: arms and legs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Involuntary muscles: heart and stomach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Contract and relax for movement</a:t>
            </a:r>
          </a:p>
        </p:txBody>
      </p:sp>
      <p:pic>
        <p:nvPicPr>
          <p:cNvPr id="5" name="image-601a1fb3-c2a7-4cd8-ab0a-c2bf19b1575e.png 3" descr="image-601a1fb3-c2a7-4cd8-ab0a-c2bf19b1575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2852c298-b2c6-4825-8eaa-e462bd9e0715.png 4" descr="image-2852c298-b2c6-4825-8eaa-e462bd9e07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52" y="279400"/>
            <a:ext cx="3736095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4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Circulatory System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Heart pumps blood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Blood vessels: arteries and veins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Arteries carry blood from heart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Veins return blood to heart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Blood transports oxygen and nutrients</a:t>
            </a:r>
          </a:p>
        </p:txBody>
      </p:sp>
      <p:pic>
        <p:nvPicPr>
          <p:cNvPr id="5" name="image-2d6e8f5f-1c03-40da-84c5-076fb438fff3.png 3" descr="image-2d6e8f5f-1c03-40da-84c5-076fb438ff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cfcb64d9-6f39-41b6-a3dd-15ce7775c915.png 4" descr="image-cfcb64d9-6f39-41b6-a3dd-15ce7775c9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464591"/>
            <a:ext cx="4394200" cy="42397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5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Respiratory System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Involves breathing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Lungs take in oxygen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Trachea connects throat to lungs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Diaphragm helps lungs inhale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Exhale releases carbon dioxide</a:t>
            </a:r>
          </a:p>
        </p:txBody>
      </p:sp>
      <p:pic>
        <p:nvPicPr>
          <p:cNvPr id="5" name="image-a65efe47-191b-40dc-ad7c-f977322f1701.png 3" descr="image-a65efe47-191b-40dc-ad7c-f977322f17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4ca53da0-3789-4136-9587-15639c5282a9.png 4" descr="image-4ca53da0-3789-4136-9587-15639c5282a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898960"/>
            <a:ext cx="4394200" cy="3370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6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Digestive System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Breaks down food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Mouth chews food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Stomach uses acids to digest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Intestines absorb nutrients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Waste is eliminated</a:t>
            </a:r>
          </a:p>
        </p:txBody>
      </p:sp>
      <p:pic>
        <p:nvPicPr>
          <p:cNvPr id="5" name="image-8dd2fd6a-7edd-4980-9859-8f98cc812086.png 3" descr="image-8dd2fd6a-7edd-4980-9859-8f98cc812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7730247f-8f87-46be-a942-a46f13904a56.png 4" descr="image-7730247f-8f87-46be-a942-a46f13904a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1348581"/>
            <a:ext cx="4394200" cy="24717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7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Nervous System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Brain processes information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Spinal cord sends messages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Nerves carry signals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Controls thoughts and feelings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React to environment</a:t>
            </a:r>
          </a:p>
        </p:txBody>
      </p:sp>
      <p:pic>
        <p:nvPicPr>
          <p:cNvPr id="5" name="image-0ab297a2-42a7-4286-b271-4db93e018f55.png 3" descr="image-0ab297a2-42a7-4286-b271-4db93e018f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e82c6c1c-c6e6-41d2-8a51-9a8ff8f60e78.png 4" descr="image-e82c6c1c-c6e6-41d2-8a51-9a8ff8f60e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544" y="279400"/>
            <a:ext cx="414391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8</a:t>
            </a:fld>
            <a:endParaRPr lang="en-US"/>
          </a:p>
        </p:txBody>
      </p:sp>
      <p:sp>
        <p:nvSpPr>
          <p:cNvPr id="3" name="Text 3"/>
          <p:cNvSpPr txBox="1"/>
          <p:nvPr/>
        </p:nvSpPr>
        <p:spPr>
          <a:xfrm>
            <a:off x="4953000" y="762000"/>
            <a:ext cx="3810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The Skin</a:t>
            </a:r>
          </a:p>
        </p:txBody>
      </p:sp>
      <p:sp>
        <p:nvSpPr>
          <p:cNvPr id="2" name="Text 4"/>
          <p:cNvSpPr txBox="1"/>
          <p:nvPr/>
        </p:nvSpPr>
        <p:spPr>
          <a:xfrm>
            <a:off x="4953000" y="1778000"/>
            <a:ext cx="3810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2000" smtClean="0">
                <a:solidFill>
                  <a:srgbClr val="1E293B"/>
                </a:solidFill>
              </a:rPr>
              <a:t>- Largest organ of the body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Protects against germs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Regulates temperature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Allows sensation</a:t>
            </a:r>
          </a:p>
          <a:p>
            <a:pPr algn="l"/>
            <a:r>
              <a:rPr lang="en-US" sz="2000" smtClean="0">
                <a:solidFill>
                  <a:srgbClr val="1E293B"/>
                </a:solidFill>
              </a:rPr>
              <a:t>- Needs care to prevent damage</a:t>
            </a:r>
          </a:p>
        </p:txBody>
      </p:sp>
      <p:pic>
        <p:nvPicPr>
          <p:cNvPr id="5" name="image-7e9f046d-0c5b-484e-839d-f6b6c69d33e0.png 3" descr="image-7e9f046d-0c5b-484e-839d-f6b6c69d33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54000"/>
            <a:ext cx="4445000" cy="4635500"/>
          </a:xfrm>
          <a:prstGeom prst="rect">
            <a:avLst/>
          </a:prstGeom>
        </p:spPr>
      </p:pic>
      <p:pic>
        <p:nvPicPr>
          <p:cNvPr id="6" name="image-0c4fcf25-0e81-4925-aaac-bba9cd2d65ab.png 4" descr="image-0c4fcf25-0e81-4925-aaac-bba9cd2d65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" y="933892"/>
            <a:ext cx="4394200" cy="3301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CB10-01EC-4F0B-B0D3-B7B5571F5409}" type="slidenum">
              <a:rPr lang="en-US" smtClean="0"/>
              <a:t>9</a:t>
            </a:fld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17500" y="762000"/>
            <a:ext cx="8509000" cy="381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2400" smtClean="0">
                <a:solidFill>
                  <a:srgbClr val="0F172A"/>
                </a:solidFill>
                <a:latin typeface="Arial Black" charset="0"/>
                <a:cs typeface="Arial Black" charset="0"/>
              </a:rPr>
              <a:t>Sources</a:t>
            </a:r>
          </a:p>
        </p:txBody>
      </p:sp>
      <p:sp>
        <p:nvSpPr>
          <p:cNvPr id="2" name="Text 2"/>
          <p:cNvSpPr txBox="1"/>
          <p:nvPr/>
        </p:nvSpPr>
        <p:spPr>
          <a:xfrm>
            <a:off x="317500" y="1270000"/>
            <a:ext cx="8509000" cy="381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https://pngimg.com/uploads/skeleton/skeleton_PNG42633.png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https://philschatz.com/anatomy-book/resources/1120_Muscles_that_Move_the_Forearm.jpg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https://ecampusontario.pressbooks.pub/app/uploads/sites/159/2018/07/OSC_Microbio_25_01_CircSyst-1024x988.jpg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https://s3-us-west-2.amazonaws.com/courses-images/wp-content/uploads/sites/1094/2016/11/11194813/OSC_Microbio_22_01_ArtConnect_img1.jpg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https://www.biologycorner.com/wp-content/uploads/digestive-system-featured.png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https://upload.wikimedia.org/wikipedia/commons/thumb/5/5b/Nervous_system_diagram-en.svg/240px-Nervous_system_diagram-en.svg.png</a:t>
            </a:r>
          </a:p>
          <a:p>
            <a:pPr algn="l"/>
            <a:r>
              <a:rPr lang="en-US" sz="1400" smtClean="0">
                <a:solidFill>
                  <a:srgbClr val="1E293B"/>
                </a:solidFill>
              </a:rPr>
              <a:t>- http://1.bp.blogspot.com/-cWChSjpquTM/VhaeVgxNBJI/AAAAAAAACFo/YJA8NvEjTHo/s1600/Skin.png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243</Words>
  <Application>Microsoft Office PowerPoint</Application>
  <PresentationFormat>On-screen Show (16:9)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node-pptx</dc:creator>
  <cp:lastModifiedBy>lenovo</cp:lastModifiedBy>
  <cp:revision>1</cp:revision>
  <dcterms:created xsi:type="dcterms:W3CDTF">2017-12-06T03:55:22Z</dcterms:created>
  <dcterms:modified xsi:type="dcterms:W3CDTF">2025-06-24T14:25:49Z</dcterms:modified>
</cp:coreProperties>
</file>