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EA2E-C0C0-453E-845A-3EE4D9BD6F6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1</a:t>
            </a:fld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317500" y="1016000"/>
            <a:ext cx="8509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32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Understanding the Food Chain</a:t>
            </a:r>
          </a:p>
        </p:txBody>
      </p:sp>
      <p:sp>
        <p:nvSpPr>
          <p:cNvPr id="2" name="Text 2"/>
          <p:cNvSpPr txBox="1"/>
          <p:nvPr/>
        </p:nvSpPr>
        <p:spPr>
          <a:xfrm>
            <a:off x="317500" y="2540000"/>
            <a:ext cx="8509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2800" smtClean="0">
                <a:solidFill>
                  <a:srgbClr val="1E293B"/>
                </a:solidFill>
              </a:rPr>
              <a:t>Explore the journey of energy in nature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2</a:t>
            </a:fld>
            <a:endParaRPr lang="en-US"/>
          </a:p>
        </p:txBody>
      </p:sp>
      <p:sp>
        <p:nvSpPr>
          <p:cNvPr id="3" name="Text 3"/>
          <p:cNvSpPr txBox="1"/>
          <p:nvPr/>
        </p:nvSpPr>
        <p:spPr>
          <a:xfrm>
            <a:off x="4953000" y="762000"/>
            <a:ext cx="3810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Introduction to the Food Chain</a:t>
            </a:r>
          </a:p>
        </p:txBody>
      </p:sp>
      <p:sp>
        <p:nvSpPr>
          <p:cNvPr id="2" name="Text 4"/>
          <p:cNvSpPr txBox="1"/>
          <p:nvPr/>
        </p:nvSpPr>
        <p:spPr>
          <a:xfrm>
            <a:off x="4953000" y="1778000"/>
            <a:ext cx="3810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The food chain shows how energy moves between living things.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Starts with the sun, the source of all energy.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Plants are the first link as producers.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Animals and humans follow as consumers.</a:t>
            </a:r>
          </a:p>
        </p:txBody>
      </p:sp>
      <p:pic>
        <p:nvPicPr>
          <p:cNvPr id="5" name="image-65674a37-c4eb-4521-9b4d-db4abd107d78.png 3" descr="image-65674a37-c4eb-4521-9b4d-db4abd107d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254000"/>
            <a:ext cx="4445000" cy="4635500"/>
          </a:xfrm>
          <a:prstGeom prst="rect">
            <a:avLst/>
          </a:prstGeom>
        </p:spPr>
      </p:pic>
      <p:pic>
        <p:nvPicPr>
          <p:cNvPr id="6" name="image-fed93c0b-e39c-4cf7-ae9f-9c37a1c3235c.png 4" descr="image-fed93c0b-e39c-4cf7-ae9f-9c37a1c3235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0" y="1031374"/>
            <a:ext cx="4394200" cy="3106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3</a:t>
            </a:fld>
            <a:endParaRPr lang="en-US"/>
          </a:p>
        </p:txBody>
      </p:sp>
      <p:sp>
        <p:nvSpPr>
          <p:cNvPr id="3" name="Text 3"/>
          <p:cNvSpPr txBox="1"/>
          <p:nvPr/>
        </p:nvSpPr>
        <p:spPr>
          <a:xfrm>
            <a:off x="4953000" y="762000"/>
            <a:ext cx="3810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The Sun: Source of Energy</a:t>
            </a:r>
          </a:p>
        </p:txBody>
      </p:sp>
      <p:sp>
        <p:nvSpPr>
          <p:cNvPr id="2" name="Text 4"/>
          <p:cNvSpPr txBox="1"/>
          <p:nvPr/>
        </p:nvSpPr>
        <p:spPr>
          <a:xfrm>
            <a:off x="4953000" y="1778000"/>
            <a:ext cx="3810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Sunlight is essential for life on Earth.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Provides energy for plants to grow.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Plants use sunlight to produce food via photosynthesis.</a:t>
            </a:r>
          </a:p>
        </p:txBody>
      </p:sp>
      <p:pic>
        <p:nvPicPr>
          <p:cNvPr id="5" name="image-af29c856-52cb-4ac8-a666-003bb564ab37.png 3" descr="image-af29c856-52cb-4ac8-a666-003bb564ab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254000"/>
            <a:ext cx="4445000" cy="4635500"/>
          </a:xfrm>
          <a:prstGeom prst="rect">
            <a:avLst/>
          </a:prstGeom>
        </p:spPr>
      </p:pic>
      <p:pic>
        <p:nvPicPr>
          <p:cNvPr id="6" name="image-8ad224c3-c8b8-4145-ac4b-c0a7364c19c2.png 4" descr="image-8ad224c3-c8b8-4145-ac4b-c0a7364c19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6378" y="279400"/>
            <a:ext cx="1620243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4</a:t>
            </a:fld>
            <a:endParaRPr lang="en-US"/>
          </a:p>
        </p:txBody>
      </p:sp>
      <p:sp>
        <p:nvSpPr>
          <p:cNvPr id="3" name="Text 3"/>
          <p:cNvSpPr txBox="1"/>
          <p:nvPr/>
        </p:nvSpPr>
        <p:spPr>
          <a:xfrm>
            <a:off x="4953000" y="762000"/>
            <a:ext cx="3810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Consumers: Animals and Humans</a:t>
            </a:r>
          </a:p>
        </p:txBody>
      </p:sp>
      <p:sp>
        <p:nvSpPr>
          <p:cNvPr id="2" name="Text 4"/>
          <p:cNvSpPr txBox="1"/>
          <p:nvPr/>
        </p:nvSpPr>
        <p:spPr>
          <a:xfrm>
            <a:off x="4953000" y="1778000"/>
            <a:ext cx="3810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Animals and humans are consumers of energy.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Primary consumers: Herbivores eat plants.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Secondary consumers: Carnivores and omnivores.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Tertiary consumers: Top predators.</a:t>
            </a:r>
          </a:p>
        </p:txBody>
      </p:sp>
      <p:pic>
        <p:nvPicPr>
          <p:cNvPr id="5" name="image-50f44fb1-4325-4ffb-b0af-837bd4f56135.png 3" descr="image-50f44fb1-4325-4ffb-b0af-837bd4f561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254000"/>
            <a:ext cx="4445000" cy="4635500"/>
          </a:xfrm>
          <a:prstGeom prst="rect">
            <a:avLst/>
          </a:prstGeom>
        </p:spPr>
      </p:pic>
      <p:pic>
        <p:nvPicPr>
          <p:cNvPr id="6" name="image-129d7014-c267-445a-bad6-eef85d6d7c2d.png 4" descr="image-129d7014-c267-445a-bad6-eef85d6d7c2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0" y="1005284"/>
            <a:ext cx="4394200" cy="31583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5</a:t>
            </a:fld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317500" y="762000"/>
            <a:ext cx="8509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Producers: Plants</a:t>
            </a:r>
          </a:p>
        </p:txBody>
      </p:sp>
      <p:sp>
        <p:nvSpPr>
          <p:cNvPr id="2" name="Text 2"/>
          <p:cNvSpPr txBox="1"/>
          <p:nvPr/>
        </p:nvSpPr>
        <p:spPr>
          <a:xfrm>
            <a:off x="317500" y="1270000"/>
            <a:ext cx="8509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Plants make their own food using sunlight.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They are the starting block of the food chain.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Autotrophs, like plants, create energy-rich food.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Serve as food for herbivores.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6</a:t>
            </a:fld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317500" y="762000"/>
            <a:ext cx="8509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Decomposers: Nature's Recyclers</a:t>
            </a:r>
          </a:p>
        </p:txBody>
      </p:sp>
      <p:sp>
        <p:nvSpPr>
          <p:cNvPr id="2" name="Text 2"/>
          <p:cNvSpPr txBox="1"/>
          <p:nvPr/>
        </p:nvSpPr>
        <p:spPr>
          <a:xfrm>
            <a:off x="317500" y="1270000"/>
            <a:ext cx="8509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Break down dead plants and animals.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Return nutrients to the soil.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Examples include fungi, bacteria, and earthworms.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Vital for maintaining healthy ecosystems.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7</a:t>
            </a:fld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317500" y="762000"/>
            <a:ext cx="8509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Importance of Food Chains</a:t>
            </a:r>
          </a:p>
        </p:txBody>
      </p:sp>
      <p:sp>
        <p:nvSpPr>
          <p:cNvPr id="2" name="Text 2"/>
          <p:cNvSpPr txBox="1"/>
          <p:nvPr/>
        </p:nvSpPr>
        <p:spPr>
          <a:xfrm>
            <a:off x="317500" y="1270000"/>
            <a:ext cx="8509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Shows how living things rely on each other.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Maintains balance in ecosystems.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Removing one part can impact the entire chain.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Helps in understanding environmental conservation.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8</a:t>
            </a:fld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317500" y="762000"/>
            <a:ext cx="8509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Activity: Building a Food Chain</a:t>
            </a:r>
          </a:p>
        </p:txBody>
      </p:sp>
      <p:sp>
        <p:nvSpPr>
          <p:cNvPr id="2" name="Text 2"/>
          <p:cNvSpPr txBox="1"/>
          <p:nvPr/>
        </p:nvSpPr>
        <p:spPr>
          <a:xfrm>
            <a:off x="317500" y="1270000"/>
            <a:ext cx="8509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Draw a food chain starting with the sun.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Include a plant, herbivore, carnivore, and decomposer.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Discuss what happens if one part disappears.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Explore protective measures for ecosystems.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9</a:t>
            </a:fld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317500" y="762000"/>
            <a:ext cx="8509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Sources</a:t>
            </a:r>
          </a:p>
        </p:txBody>
      </p:sp>
      <p:sp>
        <p:nvSpPr>
          <p:cNvPr id="2" name="Text 2"/>
          <p:cNvSpPr txBox="1"/>
          <p:nvPr/>
        </p:nvSpPr>
        <p:spPr>
          <a:xfrm>
            <a:off x="317500" y="1270000"/>
            <a:ext cx="8509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1400" smtClean="0">
                <a:solidFill>
                  <a:srgbClr val="1E293B"/>
                </a:solidFill>
              </a:rPr>
              <a:t>- https://en.wikipedia.org/wiki/Food_chain</a:t>
            </a:r>
          </a:p>
          <a:p>
            <a:pPr algn="l"/>
            <a:r>
              <a:rPr lang="en-US" sz="1400" smtClean="0">
                <a:solidFill>
                  <a:srgbClr val="1E293B"/>
                </a:solidFill>
              </a:rPr>
              <a:t>- https://en.wikipedia.org/wiki/Food_web</a:t>
            </a:r>
          </a:p>
          <a:p>
            <a:pPr algn="l"/>
            <a:r>
              <a:rPr lang="en-US" sz="1400" smtClean="0">
                <a:solidFill>
                  <a:srgbClr val="1E293B"/>
                </a:solidFill>
              </a:rPr>
              <a:t>- https://3.bp.blogspot.com/-bCalHw-7zLY/W7Xf5ID4uXI/AAAAAAAAANg/rIDeD1HfE18O6Heg8-0q1xl71_oGKPJSQCLcBGAs/s1600/food_chain.jpg</a:t>
            </a:r>
          </a:p>
          <a:p>
            <a:pPr algn="l"/>
            <a:r>
              <a:rPr lang="en-US" sz="1400" smtClean="0">
                <a:solidFill>
                  <a:srgbClr val="1E293B"/>
                </a:solidFill>
              </a:rPr>
              <a:t>- https://upload.wikimedia.org/wikipedia/commons/thumb/9/9f/Food_chain.png/640px-Food_chain.png</a:t>
            </a:r>
          </a:p>
          <a:p>
            <a:pPr algn="l"/>
            <a:r>
              <a:rPr lang="en-US" sz="1400" smtClean="0">
                <a:solidFill>
                  <a:srgbClr val="1E293B"/>
                </a:solidFill>
              </a:rPr>
              <a:t>- https://upload.wikimedia.org/wikipedia/commons/thumb/3/3a/Ecological_Pyramid.svg/480px-Ecological_Pyramid.svg.png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On-screen Show (16:9)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node-pptx</dc:creator>
  <cp:lastModifiedBy>lenovo</cp:lastModifiedBy>
  <cp:revision>1</cp:revision>
  <dcterms:created xsi:type="dcterms:W3CDTF">2017-12-06T03:55:22Z</dcterms:created>
  <dcterms:modified xsi:type="dcterms:W3CDTF">2025-06-24T14:15:05Z</dcterms:modified>
</cp:coreProperties>
</file>