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Poppins Light" panose="020B0604020202020204" pitchFamily="34" charset="0"/>
      <p:regular r:id="rId11"/>
    </p:embeddedFont>
    <p:embeddedFont>
      <p:font typeface="Roboto Light" panose="020F0302020204030204" pitchFamily="34" charset="0"/>
      <p:regular r:id="rId12"/>
    </p:embeddedFont>
  </p:embeddedFontLst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6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86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5535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Sygma: Redefining Customer Engagement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4700349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Sygma empowers businesses to elevate customer experiences and streamline operations. We offer intelligent voice agents that revolutionize customer service with automation, personalized interactions, and 24/7 availability.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42401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43163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407110"/>
            <a:ext cx="219348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par Tichou Nadro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068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Challenges Facing Modern Customer Service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5" name="Text 2"/>
          <p:cNvSpPr/>
          <p:nvPr/>
        </p:nvSpPr>
        <p:spPr>
          <a:xfrm>
            <a:off x="6485573" y="3204686"/>
            <a:ext cx="9941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Long Wait Times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10094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Customers often face frustrating wait times, especially during peak hours, leading to dissatisfaction.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9" name="Text 6"/>
          <p:cNvSpPr/>
          <p:nvPr/>
        </p:nvSpPr>
        <p:spPr>
          <a:xfrm>
            <a:off x="10329624" y="3204686"/>
            <a:ext cx="1946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Repetitive Tasks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Agents spend valuable time on repetitive tasks, hindering their ability to address complex issues and build relationships.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90657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3" name="Text 10"/>
          <p:cNvSpPr/>
          <p:nvPr/>
        </p:nvSpPr>
        <p:spPr>
          <a:xfrm>
            <a:off x="6435804" y="5991582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906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Limited Availability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3969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Traditional customer service channels are often unavailable outside of business hours, leaving customers with unanswered inquiries.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17908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Introducing Sygma's AI-Powered Solutions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27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Intelligent Voice Agents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Sygma's AI-powered voice agents deliver 24/7 availability, offering instant responses and personalized interactions.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9607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Seamless Integration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Our solutions integrate seamlessly into existing systems, ensuring a smooth transition and minimal disruption.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561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Data-Driven Insights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Sygma provides valuable data insights into customer interactions, allowing businesses to optimize their strategies and improve service quality.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587" y="589598"/>
            <a:ext cx="7667625" cy="1318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24/7 Availability and Instant Response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29507" y="2224207"/>
            <a:ext cx="22860" cy="5415677"/>
          </a:xfrm>
          <a:prstGeom prst="roundRect">
            <a:avLst>
              <a:gd name="adj" fmla="val 387511"/>
            </a:avLst>
          </a:prstGeom>
          <a:solidFill>
            <a:srgbClr val="56565B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5" name="Shape 2"/>
          <p:cNvSpPr/>
          <p:nvPr/>
        </p:nvSpPr>
        <p:spPr>
          <a:xfrm>
            <a:off x="6755309" y="2687122"/>
            <a:ext cx="738188" cy="22860"/>
          </a:xfrm>
          <a:prstGeom prst="roundRect">
            <a:avLst>
              <a:gd name="adj" fmla="val 387511"/>
            </a:avLst>
          </a:prstGeom>
          <a:solidFill>
            <a:srgbClr val="56565B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6" name="Shape 3"/>
          <p:cNvSpPr/>
          <p:nvPr/>
        </p:nvSpPr>
        <p:spPr>
          <a:xfrm>
            <a:off x="6303705" y="2461379"/>
            <a:ext cx="474464" cy="474464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7" name="Text 4"/>
          <p:cNvSpPr/>
          <p:nvPr/>
        </p:nvSpPr>
        <p:spPr>
          <a:xfrm>
            <a:off x="6494681" y="2540437"/>
            <a:ext cx="92392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0963" y="2435066"/>
            <a:ext cx="3714631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Round-the-Clock Availability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0963" y="2890957"/>
            <a:ext cx="6191250" cy="1011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Customers can reach out anytime, day or night, receiving immediate assistance, improving satisfaction and reducing frustration.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55309" y="4787503"/>
            <a:ext cx="738188" cy="22860"/>
          </a:xfrm>
          <a:prstGeom prst="roundRect">
            <a:avLst>
              <a:gd name="adj" fmla="val 387511"/>
            </a:avLst>
          </a:prstGeom>
          <a:solidFill>
            <a:srgbClr val="56565B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11" name="Shape 8"/>
          <p:cNvSpPr/>
          <p:nvPr/>
        </p:nvSpPr>
        <p:spPr>
          <a:xfrm>
            <a:off x="6303705" y="4561761"/>
            <a:ext cx="474464" cy="474464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2" name="Text 9"/>
          <p:cNvSpPr/>
          <p:nvPr/>
        </p:nvSpPr>
        <p:spPr>
          <a:xfrm>
            <a:off x="6450390" y="4640818"/>
            <a:ext cx="180975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0963" y="4535448"/>
            <a:ext cx="2636401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Prompt Responses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0963" y="4991338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Sygma's voice agents provide instant responses to common inquiries, resolving issues efficiently and minimizing wait times.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55309" y="6550581"/>
            <a:ext cx="738188" cy="22860"/>
          </a:xfrm>
          <a:prstGeom prst="roundRect">
            <a:avLst>
              <a:gd name="adj" fmla="val 387511"/>
            </a:avLst>
          </a:prstGeom>
          <a:solidFill>
            <a:srgbClr val="56565B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16" name="Shape 13"/>
          <p:cNvSpPr/>
          <p:nvPr/>
        </p:nvSpPr>
        <p:spPr>
          <a:xfrm>
            <a:off x="6303705" y="6324838"/>
            <a:ext cx="474464" cy="474464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7" name="Text 14"/>
          <p:cNvSpPr/>
          <p:nvPr/>
        </p:nvSpPr>
        <p:spPr>
          <a:xfrm>
            <a:off x="6448365" y="6403896"/>
            <a:ext cx="185023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0963" y="6298525"/>
            <a:ext cx="2636401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Improved Efficiency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0963" y="6754416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24/7 availability allows businesses to handle more inquiries and resolve issues faster, optimizing operational efficiency.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471" y="860584"/>
            <a:ext cx="7709059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Automating Repetitive Tasks for Efficiency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71" y="2449116"/>
            <a:ext cx="1024890" cy="16399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49780" y="2654022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Task Automation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49780" y="3097292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Sygma's voice agents automate repetitive tasks like appointment scheduling, order tracking, and basic troubleshooting.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71" y="4089083"/>
            <a:ext cx="1024890" cy="163996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49780" y="4293989"/>
            <a:ext cx="2808446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Increased Productivity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49780" y="4737259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Agents can focus on complex tasks and build stronger customer relationships, boosting overall productivity and efficiency.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71" y="5729049"/>
            <a:ext cx="1024890" cy="163996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49780" y="5933956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Reduced Errors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49780" y="6377226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Automation minimizes errors, ensuring accurate and consistent responses, improving customer satisfaction and reducing complaints.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45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Delivering Personalized Customer Interactions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5" name="Text 2"/>
          <p:cNvSpPr/>
          <p:nvPr/>
        </p:nvSpPr>
        <p:spPr>
          <a:xfrm>
            <a:off x="1028224" y="3066693"/>
            <a:ext cx="31933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Personalized Greetings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571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Voice agents can recognize and address customers by name, creating a more personalized and engaging experience.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 5"/>
          <p:cNvSpPr/>
          <p:nvPr/>
        </p:nvSpPr>
        <p:spPr>
          <a:xfrm>
            <a:off x="4919901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Tailored Responses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571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Sygma's AI analyzes customer data to provide tailored responses, addressing specific needs and preferences.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11" name="Text 8"/>
          <p:cNvSpPr/>
          <p:nvPr/>
        </p:nvSpPr>
        <p:spPr>
          <a:xfrm>
            <a:off x="1028224" y="5704403"/>
            <a:ext cx="31386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Enhanced Satisfaction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19482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Personalized interactions lead to greater customer satisfaction and loyalty, fostering long-term relationships.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0435"/>
            <a:ext cx="105900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Boosting Your Company's Productivity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529376"/>
            <a:ext cx="13042821" cy="3054906"/>
          </a:xfrm>
          <a:prstGeom prst="roundRect">
            <a:avLst>
              <a:gd name="adj" fmla="val 311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AE"/>
          </a:p>
        </p:txBody>
      </p:sp>
      <p:sp>
        <p:nvSpPr>
          <p:cNvPr id="5" name="Shape 2"/>
          <p:cNvSpPr/>
          <p:nvPr/>
        </p:nvSpPr>
        <p:spPr>
          <a:xfrm>
            <a:off x="801410" y="4536996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6" name="Text 3"/>
          <p:cNvSpPr/>
          <p:nvPr/>
        </p:nvSpPr>
        <p:spPr>
          <a:xfrm>
            <a:off x="1028224" y="4680704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Reduced Costs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45824" y="4680704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Automation minimizes staffing needs, lowering operational costs and maximizing ROI.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5550218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9" name="Text 6"/>
          <p:cNvSpPr/>
          <p:nvPr/>
        </p:nvSpPr>
        <p:spPr>
          <a:xfrm>
            <a:off x="1028224" y="5693926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Improved Efficiency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45824" y="5693926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Sygma's solutions optimize workflows, streamline processes, and enhance overall productivity.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6563439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12" name="Text 9"/>
          <p:cNvSpPr/>
          <p:nvPr/>
        </p:nvSpPr>
        <p:spPr>
          <a:xfrm>
            <a:off x="1028224" y="670714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Increased Revenue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545824" y="6707148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Enhanced customer satisfaction leads to increased sales, repeat business, and positive word-of-mouth referrals.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044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925" y="3677603"/>
            <a:ext cx="13082707" cy="652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The Future of Customer Service is Here with Sygma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5" y="4643438"/>
            <a:ext cx="522089" cy="52208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0925" y="5374362"/>
            <a:ext cx="261044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Automation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30925" y="5825966"/>
            <a:ext cx="3057168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Sygma's AI-powered solutions automate tasks, freeing up human agents for more strategic work.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346" y="4643438"/>
            <a:ext cx="522089" cy="52208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01346" y="5374362"/>
            <a:ext cx="261044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Personalization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101346" y="5825966"/>
            <a:ext cx="3057168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Deliver tailored experiences that resonate with customers, building loyalty and enhancing satisfaction.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767" y="4643438"/>
            <a:ext cx="522089" cy="52208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71767" y="5374362"/>
            <a:ext cx="261044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Productivity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471767" y="5825966"/>
            <a:ext cx="3057168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Sygma's solutions drive operational efficiency, maximizing resource utilization and optimizing workflows.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2188" y="4643438"/>
            <a:ext cx="522089" cy="52208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42188" y="5374362"/>
            <a:ext cx="2610445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Growth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842188" y="5825966"/>
            <a:ext cx="3057287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Unlock new opportunities for growth, expanding your customer base and strengthening your brand reputation.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Macintosh PowerPoint</Application>
  <PresentationFormat>Custom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Poppins Light</vt:lpstr>
      <vt:lpstr>Roboto Bold</vt:lpstr>
      <vt:lpstr>Arial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Depri Nadro</cp:lastModifiedBy>
  <cp:revision>1</cp:revision>
  <dcterms:created xsi:type="dcterms:W3CDTF">2024-11-22T07:31:44Z</dcterms:created>
  <dcterms:modified xsi:type="dcterms:W3CDTF">2024-11-22T07:33:13Z</dcterms:modified>
</cp:coreProperties>
</file>