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314" r:id="rId4"/>
    <p:sldId id="259" r:id="rId5"/>
    <p:sldId id="261" r:id="rId6"/>
    <p:sldId id="284" r:id="rId7"/>
    <p:sldId id="285" r:id="rId8"/>
    <p:sldId id="286" r:id="rId9"/>
    <p:sldId id="287" r:id="rId10"/>
    <p:sldId id="292" r:id="rId11"/>
    <p:sldId id="315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58" d="100"/>
          <a:sy n="58" d="100"/>
        </p:scale>
        <p:origin x="96" y="13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7B348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7B348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7B348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7B348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557" y="8077"/>
            <a:ext cx="10990884" cy="1354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7B348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400" y="1199133"/>
            <a:ext cx="10501630" cy="429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5.png"/><Relationship Id="rId7" Type="http://schemas.openxmlformats.org/officeDocument/2006/relationships/image" Target="../media/image91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525" y="0"/>
            <a:ext cx="12192000" cy="6847205"/>
          </a:xfrm>
          <a:custGeom>
            <a:avLst/>
            <a:gdLst/>
            <a:ahLst/>
            <a:cxnLst/>
            <a:rect l="l" t="t" r="r" b="b"/>
            <a:pathLst>
              <a:path w="12192000" h="6847205">
                <a:moveTo>
                  <a:pt x="0" y="6847118"/>
                </a:moveTo>
                <a:lnTo>
                  <a:pt x="12192000" y="6847118"/>
                </a:lnTo>
                <a:lnTo>
                  <a:pt x="12192000" y="0"/>
                </a:lnTo>
                <a:lnTo>
                  <a:pt x="0" y="0"/>
                </a:lnTo>
                <a:lnTo>
                  <a:pt x="0" y="6847118"/>
                </a:lnTo>
                <a:close/>
              </a:path>
            </a:pathLst>
          </a:custGeom>
          <a:solidFill>
            <a:srgbClr val="D5DCE4">
              <a:alpha val="76861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8615" y="5026863"/>
            <a:ext cx="9430386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spc="-35" dirty="0" smtClean="0">
                <a:latin typeface="Calibri"/>
                <a:cs typeface="Calibri"/>
              </a:rPr>
              <a:t>D</a:t>
            </a:r>
            <a:r>
              <a:rPr lang="en-US" sz="2000" b="1" spc="-35" dirty="0" smtClean="0">
                <a:latin typeface="Calibri"/>
                <a:cs typeface="Calibri"/>
              </a:rPr>
              <a:t>INAS TENAGA KERJA DAN TRANSMIGRASI PROVINSI RIAU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000" b="1" spc="-35" dirty="0" err="1" smtClean="0">
                <a:latin typeface="Calibri"/>
                <a:cs typeface="Calibri"/>
              </a:rPr>
              <a:t>Jln</a:t>
            </a:r>
            <a:r>
              <a:rPr lang="en-US" sz="2000" b="1" spc="-35" dirty="0" smtClean="0">
                <a:latin typeface="Calibri"/>
                <a:cs typeface="Calibri"/>
              </a:rPr>
              <a:t>. </a:t>
            </a:r>
            <a:r>
              <a:rPr lang="en-US" sz="2000" b="1" spc="-35" dirty="0" err="1" smtClean="0">
                <a:latin typeface="Calibri"/>
                <a:cs typeface="Calibri"/>
              </a:rPr>
              <a:t>Pepaya</a:t>
            </a:r>
            <a:r>
              <a:rPr lang="en-US" sz="2000" b="1" spc="-35" dirty="0" smtClean="0">
                <a:latin typeface="Calibri"/>
                <a:cs typeface="Calibri"/>
              </a:rPr>
              <a:t> No. 57 – 59 </a:t>
            </a:r>
            <a:r>
              <a:rPr lang="en-US" sz="2000" b="1" spc="-35" dirty="0" err="1" smtClean="0">
                <a:latin typeface="Calibri"/>
                <a:cs typeface="Calibri"/>
              </a:rPr>
              <a:t>Pekanbaru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5400" y="1123569"/>
            <a:ext cx="927734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6619" marR="5080" indent="-884555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sz="3000" b="1" dirty="0" smtClean="0">
                <a:solidFill>
                  <a:srgbClr val="000000"/>
                </a:solidFill>
                <a:latin typeface="Calibri"/>
                <a:cs typeface="Calibri"/>
              </a:rPr>
              <a:t>SOSIALISASI</a:t>
            </a:r>
            <a:r>
              <a:rPr sz="3000" b="1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000" b="1" spc="-100" dirty="0" smtClean="0">
                <a:solidFill>
                  <a:srgbClr val="000000"/>
                </a:solidFill>
                <a:latin typeface="Calibri"/>
                <a:cs typeface="Calibri"/>
              </a:rPr>
              <a:t>WEBSITE : DISNAKERTRANS PROVINSI RIAU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1026" name="Picture 2" descr="SAH, Pemerintah Provinsi Riau Resmi Tetapkan UMK dan UMSK Tahun 2025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2259"/>
            <a:ext cx="3876229" cy="7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Provinsi Riau Format Cdr &amp; Png | GUDRIL LOGO | Tempat-nya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70"/>
            <a:ext cx="160070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CD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6657" y="2020646"/>
            <a:ext cx="739648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3746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  <a:p>
            <a:pPr marL="1936114">
              <a:lnSpc>
                <a:spcPct val="100000"/>
              </a:lnSpc>
              <a:spcBef>
                <a:spcPts val="5"/>
              </a:spcBef>
            </a:pPr>
            <a:r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BERBASIS</a:t>
            </a:r>
            <a:r>
              <a:rPr sz="4000" b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Calibri"/>
                <a:cs typeface="Calibri"/>
              </a:rPr>
              <a:t>RISIKO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21" y="0"/>
            <a:ext cx="53953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CD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6657" y="2020646"/>
            <a:ext cx="73964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3746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6" y="0"/>
            <a:ext cx="555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4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078" y="6388709"/>
            <a:ext cx="135623" cy="1356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078" y="5807214"/>
            <a:ext cx="135623" cy="135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078" y="5225669"/>
            <a:ext cx="135623" cy="1356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1872" y="6388709"/>
            <a:ext cx="135623" cy="1356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1872" y="5807214"/>
            <a:ext cx="135623" cy="1356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1872" y="5225669"/>
            <a:ext cx="135623" cy="1356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8841" y="6388709"/>
            <a:ext cx="135635" cy="1356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8841" y="5807214"/>
            <a:ext cx="135635" cy="1356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8841" y="5225669"/>
            <a:ext cx="135635" cy="1356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82189" y="6388709"/>
            <a:ext cx="135636" cy="13562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82189" y="5807214"/>
            <a:ext cx="135636" cy="13562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06700" y="6388709"/>
            <a:ext cx="135636" cy="1356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2189" y="5225669"/>
            <a:ext cx="135636" cy="1356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06700" y="5807214"/>
            <a:ext cx="135636" cy="13562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06700" y="5225669"/>
            <a:ext cx="135636" cy="13563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0314561" y="4265548"/>
            <a:ext cx="1877695" cy="2592705"/>
          </a:xfrm>
          <a:custGeom>
            <a:avLst/>
            <a:gdLst/>
            <a:ahLst/>
            <a:cxnLst/>
            <a:rect l="l" t="t" r="r" b="b"/>
            <a:pathLst>
              <a:path w="1877695" h="2592704">
                <a:moveTo>
                  <a:pt x="1619248" y="1728660"/>
                </a:moveTo>
                <a:lnTo>
                  <a:pt x="1569384" y="1743667"/>
                </a:lnTo>
                <a:lnTo>
                  <a:pt x="782953" y="2531002"/>
                </a:lnTo>
                <a:lnTo>
                  <a:pt x="753425" y="2569862"/>
                </a:lnTo>
                <a:lnTo>
                  <a:pt x="744283" y="2592451"/>
                </a:lnTo>
                <a:lnTo>
                  <a:pt x="1491477" y="2592451"/>
                </a:lnTo>
                <a:lnTo>
                  <a:pt x="1877439" y="2204814"/>
                </a:lnTo>
                <a:lnTo>
                  <a:pt x="1877439" y="1950163"/>
                </a:lnTo>
                <a:lnTo>
                  <a:pt x="1683510" y="1755343"/>
                </a:lnTo>
                <a:lnTo>
                  <a:pt x="1636593" y="1730327"/>
                </a:lnTo>
                <a:lnTo>
                  <a:pt x="1619248" y="1728660"/>
                </a:lnTo>
                <a:close/>
              </a:path>
              <a:path w="1877695" h="2592704">
                <a:moveTo>
                  <a:pt x="1877439" y="2333681"/>
                </a:moveTo>
                <a:lnTo>
                  <a:pt x="1747645" y="2464066"/>
                </a:lnTo>
                <a:lnTo>
                  <a:pt x="1727714" y="2494210"/>
                </a:lnTo>
                <a:lnTo>
                  <a:pt x="1721070" y="2528497"/>
                </a:lnTo>
                <a:lnTo>
                  <a:pt x="1727714" y="2562784"/>
                </a:lnTo>
                <a:lnTo>
                  <a:pt x="1747330" y="2592451"/>
                </a:lnTo>
                <a:lnTo>
                  <a:pt x="1877439" y="2592451"/>
                </a:lnTo>
                <a:lnTo>
                  <a:pt x="1877439" y="2333681"/>
                </a:lnTo>
                <a:close/>
              </a:path>
              <a:path w="1877695" h="2592704">
                <a:moveTo>
                  <a:pt x="721866" y="1728660"/>
                </a:moveTo>
                <a:lnTo>
                  <a:pt x="671038" y="1743867"/>
                </a:lnTo>
                <a:lnTo>
                  <a:pt x="336290" y="2077496"/>
                </a:lnTo>
                <a:lnTo>
                  <a:pt x="296511" y="2137776"/>
                </a:lnTo>
                <a:lnTo>
                  <a:pt x="283208" y="2206358"/>
                </a:lnTo>
                <a:lnTo>
                  <a:pt x="286537" y="2241172"/>
                </a:lnTo>
                <a:lnTo>
                  <a:pt x="313104" y="2306626"/>
                </a:lnTo>
                <a:lnTo>
                  <a:pt x="464691" y="2464066"/>
                </a:lnTo>
                <a:lnTo>
                  <a:pt x="503379" y="2493722"/>
                </a:lnTo>
                <a:lnTo>
                  <a:pt x="546949" y="2511515"/>
                </a:lnTo>
                <a:lnTo>
                  <a:pt x="592961" y="2517446"/>
                </a:lnTo>
                <a:lnTo>
                  <a:pt x="638972" y="2511515"/>
                </a:lnTo>
                <a:lnTo>
                  <a:pt x="682543" y="2493722"/>
                </a:lnTo>
                <a:lnTo>
                  <a:pt x="721231" y="2464066"/>
                </a:lnTo>
                <a:lnTo>
                  <a:pt x="1042033" y="2141931"/>
                </a:lnTo>
                <a:lnTo>
                  <a:pt x="1068607" y="2077496"/>
                </a:lnTo>
                <a:lnTo>
                  <a:pt x="1061964" y="2043202"/>
                </a:lnTo>
                <a:lnTo>
                  <a:pt x="785366" y="1755343"/>
                </a:lnTo>
                <a:lnTo>
                  <a:pt x="739503" y="1730525"/>
                </a:lnTo>
                <a:lnTo>
                  <a:pt x="721866" y="1728660"/>
                </a:lnTo>
                <a:close/>
              </a:path>
              <a:path w="1877695" h="2592704">
                <a:moveTo>
                  <a:pt x="590421" y="733044"/>
                </a:moveTo>
                <a:lnTo>
                  <a:pt x="522190" y="746379"/>
                </a:lnTo>
                <a:lnTo>
                  <a:pt x="462151" y="786383"/>
                </a:lnTo>
                <a:lnTo>
                  <a:pt x="333881" y="915288"/>
                </a:lnTo>
                <a:lnTo>
                  <a:pt x="294050" y="975534"/>
                </a:lnTo>
                <a:lnTo>
                  <a:pt x="280795" y="1044066"/>
                </a:lnTo>
                <a:lnTo>
                  <a:pt x="284107" y="1078870"/>
                </a:lnTo>
                <a:lnTo>
                  <a:pt x="294050" y="1112662"/>
                </a:lnTo>
                <a:lnTo>
                  <a:pt x="310638" y="1144383"/>
                </a:lnTo>
                <a:lnTo>
                  <a:pt x="333881" y="1172972"/>
                </a:lnTo>
                <a:lnTo>
                  <a:pt x="1106168" y="1948637"/>
                </a:lnTo>
                <a:lnTo>
                  <a:pt x="1126027" y="1978779"/>
                </a:lnTo>
                <a:lnTo>
                  <a:pt x="1132647" y="2013064"/>
                </a:lnTo>
                <a:lnTo>
                  <a:pt x="1126027" y="2047349"/>
                </a:lnTo>
                <a:lnTo>
                  <a:pt x="1106165" y="2077496"/>
                </a:lnTo>
                <a:lnTo>
                  <a:pt x="1490978" y="1690916"/>
                </a:lnTo>
                <a:lnTo>
                  <a:pt x="1510909" y="1660772"/>
                </a:lnTo>
                <a:lnTo>
                  <a:pt x="1517552" y="1626482"/>
                </a:lnTo>
                <a:lnTo>
                  <a:pt x="1510909" y="1592193"/>
                </a:lnTo>
                <a:lnTo>
                  <a:pt x="718691" y="786383"/>
                </a:lnTo>
                <a:lnTo>
                  <a:pt x="658747" y="746379"/>
                </a:lnTo>
                <a:lnTo>
                  <a:pt x="625108" y="736377"/>
                </a:lnTo>
                <a:lnTo>
                  <a:pt x="590421" y="733044"/>
                </a:lnTo>
                <a:close/>
              </a:path>
              <a:path w="1877695" h="2592704">
                <a:moveTo>
                  <a:pt x="272159" y="1353108"/>
                </a:moveTo>
                <a:lnTo>
                  <a:pt x="220200" y="1358112"/>
                </a:lnTo>
                <a:lnTo>
                  <a:pt x="169765" y="1373122"/>
                </a:lnTo>
                <a:lnTo>
                  <a:pt x="122426" y="1398141"/>
                </a:lnTo>
                <a:lnTo>
                  <a:pt x="79754" y="1433169"/>
                </a:lnTo>
                <a:lnTo>
                  <a:pt x="44896" y="1476053"/>
                </a:lnTo>
                <a:lnTo>
                  <a:pt x="19968" y="1523601"/>
                </a:lnTo>
                <a:lnTo>
                  <a:pt x="4994" y="1574256"/>
                </a:lnTo>
                <a:lnTo>
                  <a:pt x="0" y="1626482"/>
                </a:lnTo>
                <a:lnTo>
                  <a:pt x="4994" y="1678670"/>
                </a:lnTo>
                <a:lnTo>
                  <a:pt x="19968" y="1729325"/>
                </a:lnTo>
                <a:lnTo>
                  <a:pt x="44896" y="1776873"/>
                </a:lnTo>
                <a:lnTo>
                  <a:pt x="79754" y="1819757"/>
                </a:lnTo>
                <a:lnTo>
                  <a:pt x="117451" y="1851389"/>
                </a:lnTo>
                <a:lnTo>
                  <a:pt x="158954" y="1875112"/>
                </a:lnTo>
                <a:lnTo>
                  <a:pt x="203174" y="1890928"/>
                </a:lnTo>
                <a:lnTo>
                  <a:pt x="249025" y="1898836"/>
                </a:lnTo>
                <a:lnTo>
                  <a:pt x="295419" y="1898836"/>
                </a:lnTo>
                <a:lnTo>
                  <a:pt x="341270" y="1890928"/>
                </a:lnTo>
                <a:lnTo>
                  <a:pt x="385490" y="1875112"/>
                </a:lnTo>
                <a:lnTo>
                  <a:pt x="426993" y="1851389"/>
                </a:lnTo>
                <a:lnTo>
                  <a:pt x="464691" y="1819757"/>
                </a:lnTo>
                <a:lnTo>
                  <a:pt x="496187" y="1781900"/>
                </a:lnTo>
                <a:lnTo>
                  <a:pt x="519809" y="1740220"/>
                </a:lnTo>
                <a:lnTo>
                  <a:pt x="535557" y="1695810"/>
                </a:lnTo>
                <a:lnTo>
                  <a:pt x="543431" y="1649761"/>
                </a:lnTo>
                <a:lnTo>
                  <a:pt x="543431" y="1603165"/>
                </a:lnTo>
                <a:lnTo>
                  <a:pt x="535557" y="1557116"/>
                </a:lnTo>
                <a:lnTo>
                  <a:pt x="519809" y="1512706"/>
                </a:lnTo>
                <a:lnTo>
                  <a:pt x="496187" y="1471026"/>
                </a:lnTo>
                <a:lnTo>
                  <a:pt x="464691" y="1433169"/>
                </a:lnTo>
                <a:lnTo>
                  <a:pt x="421963" y="1398141"/>
                </a:lnTo>
                <a:lnTo>
                  <a:pt x="374616" y="1373122"/>
                </a:lnTo>
                <a:lnTo>
                  <a:pt x="324173" y="1358112"/>
                </a:lnTo>
                <a:lnTo>
                  <a:pt x="272159" y="1353108"/>
                </a:lnTo>
                <a:close/>
              </a:path>
              <a:path w="1877695" h="2592704">
                <a:moveTo>
                  <a:pt x="1877439" y="1431651"/>
                </a:moveTo>
                <a:lnTo>
                  <a:pt x="1747636" y="1562049"/>
                </a:lnTo>
                <a:lnTo>
                  <a:pt x="1727711" y="1592193"/>
                </a:lnTo>
                <a:lnTo>
                  <a:pt x="1721073" y="1626482"/>
                </a:lnTo>
                <a:lnTo>
                  <a:pt x="1727726" y="1660772"/>
                </a:lnTo>
                <a:lnTo>
                  <a:pt x="1747657" y="1690916"/>
                </a:lnTo>
                <a:lnTo>
                  <a:pt x="1877439" y="1821288"/>
                </a:lnTo>
                <a:lnTo>
                  <a:pt x="1877439" y="1431651"/>
                </a:lnTo>
                <a:close/>
              </a:path>
              <a:path w="1877695" h="2592704">
                <a:moveTo>
                  <a:pt x="1171192" y="1112012"/>
                </a:moveTo>
                <a:lnTo>
                  <a:pt x="1555113" y="1497609"/>
                </a:lnTo>
                <a:lnTo>
                  <a:pt x="1585138" y="1517626"/>
                </a:lnTo>
                <a:lnTo>
                  <a:pt x="1619295" y="1524298"/>
                </a:lnTo>
                <a:lnTo>
                  <a:pt x="1653429" y="1517626"/>
                </a:lnTo>
                <a:lnTo>
                  <a:pt x="1683383" y="1497609"/>
                </a:lnTo>
                <a:lnTo>
                  <a:pt x="1877439" y="1302717"/>
                </a:lnTo>
                <a:lnTo>
                  <a:pt x="1877439" y="1137697"/>
                </a:lnTo>
                <a:lnTo>
                  <a:pt x="1235120" y="1137697"/>
                </a:lnTo>
                <a:lnTo>
                  <a:pt x="1201221" y="1131427"/>
                </a:lnTo>
                <a:lnTo>
                  <a:pt x="1171192" y="1112012"/>
                </a:lnTo>
                <a:close/>
              </a:path>
              <a:path w="1877695" h="2592704">
                <a:moveTo>
                  <a:pt x="1877439" y="529654"/>
                </a:moveTo>
                <a:lnTo>
                  <a:pt x="1298573" y="1110995"/>
                </a:lnTo>
                <a:lnTo>
                  <a:pt x="1268900" y="1130871"/>
                </a:lnTo>
                <a:lnTo>
                  <a:pt x="1235120" y="1137697"/>
                </a:lnTo>
                <a:lnTo>
                  <a:pt x="1877439" y="1137697"/>
                </a:lnTo>
                <a:lnTo>
                  <a:pt x="1877439" y="529654"/>
                </a:lnTo>
                <a:close/>
              </a:path>
              <a:path w="1877695" h="2592704">
                <a:moveTo>
                  <a:pt x="1042033" y="284480"/>
                </a:moveTo>
                <a:lnTo>
                  <a:pt x="973675" y="297814"/>
                </a:lnTo>
                <a:lnTo>
                  <a:pt x="913636" y="337819"/>
                </a:lnTo>
                <a:lnTo>
                  <a:pt x="785366" y="466725"/>
                </a:lnTo>
                <a:lnTo>
                  <a:pt x="755838" y="505568"/>
                </a:lnTo>
                <a:lnTo>
                  <a:pt x="738122" y="549336"/>
                </a:lnTo>
                <a:lnTo>
                  <a:pt x="732216" y="595566"/>
                </a:lnTo>
                <a:lnTo>
                  <a:pt x="738122" y="641796"/>
                </a:lnTo>
                <a:lnTo>
                  <a:pt x="755838" y="685564"/>
                </a:lnTo>
                <a:lnTo>
                  <a:pt x="785381" y="724423"/>
                </a:lnTo>
                <a:lnTo>
                  <a:pt x="1106168" y="1046607"/>
                </a:lnTo>
                <a:lnTo>
                  <a:pt x="1170303" y="1073277"/>
                </a:lnTo>
                <a:lnTo>
                  <a:pt x="1204430" y="1066609"/>
                </a:lnTo>
                <a:lnTo>
                  <a:pt x="1234438" y="1046607"/>
                </a:lnTo>
                <a:lnTo>
                  <a:pt x="1490978" y="788924"/>
                </a:lnTo>
                <a:lnTo>
                  <a:pt x="1510909" y="758727"/>
                </a:lnTo>
                <a:lnTo>
                  <a:pt x="1517552" y="724423"/>
                </a:lnTo>
                <a:lnTo>
                  <a:pt x="1510909" y="690143"/>
                </a:lnTo>
                <a:lnTo>
                  <a:pt x="1170303" y="337819"/>
                </a:lnTo>
                <a:lnTo>
                  <a:pt x="1110263" y="297814"/>
                </a:lnTo>
                <a:lnTo>
                  <a:pt x="1042033" y="284480"/>
                </a:lnTo>
                <a:close/>
              </a:path>
              <a:path w="1877695" h="2592704">
                <a:moveTo>
                  <a:pt x="1619248" y="0"/>
                </a:moveTo>
                <a:lnTo>
                  <a:pt x="1567307" y="5020"/>
                </a:lnTo>
                <a:lnTo>
                  <a:pt x="1516902" y="20066"/>
                </a:lnTo>
                <a:lnTo>
                  <a:pt x="1469568" y="45112"/>
                </a:lnTo>
                <a:lnTo>
                  <a:pt x="1426843" y="80137"/>
                </a:lnTo>
                <a:lnTo>
                  <a:pt x="1395347" y="117974"/>
                </a:lnTo>
                <a:lnTo>
                  <a:pt x="1371725" y="159640"/>
                </a:lnTo>
                <a:lnTo>
                  <a:pt x="1355977" y="204041"/>
                </a:lnTo>
                <a:lnTo>
                  <a:pt x="1348103" y="250086"/>
                </a:lnTo>
                <a:lnTo>
                  <a:pt x="1348103" y="296681"/>
                </a:lnTo>
                <a:lnTo>
                  <a:pt x="1355977" y="342735"/>
                </a:lnTo>
                <a:lnTo>
                  <a:pt x="1371725" y="387155"/>
                </a:lnTo>
                <a:lnTo>
                  <a:pt x="1395347" y="428849"/>
                </a:lnTo>
                <a:lnTo>
                  <a:pt x="1426843" y="466725"/>
                </a:lnTo>
                <a:lnTo>
                  <a:pt x="1464540" y="498371"/>
                </a:lnTo>
                <a:lnTo>
                  <a:pt x="1506043" y="522106"/>
                </a:lnTo>
                <a:lnTo>
                  <a:pt x="1550263" y="537929"/>
                </a:lnTo>
                <a:lnTo>
                  <a:pt x="1596114" y="545841"/>
                </a:lnTo>
                <a:lnTo>
                  <a:pt x="1642508" y="545841"/>
                </a:lnTo>
                <a:lnTo>
                  <a:pt x="1688359" y="537929"/>
                </a:lnTo>
                <a:lnTo>
                  <a:pt x="1732579" y="522106"/>
                </a:lnTo>
                <a:lnTo>
                  <a:pt x="1774082" y="498371"/>
                </a:lnTo>
                <a:lnTo>
                  <a:pt x="1811780" y="466725"/>
                </a:lnTo>
                <a:lnTo>
                  <a:pt x="1843276" y="428849"/>
                </a:lnTo>
                <a:lnTo>
                  <a:pt x="1866898" y="387155"/>
                </a:lnTo>
                <a:lnTo>
                  <a:pt x="1877439" y="357422"/>
                </a:lnTo>
                <a:lnTo>
                  <a:pt x="1877439" y="189360"/>
                </a:lnTo>
                <a:lnTo>
                  <a:pt x="1843276" y="117974"/>
                </a:lnTo>
                <a:lnTo>
                  <a:pt x="1811780" y="80137"/>
                </a:lnTo>
                <a:lnTo>
                  <a:pt x="1769052" y="45112"/>
                </a:lnTo>
                <a:lnTo>
                  <a:pt x="1721705" y="20066"/>
                </a:lnTo>
                <a:lnTo>
                  <a:pt x="1671262" y="5020"/>
                </a:lnTo>
                <a:lnTo>
                  <a:pt x="1619248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0"/>
            <a:ext cx="1009015" cy="844550"/>
            <a:chOff x="0" y="0"/>
            <a:chExt cx="1009015" cy="844550"/>
          </a:xfrm>
        </p:grpSpPr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1008887" cy="8442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0626" y="112290"/>
              <a:ext cx="385445" cy="386715"/>
            </a:xfrm>
            <a:custGeom>
              <a:avLst/>
              <a:gdLst/>
              <a:ahLst/>
              <a:cxnLst/>
              <a:rect l="l" t="t" r="r" b="b"/>
              <a:pathLst>
                <a:path w="385445" h="386715">
                  <a:moveTo>
                    <a:pt x="200710" y="321238"/>
                  </a:moveTo>
                  <a:lnTo>
                    <a:pt x="162457" y="341476"/>
                  </a:lnTo>
                  <a:lnTo>
                    <a:pt x="160088" y="353690"/>
                  </a:lnTo>
                  <a:lnTo>
                    <a:pt x="162457" y="365903"/>
                  </a:lnTo>
                  <a:lnTo>
                    <a:pt x="169562" y="376639"/>
                  </a:lnTo>
                  <a:lnTo>
                    <a:pt x="175882" y="382970"/>
                  </a:lnTo>
                  <a:lnTo>
                    <a:pt x="184155" y="386141"/>
                  </a:lnTo>
                  <a:lnTo>
                    <a:pt x="200710" y="386141"/>
                  </a:lnTo>
                  <a:lnTo>
                    <a:pt x="208992" y="382970"/>
                  </a:lnTo>
                  <a:lnTo>
                    <a:pt x="215303" y="376639"/>
                  </a:lnTo>
                  <a:lnTo>
                    <a:pt x="222408" y="365903"/>
                  </a:lnTo>
                  <a:lnTo>
                    <a:pt x="224777" y="353690"/>
                  </a:lnTo>
                  <a:lnTo>
                    <a:pt x="222408" y="341476"/>
                  </a:lnTo>
                  <a:lnTo>
                    <a:pt x="215303" y="330741"/>
                  </a:lnTo>
                  <a:lnTo>
                    <a:pt x="208992" y="324409"/>
                  </a:lnTo>
                  <a:lnTo>
                    <a:pt x="200710" y="321238"/>
                  </a:lnTo>
                  <a:close/>
                </a:path>
                <a:path w="385445" h="386715">
                  <a:moveTo>
                    <a:pt x="198059" y="206361"/>
                  </a:moveTo>
                  <a:lnTo>
                    <a:pt x="93036" y="300450"/>
                  </a:lnTo>
                  <a:lnTo>
                    <a:pt x="86721" y="315743"/>
                  </a:lnTo>
                  <a:lnTo>
                    <a:pt x="88242" y="323585"/>
                  </a:lnTo>
                  <a:lnTo>
                    <a:pt x="88300" y="323883"/>
                  </a:lnTo>
                  <a:lnTo>
                    <a:pt x="93036" y="331042"/>
                  </a:lnTo>
                  <a:lnTo>
                    <a:pt x="112491" y="350557"/>
                  </a:lnTo>
                  <a:lnTo>
                    <a:pt x="118009" y="352670"/>
                  </a:lnTo>
                  <a:lnTo>
                    <a:pt x="129046" y="352670"/>
                  </a:lnTo>
                  <a:lnTo>
                    <a:pt x="134564" y="350557"/>
                  </a:lnTo>
                  <a:lnTo>
                    <a:pt x="234717" y="250079"/>
                  </a:lnTo>
                  <a:lnTo>
                    <a:pt x="241634" y="250079"/>
                  </a:lnTo>
                  <a:lnTo>
                    <a:pt x="198059" y="206361"/>
                  </a:lnTo>
                  <a:close/>
                </a:path>
                <a:path w="385445" h="386715">
                  <a:moveTo>
                    <a:pt x="248716" y="258761"/>
                  </a:moveTo>
                  <a:lnTo>
                    <a:pt x="242875" y="258761"/>
                  </a:lnTo>
                  <a:lnTo>
                    <a:pt x="240169" y="259903"/>
                  </a:lnTo>
                  <a:lnTo>
                    <a:pt x="203474" y="296723"/>
                  </a:lnTo>
                  <a:lnTo>
                    <a:pt x="203474" y="303574"/>
                  </a:lnTo>
                  <a:lnTo>
                    <a:pt x="250008" y="350264"/>
                  </a:lnTo>
                  <a:lnTo>
                    <a:pt x="255526" y="352378"/>
                  </a:lnTo>
                  <a:lnTo>
                    <a:pt x="266563" y="352378"/>
                  </a:lnTo>
                  <a:lnTo>
                    <a:pt x="272082" y="350264"/>
                  </a:lnTo>
                  <a:lnTo>
                    <a:pt x="291542" y="330741"/>
                  </a:lnTo>
                  <a:lnTo>
                    <a:pt x="296281" y="323585"/>
                  </a:lnTo>
                  <a:lnTo>
                    <a:pt x="297802" y="315743"/>
                  </a:lnTo>
                  <a:lnTo>
                    <a:pt x="297860" y="315445"/>
                  </a:lnTo>
                  <a:lnTo>
                    <a:pt x="296339" y="307604"/>
                  </a:lnTo>
                  <a:lnTo>
                    <a:pt x="296281" y="307304"/>
                  </a:lnTo>
                  <a:lnTo>
                    <a:pt x="291542" y="300148"/>
                  </a:lnTo>
                  <a:lnTo>
                    <a:pt x="251423" y="259903"/>
                  </a:lnTo>
                  <a:lnTo>
                    <a:pt x="248716" y="258761"/>
                  </a:lnTo>
                  <a:close/>
                </a:path>
                <a:path w="385445" h="386715">
                  <a:moveTo>
                    <a:pt x="249216" y="143755"/>
                  </a:moveTo>
                  <a:lnTo>
                    <a:pt x="203474" y="189650"/>
                  </a:lnTo>
                  <a:lnTo>
                    <a:pt x="203483" y="196500"/>
                  </a:lnTo>
                  <a:lnTo>
                    <a:pt x="299457" y="292798"/>
                  </a:lnTo>
                  <a:lnTo>
                    <a:pt x="306591" y="297548"/>
                  </a:lnTo>
                  <a:lnTo>
                    <a:pt x="314706" y="299132"/>
                  </a:lnTo>
                  <a:lnTo>
                    <a:pt x="322820" y="297548"/>
                  </a:lnTo>
                  <a:lnTo>
                    <a:pt x="329955" y="292798"/>
                  </a:lnTo>
                  <a:lnTo>
                    <a:pt x="349415" y="273274"/>
                  </a:lnTo>
                  <a:lnTo>
                    <a:pt x="351519" y="267744"/>
                  </a:lnTo>
                  <a:lnTo>
                    <a:pt x="351408" y="256374"/>
                  </a:lnTo>
                  <a:lnTo>
                    <a:pt x="349415" y="251137"/>
                  </a:lnTo>
                  <a:lnTo>
                    <a:pt x="249216" y="150602"/>
                  </a:lnTo>
                  <a:lnTo>
                    <a:pt x="249216" y="143755"/>
                  </a:lnTo>
                  <a:close/>
                </a:path>
                <a:path w="385445" h="386715">
                  <a:moveTo>
                    <a:pt x="88763" y="205280"/>
                  </a:moveTo>
                  <a:lnTo>
                    <a:pt x="82661" y="205280"/>
                  </a:lnTo>
                  <a:lnTo>
                    <a:pt x="80088" y="206361"/>
                  </a:lnTo>
                  <a:lnTo>
                    <a:pt x="35757" y="250834"/>
                  </a:lnTo>
                  <a:lnTo>
                    <a:pt x="33653" y="256373"/>
                  </a:lnTo>
                  <a:lnTo>
                    <a:pt x="33767" y="267744"/>
                  </a:lnTo>
                  <a:lnTo>
                    <a:pt x="35757" y="272981"/>
                  </a:lnTo>
                  <a:lnTo>
                    <a:pt x="55214" y="292495"/>
                  </a:lnTo>
                  <a:lnTo>
                    <a:pt x="62346" y="297251"/>
                  </a:lnTo>
                  <a:lnTo>
                    <a:pt x="70460" y="298836"/>
                  </a:lnTo>
                  <a:lnTo>
                    <a:pt x="78573" y="297251"/>
                  </a:lnTo>
                  <a:lnTo>
                    <a:pt x="85706" y="292495"/>
                  </a:lnTo>
                  <a:lnTo>
                    <a:pt x="127990" y="250079"/>
                  </a:lnTo>
                  <a:lnTo>
                    <a:pt x="128037" y="243191"/>
                  </a:lnTo>
                  <a:lnTo>
                    <a:pt x="91328" y="206361"/>
                  </a:lnTo>
                  <a:lnTo>
                    <a:pt x="88763" y="205280"/>
                  </a:lnTo>
                  <a:close/>
                </a:path>
                <a:path w="385445" h="386715">
                  <a:moveTo>
                    <a:pt x="75685" y="87011"/>
                  </a:moveTo>
                  <a:lnTo>
                    <a:pt x="64648" y="87011"/>
                  </a:lnTo>
                  <a:lnTo>
                    <a:pt x="59130" y="89115"/>
                  </a:lnTo>
                  <a:lnTo>
                    <a:pt x="35463" y="112866"/>
                  </a:lnTo>
                  <a:lnTo>
                    <a:pt x="33358" y="118405"/>
                  </a:lnTo>
                  <a:lnTo>
                    <a:pt x="33469" y="129767"/>
                  </a:lnTo>
                  <a:lnTo>
                    <a:pt x="35463" y="135013"/>
                  </a:lnTo>
                  <a:lnTo>
                    <a:pt x="135659" y="235538"/>
                  </a:lnTo>
                  <a:lnTo>
                    <a:pt x="135659" y="242389"/>
                  </a:lnTo>
                  <a:lnTo>
                    <a:pt x="181400" y="196500"/>
                  </a:lnTo>
                  <a:lnTo>
                    <a:pt x="181400" y="189650"/>
                  </a:lnTo>
                  <a:lnTo>
                    <a:pt x="81202" y="89115"/>
                  </a:lnTo>
                  <a:lnTo>
                    <a:pt x="75685" y="87011"/>
                  </a:lnTo>
                  <a:close/>
                </a:path>
                <a:path w="385445" h="386715">
                  <a:moveTo>
                    <a:pt x="40622" y="160623"/>
                  </a:moveTo>
                  <a:lnTo>
                    <a:pt x="24066" y="160623"/>
                  </a:lnTo>
                  <a:lnTo>
                    <a:pt x="15778" y="163794"/>
                  </a:lnTo>
                  <a:lnTo>
                    <a:pt x="3153" y="176467"/>
                  </a:lnTo>
                  <a:lnTo>
                    <a:pt x="0" y="184771"/>
                  </a:lnTo>
                  <a:lnTo>
                    <a:pt x="0" y="201378"/>
                  </a:lnTo>
                  <a:lnTo>
                    <a:pt x="3156" y="209682"/>
                  </a:lnTo>
                  <a:lnTo>
                    <a:pt x="9471" y="216014"/>
                  </a:lnTo>
                  <a:lnTo>
                    <a:pt x="20171" y="223143"/>
                  </a:lnTo>
                  <a:lnTo>
                    <a:pt x="32343" y="225519"/>
                  </a:lnTo>
                  <a:lnTo>
                    <a:pt x="44514" y="223143"/>
                  </a:lnTo>
                  <a:lnTo>
                    <a:pt x="55214" y="216014"/>
                  </a:lnTo>
                  <a:lnTo>
                    <a:pt x="62319" y="205280"/>
                  </a:lnTo>
                  <a:lnTo>
                    <a:pt x="64687" y="193070"/>
                  </a:lnTo>
                  <a:lnTo>
                    <a:pt x="62319" y="180860"/>
                  </a:lnTo>
                  <a:lnTo>
                    <a:pt x="55214" y="170126"/>
                  </a:lnTo>
                  <a:lnTo>
                    <a:pt x="48908" y="163794"/>
                  </a:lnTo>
                  <a:lnTo>
                    <a:pt x="40622" y="160623"/>
                  </a:lnTo>
                  <a:close/>
                </a:path>
                <a:path w="385445" h="386715">
                  <a:moveTo>
                    <a:pt x="360811" y="160624"/>
                  </a:moveTo>
                  <a:lnTo>
                    <a:pt x="322557" y="180861"/>
                  </a:lnTo>
                  <a:lnTo>
                    <a:pt x="320189" y="193070"/>
                  </a:lnTo>
                  <a:lnTo>
                    <a:pt x="322557" y="205280"/>
                  </a:lnTo>
                  <a:lnTo>
                    <a:pt x="329662" y="216015"/>
                  </a:lnTo>
                  <a:lnTo>
                    <a:pt x="340362" y="223143"/>
                  </a:lnTo>
                  <a:lnTo>
                    <a:pt x="352533" y="225519"/>
                  </a:lnTo>
                  <a:lnTo>
                    <a:pt x="364704" y="223143"/>
                  </a:lnTo>
                  <a:lnTo>
                    <a:pt x="375404" y="216015"/>
                  </a:lnTo>
                  <a:lnTo>
                    <a:pt x="381715" y="209683"/>
                  </a:lnTo>
                  <a:lnTo>
                    <a:pt x="384875" y="201379"/>
                  </a:lnTo>
                  <a:lnTo>
                    <a:pt x="384875" y="184771"/>
                  </a:lnTo>
                  <a:lnTo>
                    <a:pt x="381715" y="176467"/>
                  </a:lnTo>
                  <a:lnTo>
                    <a:pt x="369084" y="163795"/>
                  </a:lnTo>
                  <a:lnTo>
                    <a:pt x="360811" y="160624"/>
                  </a:lnTo>
                  <a:close/>
                </a:path>
                <a:path w="385445" h="386715">
                  <a:moveTo>
                    <a:pt x="195409" y="205280"/>
                  </a:moveTo>
                  <a:lnTo>
                    <a:pt x="189466" y="205280"/>
                  </a:lnTo>
                  <a:lnTo>
                    <a:pt x="186648" y="206361"/>
                  </a:lnTo>
                  <a:lnTo>
                    <a:pt x="198226" y="206361"/>
                  </a:lnTo>
                  <a:lnTo>
                    <a:pt x="195409" y="205280"/>
                  </a:lnTo>
                  <a:close/>
                </a:path>
                <a:path w="385445" h="386715">
                  <a:moveTo>
                    <a:pt x="266865" y="33470"/>
                  </a:moveTo>
                  <a:lnTo>
                    <a:pt x="255828" y="33470"/>
                  </a:lnTo>
                  <a:lnTo>
                    <a:pt x="250310" y="35584"/>
                  </a:lnTo>
                  <a:lnTo>
                    <a:pt x="150100" y="136109"/>
                  </a:lnTo>
                  <a:lnTo>
                    <a:pt x="143288" y="136109"/>
                  </a:lnTo>
                  <a:lnTo>
                    <a:pt x="189022" y="181997"/>
                  </a:lnTo>
                  <a:lnTo>
                    <a:pt x="195852" y="181997"/>
                  </a:lnTo>
                  <a:lnTo>
                    <a:pt x="291835" y="85700"/>
                  </a:lnTo>
                  <a:lnTo>
                    <a:pt x="296573" y="78541"/>
                  </a:lnTo>
                  <a:lnTo>
                    <a:pt x="298095" y="70696"/>
                  </a:lnTo>
                  <a:lnTo>
                    <a:pt x="298153" y="70400"/>
                  </a:lnTo>
                  <a:lnTo>
                    <a:pt x="296630" y="62555"/>
                  </a:lnTo>
                  <a:lnTo>
                    <a:pt x="296573" y="62262"/>
                  </a:lnTo>
                  <a:lnTo>
                    <a:pt x="291835" y="55107"/>
                  </a:lnTo>
                  <a:lnTo>
                    <a:pt x="272384" y="35584"/>
                  </a:lnTo>
                  <a:lnTo>
                    <a:pt x="266865" y="33470"/>
                  </a:lnTo>
                  <a:close/>
                </a:path>
                <a:path w="385445" h="386715">
                  <a:moveTo>
                    <a:pt x="319927" y="87304"/>
                  </a:moveTo>
                  <a:lnTo>
                    <a:pt x="308900" y="87304"/>
                  </a:lnTo>
                  <a:lnTo>
                    <a:pt x="303372" y="89418"/>
                  </a:lnTo>
                  <a:lnTo>
                    <a:pt x="256838" y="136109"/>
                  </a:lnTo>
                  <a:lnTo>
                    <a:pt x="256838" y="142959"/>
                  </a:lnTo>
                  <a:lnTo>
                    <a:pt x="295750" y="181997"/>
                  </a:lnTo>
                  <a:lnTo>
                    <a:pt x="302579" y="181997"/>
                  </a:lnTo>
                  <a:lnTo>
                    <a:pt x="349113" y="135306"/>
                  </a:lnTo>
                  <a:lnTo>
                    <a:pt x="351217" y="129767"/>
                  </a:lnTo>
                  <a:lnTo>
                    <a:pt x="351106" y="118406"/>
                  </a:lnTo>
                  <a:lnTo>
                    <a:pt x="349113" y="113159"/>
                  </a:lnTo>
                  <a:lnTo>
                    <a:pt x="325445" y="89418"/>
                  </a:lnTo>
                  <a:lnTo>
                    <a:pt x="319927" y="87304"/>
                  </a:lnTo>
                  <a:close/>
                </a:path>
                <a:path w="385445" h="386715">
                  <a:moveTo>
                    <a:pt x="129348" y="33772"/>
                  </a:moveTo>
                  <a:lnTo>
                    <a:pt x="93331" y="55400"/>
                  </a:lnTo>
                  <a:lnTo>
                    <a:pt x="87072" y="70400"/>
                  </a:lnTo>
                  <a:lnTo>
                    <a:pt x="87015" y="70696"/>
                  </a:lnTo>
                  <a:lnTo>
                    <a:pt x="88536" y="78540"/>
                  </a:lnTo>
                  <a:lnTo>
                    <a:pt x="88594" y="78837"/>
                  </a:lnTo>
                  <a:lnTo>
                    <a:pt x="93331" y="85992"/>
                  </a:lnTo>
                  <a:lnTo>
                    <a:pt x="135659" y="128455"/>
                  </a:lnTo>
                  <a:lnTo>
                    <a:pt x="142488" y="128455"/>
                  </a:lnTo>
                  <a:lnTo>
                    <a:pt x="181400" y="89418"/>
                  </a:lnTo>
                  <a:lnTo>
                    <a:pt x="181400" y="82567"/>
                  </a:lnTo>
                  <a:lnTo>
                    <a:pt x="134857" y="35876"/>
                  </a:lnTo>
                  <a:lnTo>
                    <a:pt x="129348" y="33772"/>
                  </a:lnTo>
                  <a:close/>
                </a:path>
                <a:path w="385445" h="386715">
                  <a:moveTo>
                    <a:pt x="200710" y="0"/>
                  </a:moveTo>
                  <a:lnTo>
                    <a:pt x="162466" y="20246"/>
                  </a:lnTo>
                  <a:lnTo>
                    <a:pt x="160098" y="32455"/>
                  </a:lnTo>
                  <a:lnTo>
                    <a:pt x="162466" y="44665"/>
                  </a:lnTo>
                  <a:lnTo>
                    <a:pt x="169571" y="55400"/>
                  </a:lnTo>
                  <a:lnTo>
                    <a:pt x="179868" y="62261"/>
                  </a:lnTo>
                  <a:lnTo>
                    <a:pt x="180407" y="62555"/>
                  </a:lnTo>
                  <a:lnTo>
                    <a:pt x="192437" y="64905"/>
                  </a:lnTo>
                  <a:lnTo>
                    <a:pt x="204468" y="62555"/>
                  </a:lnTo>
                  <a:lnTo>
                    <a:pt x="205006" y="62261"/>
                  </a:lnTo>
                  <a:lnTo>
                    <a:pt x="215303" y="55400"/>
                  </a:lnTo>
                  <a:lnTo>
                    <a:pt x="222408" y="44666"/>
                  </a:lnTo>
                  <a:lnTo>
                    <a:pt x="224777" y="32456"/>
                  </a:lnTo>
                  <a:lnTo>
                    <a:pt x="222408" y="20246"/>
                  </a:lnTo>
                  <a:lnTo>
                    <a:pt x="215303" y="9511"/>
                  </a:lnTo>
                  <a:lnTo>
                    <a:pt x="208992" y="3170"/>
                  </a:lnTo>
                  <a:lnTo>
                    <a:pt x="200710" y="0"/>
                  </a:lnTo>
                  <a:close/>
                </a:path>
              </a:pathLst>
            </a:custGeom>
            <a:solidFill>
              <a:srgbClr val="1C3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107" y="575449"/>
              <a:ext cx="384810" cy="50800"/>
            </a:xfrm>
            <a:custGeom>
              <a:avLst/>
              <a:gdLst/>
              <a:ahLst/>
              <a:cxnLst/>
              <a:rect l="l" t="t" r="r" b="b"/>
              <a:pathLst>
                <a:path w="384809" h="50800">
                  <a:moveTo>
                    <a:pt x="41148" y="44564"/>
                  </a:moveTo>
                  <a:lnTo>
                    <a:pt x="39535" y="42557"/>
                  </a:lnTo>
                  <a:lnTo>
                    <a:pt x="22910" y="22364"/>
                  </a:lnTo>
                  <a:lnTo>
                    <a:pt x="38252" y="6451"/>
                  </a:lnTo>
                  <a:lnTo>
                    <a:pt x="38201" y="3568"/>
                  </a:lnTo>
                  <a:lnTo>
                    <a:pt x="34480" y="0"/>
                  </a:lnTo>
                  <a:lnTo>
                    <a:pt x="31534" y="0"/>
                  </a:lnTo>
                  <a:lnTo>
                    <a:pt x="9232" y="23139"/>
                  </a:lnTo>
                  <a:lnTo>
                    <a:pt x="9232" y="2565"/>
                  </a:lnTo>
                  <a:lnTo>
                    <a:pt x="7175" y="444"/>
                  </a:lnTo>
                  <a:lnTo>
                    <a:pt x="2057" y="444"/>
                  </a:lnTo>
                  <a:lnTo>
                    <a:pt x="0" y="2565"/>
                  </a:lnTo>
                  <a:lnTo>
                    <a:pt x="0" y="48069"/>
                  </a:lnTo>
                  <a:lnTo>
                    <a:pt x="2057" y="50126"/>
                  </a:lnTo>
                  <a:lnTo>
                    <a:pt x="7175" y="50126"/>
                  </a:lnTo>
                  <a:lnTo>
                    <a:pt x="9232" y="48069"/>
                  </a:lnTo>
                  <a:lnTo>
                    <a:pt x="9232" y="36550"/>
                  </a:lnTo>
                  <a:lnTo>
                    <a:pt x="16459" y="29095"/>
                  </a:lnTo>
                  <a:lnTo>
                    <a:pt x="33235" y="49517"/>
                  </a:lnTo>
                  <a:lnTo>
                    <a:pt x="34544" y="50139"/>
                  </a:lnTo>
                  <a:lnTo>
                    <a:pt x="36982" y="50126"/>
                  </a:lnTo>
                  <a:lnTo>
                    <a:pt x="38036" y="49784"/>
                  </a:lnTo>
                  <a:lnTo>
                    <a:pt x="40868" y="47447"/>
                  </a:lnTo>
                  <a:lnTo>
                    <a:pt x="41148" y="44564"/>
                  </a:lnTo>
                  <a:close/>
                </a:path>
                <a:path w="384809" h="50800">
                  <a:moveTo>
                    <a:pt x="82575" y="7683"/>
                  </a:moveTo>
                  <a:lnTo>
                    <a:pt x="82550" y="2552"/>
                  </a:lnTo>
                  <a:lnTo>
                    <a:pt x="80479" y="469"/>
                  </a:lnTo>
                  <a:lnTo>
                    <a:pt x="48425" y="444"/>
                  </a:lnTo>
                  <a:lnTo>
                    <a:pt x="46367" y="2565"/>
                  </a:lnTo>
                  <a:lnTo>
                    <a:pt x="46367" y="48069"/>
                  </a:lnTo>
                  <a:lnTo>
                    <a:pt x="48425" y="50126"/>
                  </a:lnTo>
                  <a:lnTo>
                    <a:pt x="80454" y="50126"/>
                  </a:lnTo>
                  <a:lnTo>
                    <a:pt x="82575" y="48069"/>
                  </a:lnTo>
                  <a:lnTo>
                    <a:pt x="82575" y="42951"/>
                  </a:lnTo>
                  <a:lnTo>
                    <a:pt x="80454" y="40894"/>
                  </a:lnTo>
                  <a:lnTo>
                    <a:pt x="77901" y="40881"/>
                  </a:lnTo>
                  <a:lnTo>
                    <a:pt x="55600" y="40881"/>
                  </a:lnTo>
                  <a:lnTo>
                    <a:pt x="55600" y="29921"/>
                  </a:lnTo>
                  <a:lnTo>
                    <a:pt x="76517" y="29921"/>
                  </a:lnTo>
                  <a:lnTo>
                    <a:pt x="78625" y="27863"/>
                  </a:lnTo>
                  <a:lnTo>
                    <a:pt x="78613" y="22745"/>
                  </a:lnTo>
                  <a:lnTo>
                    <a:pt x="76530" y="20662"/>
                  </a:lnTo>
                  <a:lnTo>
                    <a:pt x="55600" y="20637"/>
                  </a:lnTo>
                  <a:lnTo>
                    <a:pt x="55600" y="9740"/>
                  </a:lnTo>
                  <a:lnTo>
                    <a:pt x="80454" y="9740"/>
                  </a:lnTo>
                  <a:lnTo>
                    <a:pt x="82575" y="7683"/>
                  </a:lnTo>
                  <a:close/>
                </a:path>
                <a:path w="384809" h="50800">
                  <a:moveTo>
                    <a:pt x="138518" y="18859"/>
                  </a:moveTo>
                  <a:lnTo>
                    <a:pt x="138404" y="4013"/>
                  </a:lnTo>
                  <a:lnTo>
                    <a:pt x="138328" y="3784"/>
                  </a:lnTo>
                  <a:lnTo>
                    <a:pt x="138239" y="3505"/>
                  </a:lnTo>
                  <a:lnTo>
                    <a:pt x="138061" y="3124"/>
                  </a:lnTo>
                  <a:lnTo>
                    <a:pt x="138023" y="2946"/>
                  </a:lnTo>
                  <a:lnTo>
                    <a:pt x="137909" y="2781"/>
                  </a:lnTo>
                  <a:lnTo>
                    <a:pt x="137795" y="2616"/>
                  </a:lnTo>
                  <a:lnTo>
                    <a:pt x="137680" y="2451"/>
                  </a:lnTo>
                  <a:lnTo>
                    <a:pt x="137020" y="1727"/>
                  </a:lnTo>
                  <a:lnTo>
                    <a:pt x="136575" y="1333"/>
                  </a:lnTo>
                  <a:lnTo>
                    <a:pt x="131191" y="1333"/>
                  </a:lnTo>
                  <a:lnTo>
                    <a:pt x="130606" y="1727"/>
                  </a:lnTo>
                  <a:lnTo>
                    <a:pt x="113665" y="23977"/>
                  </a:lnTo>
                  <a:lnTo>
                    <a:pt x="110185" y="19253"/>
                  </a:lnTo>
                  <a:lnTo>
                    <a:pt x="98336" y="3124"/>
                  </a:lnTo>
                  <a:lnTo>
                    <a:pt x="98209" y="2946"/>
                  </a:lnTo>
                  <a:lnTo>
                    <a:pt x="98082" y="2781"/>
                  </a:lnTo>
                  <a:lnTo>
                    <a:pt x="97967" y="2616"/>
                  </a:lnTo>
                  <a:lnTo>
                    <a:pt x="97840" y="2451"/>
                  </a:lnTo>
                  <a:lnTo>
                    <a:pt x="97205" y="1727"/>
                  </a:lnTo>
                  <a:lnTo>
                    <a:pt x="96672" y="1333"/>
                  </a:lnTo>
                  <a:lnTo>
                    <a:pt x="91135" y="1333"/>
                  </a:lnTo>
                  <a:lnTo>
                    <a:pt x="90805" y="1727"/>
                  </a:lnTo>
                  <a:lnTo>
                    <a:pt x="90258" y="2451"/>
                  </a:lnTo>
                  <a:lnTo>
                    <a:pt x="90144" y="2616"/>
                  </a:lnTo>
                  <a:lnTo>
                    <a:pt x="89979" y="2781"/>
                  </a:lnTo>
                  <a:lnTo>
                    <a:pt x="89916" y="2946"/>
                  </a:lnTo>
                  <a:lnTo>
                    <a:pt x="89814" y="3124"/>
                  </a:lnTo>
                  <a:lnTo>
                    <a:pt x="89674" y="3505"/>
                  </a:lnTo>
                  <a:lnTo>
                    <a:pt x="89585" y="3784"/>
                  </a:lnTo>
                  <a:lnTo>
                    <a:pt x="89547" y="4013"/>
                  </a:lnTo>
                  <a:lnTo>
                    <a:pt x="89420" y="48069"/>
                  </a:lnTo>
                  <a:lnTo>
                    <a:pt x="91478" y="50126"/>
                  </a:lnTo>
                  <a:lnTo>
                    <a:pt x="96596" y="50126"/>
                  </a:lnTo>
                  <a:lnTo>
                    <a:pt x="98640" y="48069"/>
                  </a:lnTo>
                  <a:lnTo>
                    <a:pt x="98640" y="19253"/>
                  </a:lnTo>
                  <a:lnTo>
                    <a:pt x="109829" y="34378"/>
                  </a:lnTo>
                  <a:lnTo>
                    <a:pt x="109943" y="34544"/>
                  </a:lnTo>
                  <a:lnTo>
                    <a:pt x="110045" y="34709"/>
                  </a:lnTo>
                  <a:lnTo>
                    <a:pt x="110337" y="35039"/>
                  </a:lnTo>
                  <a:lnTo>
                    <a:pt x="110540" y="35229"/>
                  </a:lnTo>
                  <a:lnTo>
                    <a:pt x="110769" y="35382"/>
                  </a:lnTo>
                  <a:lnTo>
                    <a:pt x="110934" y="35598"/>
                  </a:lnTo>
                  <a:lnTo>
                    <a:pt x="111353" y="35877"/>
                  </a:lnTo>
                  <a:lnTo>
                    <a:pt x="111607" y="35877"/>
                  </a:lnTo>
                  <a:lnTo>
                    <a:pt x="113436" y="36830"/>
                  </a:lnTo>
                  <a:lnTo>
                    <a:pt x="115658" y="36664"/>
                  </a:lnTo>
                  <a:lnTo>
                    <a:pt x="125336" y="23977"/>
                  </a:lnTo>
                  <a:lnTo>
                    <a:pt x="129235" y="18859"/>
                  </a:lnTo>
                  <a:lnTo>
                    <a:pt x="129235" y="48069"/>
                  </a:lnTo>
                  <a:lnTo>
                    <a:pt x="131279" y="50126"/>
                  </a:lnTo>
                  <a:lnTo>
                    <a:pt x="136410" y="50126"/>
                  </a:lnTo>
                  <a:lnTo>
                    <a:pt x="138518" y="48069"/>
                  </a:lnTo>
                  <a:lnTo>
                    <a:pt x="138518" y="18859"/>
                  </a:lnTo>
                  <a:close/>
                </a:path>
                <a:path w="384809" h="50800">
                  <a:moveTo>
                    <a:pt x="193001" y="2501"/>
                  </a:moveTo>
                  <a:lnTo>
                    <a:pt x="190893" y="444"/>
                  </a:lnTo>
                  <a:lnTo>
                    <a:pt x="185775" y="444"/>
                  </a:lnTo>
                  <a:lnTo>
                    <a:pt x="183730" y="2501"/>
                  </a:lnTo>
                  <a:lnTo>
                    <a:pt x="183730" y="32816"/>
                  </a:lnTo>
                  <a:lnTo>
                    <a:pt x="170954" y="17754"/>
                  </a:lnTo>
                  <a:lnTo>
                    <a:pt x="156806" y="1054"/>
                  </a:lnTo>
                  <a:lnTo>
                    <a:pt x="155511" y="444"/>
                  </a:lnTo>
                  <a:lnTo>
                    <a:pt x="151257" y="444"/>
                  </a:lnTo>
                  <a:lnTo>
                    <a:pt x="149364" y="2844"/>
                  </a:lnTo>
                  <a:lnTo>
                    <a:pt x="149491" y="48044"/>
                  </a:lnTo>
                  <a:lnTo>
                    <a:pt x="151523" y="50126"/>
                  </a:lnTo>
                  <a:lnTo>
                    <a:pt x="156654" y="50126"/>
                  </a:lnTo>
                  <a:lnTo>
                    <a:pt x="158750" y="48044"/>
                  </a:lnTo>
                  <a:lnTo>
                    <a:pt x="158750" y="17754"/>
                  </a:lnTo>
                  <a:lnTo>
                    <a:pt x="184785" y="48450"/>
                  </a:lnTo>
                  <a:lnTo>
                    <a:pt x="185991" y="49568"/>
                  </a:lnTo>
                  <a:lnTo>
                    <a:pt x="190792" y="49568"/>
                  </a:lnTo>
                  <a:lnTo>
                    <a:pt x="191897" y="48450"/>
                  </a:lnTo>
                  <a:lnTo>
                    <a:pt x="192125" y="48171"/>
                  </a:lnTo>
                  <a:lnTo>
                    <a:pt x="192214" y="48044"/>
                  </a:lnTo>
                  <a:lnTo>
                    <a:pt x="192290" y="47840"/>
                  </a:lnTo>
                  <a:lnTo>
                    <a:pt x="192455" y="47675"/>
                  </a:lnTo>
                  <a:lnTo>
                    <a:pt x="192506" y="47510"/>
                  </a:lnTo>
                  <a:lnTo>
                    <a:pt x="192620" y="47282"/>
                  </a:lnTo>
                  <a:lnTo>
                    <a:pt x="192735" y="46901"/>
                  </a:lnTo>
                  <a:lnTo>
                    <a:pt x="192786" y="46736"/>
                  </a:lnTo>
                  <a:lnTo>
                    <a:pt x="192900" y="46291"/>
                  </a:lnTo>
                  <a:lnTo>
                    <a:pt x="192938" y="32816"/>
                  </a:lnTo>
                  <a:lnTo>
                    <a:pt x="193001" y="2501"/>
                  </a:lnTo>
                  <a:close/>
                </a:path>
                <a:path w="384809" h="50800">
                  <a:moveTo>
                    <a:pt x="249288" y="45669"/>
                  </a:moveTo>
                  <a:lnTo>
                    <a:pt x="247015" y="41224"/>
                  </a:lnTo>
                  <a:lnTo>
                    <a:pt x="242303" y="31927"/>
                  </a:lnTo>
                  <a:lnTo>
                    <a:pt x="233895" y="15354"/>
                  </a:lnTo>
                  <a:lnTo>
                    <a:pt x="231889" y="11404"/>
                  </a:lnTo>
                  <a:lnTo>
                    <a:pt x="231889" y="31927"/>
                  </a:lnTo>
                  <a:lnTo>
                    <a:pt x="215087" y="31927"/>
                  </a:lnTo>
                  <a:lnTo>
                    <a:pt x="223481" y="15354"/>
                  </a:lnTo>
                  <a:lnTo>
                    <a:pt x="231889" y="31927"/>
                  </a:lnTo>
                  <a:lnTo>
                    <a:pt x="231889" y="11404"/>
                  </a:lnTo>
                  <a:lnTo>
                    <a:pt x="229717" y="7124"/>
                  </a:lnTo>
                  <a:lnTo>
                    <a:pt x="229628" y="6959"/>
                  </a:lnTo>
                  <a:lnTo>
                    <a:pt x="227939" y="3619"/>
                  </a:lnTo>
                  <a:lnTo>
                    <a:pt x="227825" y="3454"/>
                  </a:lnTo>
                  <a:lnTo>
                    <a:pt x="227774" y="3225"/>
                  </a:lnTo>
                  <a:lnTo>
                    <a:pt x="227660" y="3060"/>
                  </a:lnTo>
                  <a:lnTo>
                    <a:pt x="227444" y="2501"/>
                  </a:lnTo>
                  <a:lnTo>
                    <a:pt x="226936" y="1892"/>
                  </a:lnTo>
                  <a:lnTo>
                    <a:pt x="226047" y="1219"/>
                  </a:lnTo>
                  <a:lnTo>
                    <a:pt x="225158" y="774"/>
                  </a:lnTo>
                  <a:lnTo>
                    <a:pt x="221513" y="774"/>
                  </a:lnTo>
                  <a:lnTo>
                    <a:pt x="220675" y="1219"/>
                  </a:lnTo>
                  <a:lnTo>
                    <a:pt x="220814" y="1219"/>
                  </a:lnTo>
                  <a:lnTo>
                    <a:pt x="219875" y="2171"/>
                  </a:lnTo>
                  <a:lnTo>
                    <a:pt x="219316" y="3060"/>
                  </a:lnTo>
                  <a:lnTo>
                    <a:pt x="198856" y="43383"/>
                  </a:lnTo>
                  <a:lnTo>
                    <a:pt x="197243" y="46507"/>
                  </a:lnTo>
                  <a:lnTo>
                    <a:pt x="199529" y="50114"/>
                  </a:lnTo>
                  <a:lnTo>
                    <a:pt x="204635" y="50114"/>
                  </a:lnTo>
                  <a:lnTo>
                    <a:pt x="206311" y="49225"/>
                  </a:lnTo>
                  <a:lnTo>
                    <a:pt x="210362" y="41224"/>
                  </a:lnTo>
                  <a:lnTo>
                    <a:pt x="236613" y="41224"/>
                  </a:lnTo>
                  <a:lnTo>
                    <a:pt x="239890" y="47612"/>
                  </a:lnTo>
                  <a:lnTo>
                    <a:pt x="241007" y="49898"/>
                  </a:lnTo>
                  <a:lnTo>
                    <a:pt x="243840" y="50787"/>
                  </a:lnTo>
                  <a:lnTo>
                    <a:pt x="246113" y="49618"/>
                  </a:lnTo>
                  <a:lnTo>
                    <a:pt x="248399" y="48501"/>
                  </a:lnTo>
                  <a:lnTo>
                    <a:pt x="249288" y="45669"/>
                  </a:lnTo>
                  <a:close/>
                </a:path>
                <a:path w="384809" h="50800">
                  <a:moveTo>
                    <a:pt x="295173" y="44564"/>
                  </a:moveTo>
                  <a:lnTo>
                    <a:pt x="293560" y="42557"/>
                  </a:lnTo>
                  <a:lnTo>
                    <a:pt x="276923" y="22364"/>
                  </a:lnTo>
                  <a:lnTo>
                    <a:pt x="292277" y="6451"/>
                  </a:lnTo>
                  <a:lnTo>
                    <a:pt x="292214" y="3568"/>
                  </a:lnTo>
                  <a:lnTo>
                    <a:pt x="288493" y="0"/>
                  </a:lnTo>
                  <a:lnTo>
                    <a:pt x="285546" y="0"/>
                  </a:lnTo>
                  <a:lnTo>
                    <a:pt x="263245" y="23139"/>
                  </a:lnTo>
                  <a:lnTo>
                    <a:pt x="263245" y="2565"/>
                  </a:lnTo>
                  <a:lnTo>
                    <a:pt x="261188" y="444"/>
                  </a:lnTo>
                  <a:lnTo>
                    <a:pt x="256082" y="444"/>
                  </a:lnTo>
                  <a:lnTo>
                    <a:pt x="254025" y="2565"/>
                  </a:lnTo>
                  <a:lnTo>
                    <a:pt x="254025" y="48069"/>
                  </a:lnTo>
                  <a:lnTo>
                    <a:pt x="256082" y="50126"/>
                  </a:lnTo>
                  <a:lnTo>
                    <a:pt x="261188" y="50126"/>
                  </a:lnTo>
                  <a:lnTo>
                    <a:pt x="263245" y="48069"/>
                  </a:lnTo>
                  <a:lnTo>
                    <a:pt x="263245" y="36550"/>
                  </a:lnTo>
                  <a:lnTo>
                    <a:pt x="270484" y="29095"/>
                  </a:lnTo>
                  <a:lnTo>
                    <a:pt x="287248" y="49517"/>
                  </a:lnTo>
                  <a:lnTo>
                    <a:pt x="288569" y="50139"/>
                  </a:lnTo>
                  <a:lnTo>
                    <a:pt x="290995" y="50126"/>
                  </a:lnTo>
                  <a:lnTo>
                    <a:pt x="292061" y="49784"/>
                  </a:lnTo>
                  <a:lnTo>
                    <a:pt x="294881" y="47447"/>
                  </a:lnTo>
                  <a:lnTo>
                    <a:pt x="295173" y="44564"/>
                  </a:lnTo>
                  <a:close/>
                </a:path>
                <a:path w="384809" h="50800">
                  <a:moveTo>
                    <a:pt x="336588" y="7683"/>
                  </a:moveTo>
                  <a:lnTo>
                    <a:pt x="336575" y="2552"/>
                  </a:lnTo>
                  <a:lnTo>
                    <a:pt x="334492" y="469"/>
                  </a:lnTo>
                  <a:lnTo>
                    <a:pt x="302450" y="444"/>
                  </a:lnTo>
                  <a:lnTo>
                    <a:pt x="300393" y="2565"/>
                  </a:lnTo>
                  <a:lnTo>
                    <a:pt x="300393" y="48069"/>
                  </a:lnTo>
                  <a:lnTo>
                    <a:pt x="302450" y="50126"/>
                  </a:lnTo>
                  <a:lnTo>
                    <a:pt x="334479" y="50126"/>
                  </a:lnTo>
                  <a:lnTo>
                    <a:pt x="336588" y="48069"/>
                  </a:lnTo>
                  <a:lnTo>
                    <a:pt x="336588" y="42951"/>
                  </a:lnTo>
                  <a:lnTo>
                    <a:pt x="334479" y="40894"/>
                  </a:lnTo>
                  <a:lnTo>
                    <a:pt x="331914" y="40881"/>
                  </a:lnTo>
                  <a:lnTo>
                    <a:pt x="309626" y="40881"/>
                  </a:lnTo>
                  <a:lnTo>
                    <a:pt x="309626" y="29921"/>
                  </a:lnTo>
                  <a:lnTo>
                    <a:pt x="330530" y="29921"/>
                  </a:lnTo>
                  <a:lnTo>
                    <a:pt x="332651" y="27863"/>
                  </a:lnTo>
                  <a:lnTo>
                    <a:pt x="332625" y="22745"/>
                  </a:lnTo>
                  <a:lnTo>
                    <a:pt x="330542" y="20662"/>
                  </a:lnTo>
                  <a:lnTo>
                    <a:pt x="309626" y="20637"/>
                  </a:lnTo>
                  <a:lnTo>
                    <a:pt x="309626" y="9740"/>
                  </a:lnTo>
                  <a:lnTo>
                    <a:pt x="334479" y="9740"/>
                  </a:lnTo>
                  <a:lnTo>
                    <a:pt x="336588" y="7683"/>
                  </a:lnTo>
                  <a:close/>
                </a:path>
                <a:path w="384809" h="50800">
                  <a:moveTo>
                    <a:pt x="384543" y="44729"/>
                  </a:moveTo>
                  <a:lnTo>
                    <a:pt x="375818" y="33375"/>
                  </a:lnTo>
                  <a:lnTo>
                    <a:pt x="374573" y="31762"/>
                  </a:lnTo>
                  <a:lnTo>
                    <a:pt x="380072" y="29159"/>
                  </a:lnTo>
                  <a:lnTo>
                    <a:pt x="383501" y="24091"/>
                  </a:lnTo>
                  <a:lnTo>
                    <a:pt x="383921" y="23482"/>
                  </a:lnTo>
                  <a:lnTo>
                    <a:pt x="383921" y="9740"/>
                  </a:lnTo>
                  <a:lnTo>
                    <a:pt x="383921" y="7848"/>
                  </a:lnTo>
                  <a:lnTo>
                    <a:pt x="376580" y="444"/>
                  </a:lnTo>
                  <a:lnTo>
                    <a:pt x="374688" y="444"/>
                  </a:lnTo>
                  <a:lnTo>
                    <a:pt x="374688" y="12954"/>
                  </a:lnTo>
                  <a:lnTo>
                    <a:pt x="374688" y="20878"/>
                  </a:lnTo>
                  <a:lnTo>
                    <a:pt x="371475" y="24091"/>
                  </a:lnTo>
                  <a:lnTo>
                    <a:pt x="352666" y="24091"/>
                  </a:lnTo>
                  <a:lnTo>
                    <a:pt x="352666" y="9740"/>
                  </a:lnTo>
                  <a:lnTo>
                    <a:pt x="371475" y="9740"/>
                  </a:lnTo>
                  <a:lnTo>
                    <a:pt x="374688" y="12954"/>
                  </a:lnTo>
                  <a:lnTo>
                    <a:pt x="374688" y="444"/>
                  </a:lnTo>
                  <a:lnTo>
                    <a:pt x="346443" y="444"/>
                  </a:lnTo>
                  <a:lnTo>
                    <a:pt x="345046" y="1282"/>
                  </a:lnTo>
                  <a:lnTo>
                    <a:pt x="343687" y="3276"/>
                  </a:lnTo>
                  <a:lnTo>
                    <a:pt x="343420" y="4191"/>
                  </a:lnTo>
                  <a:lnTo>
                    <a:pt x="343433" y="48069"/>
                  </a:lnTo>
                  <a:lnTo>
                    <a:pt x="345490" y="50126"/>
                  </a:lnTo>
                  <a:lnTo>
                    <a:pt x="350608" y="50126"/>
                  </a:lnTo>
                  <a:lnTo>
                    <a:pt x="352666" y="48069"/>
                  </a:lnTo>
                  <a:lnTo>
                    <a:pt x="352666" y="33375"/>
                  </a:lnTo>
                  <a:lnTo>
                    <a:pt x="364070" y="33375"/>
                  </a:lnTo>
                  <a:lnTo>
                    <a:pt x="376516" y="49517"/>
                  </a:lnTo>
                  <a:lnTo>
                    <a:pt x="377913" y="50126"/>
                  </a:lnTo>
                  <a:lnTo>
                    <a:pt x="380301" y="50126"/>
                  </a:lnTo>
                  <a:lnTo>
                    <a:pt x="381304" y="49847"/>
                  </a:lnTo>
                  <a:lnTo>
                    <a:pt x="382130" y="49174"/>
                  </a:lnTo>
                  <a:lnTo>
                    <a:pt x="384162" y="47625"/>
                  </a:lnTo>
                  <a:lnTo>
                    <a:pt x="384543" y="44729"/>
                  </a:lnTo>
                  <a:close/>
                </a:path>
              </a:pathLst>
            </a:custGeom>
            <a:solidFill>
              <a:srgbClr val="1C3556">
                <a:alpha val="9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515600" y="206502"/>
            <a:ext cx="15180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 err="1" smtClean="0">
                <a:solidFill>
                  <a:srgbClr val="FFFFFF"/>
                </a:solidFill>
                <a:latin typeface="Arial"/>
                <a:cs typeface="Arial"/>
              </a:rPr>
              <a:t>disnakertrans</a:t>
            </a:r>
            <a:r>
              <a:rPr lang="en-US" sz="9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900" spc="-10" dirty="0" err="1" smtClean="0">
                <a:solidFill>
                  <a:srgbClr val="FFFFFF"/>
                </a:solidFill>
                <a:latin typeface="Arial"/>
                <a:cs typeface="Arial"/>
              </a:rPr>
              <a:t>provinsi</a:t>
            </a:r>
            <a:r>
              <a:rPr lang="en-US" sz="9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900" spc="-10" dirty="0" err="1" smtClean="0">
                <a:solidFill>
                  <a:srgbClr val="FFFFFF"/>
                </a:solidFill>
                <a:latin typeface="Arial"/>
                <a:cs typeface="Arial"/>
              </a:rPr>
              <a:t>riau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551682" y="2596083"/>
            <a:ext cx="50895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TERIMA</a:t>
            </a:r>
            <a:r>
              <a:rPr sz="6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10" dirty="0">
                <a:solidFill>
                  <a:srgbClr val="F19F3C"/>
                </a:solidFill>
                <a:latin typeface="Calibri"/>
                <a:cs typeface="Calibri"/>
              </a:rPr>
              <a:t>KASIH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26307" y="3578732"/>
            <a:ext cx="4739005" cy="624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9805" marR="5080" indent="-967740">
              <a:lnSpc>
                <a:spcPct val="108300"/>
              </a:lnSpc>
              <a:spcBef>
                <a:spcPts val="100"/>
              </a:spcBef>
            </a:pPr>
            <a:r>
              <a:rPr lang="en-US" sz="1800" i="1" dirty="0" smtClean="0">
                <a:solidFill>
                  <a:srgbClr val="FFFFFF"/>
                </a:solidFill>
                <a:latin typeface="Arial Narrow"/>
                <a:cs typeface="Arial Narrow"/>
              </a:rPr>
              <a:t>    </a:t>
            </a:r>
            <a:r>
              <a:rPr lang="en-US" sz="1800" i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Pengantar</a:t>
            </a:r>
            <a:r>
              <a:rPr lang="en-US" sz="1800" i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i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Kerja</a:t>
            </a:r>
            <a:r>
              <a:rPr lang="en-US" sz="1800" i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</a:p>
          <a:p>
            <a:pPr marL="979805" marR="5080" indent="-967740">
              <a:lnSpc>
                <a:spcPct val="108300"/>
              </a:lnSpc>
              <a:spcBef>
                <a:spcPts val="100"/>
              </a:spcBef>
            </a:pPr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Bidang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Pelatihan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dan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Penempatan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Tenaga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Kerja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1778" y="603250"/>
            <a:ext cx="10015220" cy="5492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LAMPIRAN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400">
              <a:latin typeface="Arial"/>
              <a:cs typeface="Arial"/>
            </a:endParaRPr>
          </a:p>
          <a:p>
            <a:pPr marL="12700" marR="4208145">
              <a:lnSpc>
                <a:spcPct val="162500"/>
              </a:lnSpc>
            </a:pPr>
            <a:r>
              <a:rPr sz="1200" b="1" dirty="0">
                <a:latin typeface="Arial"/>
                <a:cs typeface="Arial"/>
              </a:rPr>
              <a:t>Aktivitas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Penyeleksian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Penempatan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Tenaga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Kerja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Dalam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Negeri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KBLI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78101 URAIAN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7200"/>
              </a:lnSpc>
              <a:spcBef>
                <a:spcPts val="795"/>
              </a:spcBef>
            </a:pPr>
            <a:r>
              <a:rPr sz="1200" dirty="0">
                <a:latin typeface="Arial"/>
                <a:cs typeface="Arial"/>
              </a:rPr>
              <a:t>Kelompok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ini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mencakup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kegiatan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pendaftaran,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penyeleksian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penempatan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tenaga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dalam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negeri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berbagai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bidang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usaha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yang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dilakukan </a:t>
            </a:r>
            <a:r>
              <a:rPr sz="1200" dirty="0">
                <a:latin typeface="Arial"/>
                <a:cs typeface="Arial"/>
              </a:rPr>
              <a:t>atas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dasar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Perjanjian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melalui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aktivitas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bursa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kerja,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mekanisme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antar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lokal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antar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antar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daerah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oleh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Lembaga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Penempatan </a:t>
            </a:r>
            <a:r>
              <a:rPr sz="1200" spc="-20" dirty="0">
                <a:latin typeface="Arial"/>
                <a:cs typeface="Arial"/>
              </a:rPr>
              <a:t>Tenaga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Swasta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(LPTKS),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perusahaan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perekrutan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penempatan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awak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kapal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dalam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negeri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berdasarkan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perjanjian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laut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dan/atau </a:t>
            </a:r>
            <a:r>
              <a:rPr sz="1200" dirty="0">
                <a:latin typeface="Arial"/>
                <a:cs typeface="Arial"/>
              </a:rPr>
              <a:t>kesepakatan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bersama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(colletive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bargaining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agreement).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Termasuk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pula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penyediaan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tenaga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eksekutif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kepada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pihak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lain.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Arial"/>
              <a:cs typeface="Arial"/>
            </a:endParaRPr>
          </a:p>
          <a:p>
            <a:pPr marL="12700" marR="3215640">
              <a:lnSpc>
                <a:spcPct val="1625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Penyediaan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Sumber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Daya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Manusia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Manajemen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Fungsi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Sumber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Daya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Manusia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KBLI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78300 URAIAN</a:t>
            </a:r>
            <a:endParaRPr sz="1200">
              <a:latin typeface="Arial"/>
              <a:cs typeface="Arial"/>
            </a:endParaRPr>
          </a:p>
          <a:p>
            <a:pPr marL="12700" marR="6985" algn="just">
              <a:lnSpc>
                <a:spcPct val="107100"/>
              </a:lnSpc>
              <a:spcBef>
                <a:spcPts val="795"/>
              </a:spcBef>
            </a:pPr>
            <a:r>
              <a:rPr sz="1200" dirty="0">
                <a:latin typeface="Arial"/>
                <a:cs typeface="Arial"/>
              </a:rPr>
              <a:t>Kelompok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ini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mencakup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kegiatan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penyediaan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sumber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daya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manusia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jasa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manajemen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sumber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daya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manusia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untuk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pemberi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kerja.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Kegiatan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ini </a:t>
            </a:r>
            <a:r>
              <a:rPr sz="1200" dirty="0">
                <a:latin typeface="Arial"/>
                <a:cs typeface="Arial"/>
              </a:rPr>
              <a:t>dikhususkan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untuk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menyelenggarakan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sumber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daya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manusia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tugas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manajemen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personil.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Kegiatan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ini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menyajikan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riwayat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pekerja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dalam </a:t>
            </a:r>
            <a:r>
              <a:rPr sz="1200" dirty="0">
                <a:latin typeface="Arial"/>
                <a:cs typeface="Arial"/>
              </a:rPr>
              <a:t>hal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yang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berhubungan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dengan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upah,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pajak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masalah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keuangan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sumber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lainnya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termasuk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penyedia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jasa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pekerja/buruh.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12700" marR="6945630">
              <a:lnSpc>
                <a:spcPct val="162500"/>
              </a:lnSpc>
            </a:pPr>
            <a:r>
              <a:rPr sz="1200" b="1" dirty="0">
                <a:latin typeface="Arial"/>
                <a:cs typeface="Arial"/>
              </a:rPr>
              <a:t>Pelatihan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Kerja</a:t>
            </a:r>
            <a:r>
              <a:rPr sz="1200" b="1" spc="-20" dirty="0">
                <a:latin typeface="Arial"/>
                <a:cs typeface="Arial"/>
              </a:rPr>
              <a:t> Teknik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Swasta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KBLI </a:t>
            </a:r>
            <a:r>
              <a:rPr sz="1200" b="1" spc="-10" dirty="0">
                <a:latin typeface="Arial"/>
                <a:cs typeface="Arial"/>
              </a:rPr>
              <a:t>78421 URAIAN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7100"/>
              </a:lnSpc>
              <a:spcBef>
                <a:spcPts val="795"/>
              </a:spcBef>
            </a:pPr>
            <a:r>
              <a:rPr sz="1200" dirty="0">
                <a:latin typeface="Arial"/>
                <a:cs typeface="Arial"/>
              </a:rPr>
              <a:t>Kelompok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ini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mencakup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kegiatan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pelatihan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yang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bertujuan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untuk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menambah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ketrampilan/keahlian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dalam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bidang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mesin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produksi,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instalasi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pipa, </a:t>
            </a:r>
            <a:r>
              <a:rPr sz="1200" dirty="0">
                <a:latin typeface="Arial"/>
                <a:cs typeface="Arial"/>
              </a:rPr>
              <a:t>kerja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pelat,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pengecoran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logam,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CNC,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industri,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fabrikasi,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bawah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teknik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kendaraan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ringan,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teknik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sepeda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motor,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teknik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alat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berat,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instalasi </a:t>
            </a:r>
            <a:r>
              <a:rPr sz="1200" dirty="0">
                <a:latin typeface="Arial"/>
                <a:cs typeface="Arial"/>
              </a:rPr>
              <a:t>penerangan,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instalasi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tenaga,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otomasi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industri,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mekatronika,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telekomunikasi,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instrumentasi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kontrol,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audio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video,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refrigerasi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domestik,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teknik</a:t>
            </a:r>
            <a:r>
              <a:rPr sz="1200" spc="-20" dirty="0">
                <a:latin typeface="Arial"/>
                <a:cs typeface="Arial"/>
              </a:rPr>
              <a:t> tata </a:t>
            </a:r>
            <a:r>
              <a:rPr sz="1200" dirty="0">
                <a:latin typeface="Arial"/>
                <a:cs typeface="Arial"/>
              </a:rPr>
              <a:t>udara,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konstruksi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batu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beton,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konstruksi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kayu,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gambar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bangunan,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furniture,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konstruksi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baja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ringan,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pekerjaan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gipsum,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survei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pemetaan, </a:t>
            </a:r>
            <a:r>
              <a:rPr sz="1200" dirty="0">
                <a:latin typeface="Arial"/>
                <a:cs typeface="Arial"/>
              </a:rPr>
              <a:t>pembesian,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lainnya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yang</a:t>
            </a:r>
            <a:r>
              <a:rPr sz="1200" spc="-10" dirty="0">
                <a:latin typeface="Arial"/>
                <a:cs typeface="Arial"/>
              </a:rPr>
              <a:t> diselenggarakan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oleh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swasta.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0191" y="603250"/>
            <a:ext cx="9569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LAMPIRAN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1778" y="1455546"/>
            <a:ext cx="10015220" cy="224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Jasa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Penyelenggara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Pertemuan,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Perjalanan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Insentif,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Konferensi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Pameran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(MICE)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KBLI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82301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URAIAN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Kelompok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mencakup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pengaturan,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promosi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atau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pengelolaan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acara,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seperti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jasa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pelayanan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bagi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suatu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pertemuan </a:t>
            </a:r>
            <a:r>
              <a:rPr sz="1400" dirty="0">
                <a:latin typeface="Arial"/>
                <a:cs typeface="Arial"/>
              </a:rPr>
              <a:t>sekelompok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orang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(negarawan,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usahawan,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cendekiawan,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sebagainya).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Termasuk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juga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dalam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kelompok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ini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jasa </a:t>
            </a:r>
            <a:r>
              <a:rPr sz="1400" dirty="0">
                <a:latin typeface="Arial"/>
                <a:cs typeface="Arial"/>
              </a:rPr>
              <a:t>yang</a:t>
            </a:r>
            <a:r>
              <a:rPr sz="1400" spc="4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merencanakan,</a:t>
            </a:r>
            <a:r>
              <a:rPr sz="1400" spc="45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menyusun</a:t>
            </a:r>
            <a:r>
              <a:rPr sz="1400" spc="4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45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menyelenggarakan</a:t>
            </a:r>
            <a:r>
              <a:rPr sz="1400" spc="4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</a:t>
            </a:r>
            <a:r>
              <a:rPr sz="1400" spc="4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perjalanan</a:t>
            </a:r>
            <a:r>
              <a:rPr sz="1400" spc="4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insentif</a:t>
            </a:r>
            <a:r>
              <a:rPr sz="1400" spc="4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4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</a:t>
            </a:r>
            <a:r>
              <a:rPr sz="1400" spc="4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jasa</a:t>
            </a:r>
            <a:r>
              <a:rPr sz="1400" spc="45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yang</a:t>
            </a:r>
            <a:r>
              <a:rPr sz="1400" spc="4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melakukan </a:t>
            </a:r>
            <a:r>
              <a:rPr sz="1400" dirty="0">
                <a:latin typeface="Arial"/>
                <a:cs typeface="Arial"/>
              </a:rPr>
              <a:t>perencanaan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 penyelenggaraan pameran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dagang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konvensi, konferensi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rapat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atau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pertemuan.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Kegiatan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ini </a:t>
            </a:r>
            <a:r>
              <a:rPr sz="1400" dirty="0">
                <a:latin typeface="Arial"/>
                <a:cs typeface="Arial"/>
              </a:rPr>
              <a:t>disebut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juga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jasa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MICE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(meeting,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incentive,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convention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exhibition).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0255" y="168529"/>
            <a:ext cx="1039494" cy="346710"/>
          </a:xfrm>
          <a:custGeom>
            <a:avLst/>
            <a:gdLst/>
            <a:ahLst/>
            <a:cxnLst/>
            <a:rect l="l" t="t" r="r" b="b"/>
            <a:pathLst>
              <a:path w="1039495" h="346709">
                <a:moveTo>
                  <a:pt x="337058" y="0"/>
                </a:moveTo>
                <a:lnTo>
                  <a:pt x="0" y="346456"/>
                </a:lnTo>
                <a:lnTo>
                  <a:pt x="1039495" y="346456"/>
                </a:lnTo>
                <a:lnTo>
                  <a:pt x="337058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" y="0"/>
            <a:ext cx="9430385" cy="1770380"/>
            <a:chOff x="-5" y="0"/>
            <a:chExt cx="9430385" cy="17703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70380"/>
            </a:xfrm>
            <a:custGeom>
              <a:avLst/>
              <a:gdLst/>
              <a:ahLst/>
              <a:cxnLst/>
              <a:rect l="l" t="t" r="r" b="b"/>
              <a:pathLst>
                <a:path w="9008745" h="1770380">
                  <a:moveTo>
                    <a:pt x="9008237" y="0"/>
                  </a:moveTo>
                  <a:lnTo>
                    <a:pt x="7245858" y="0"/>
                  </a:lnTo>
                  <a:lnTo>
                    <a:pt x="7238492" y="0"/>
                  </a:lnTo>
                  <a:lnTo>
                    <a:pt x="0" y="0"/>
                  </a:lnTo>
                  <a:lnTo>
                    <a:pt x="0" y="1769745"/>
                  </a:lnTo>
                  <a:lnTo>
                    <a:pt x="7238492" y="1769745"/>
                  </a:lnTo>
                  <a:lnTo>
                    <a:pt x="7238492" y="1769872"/>
                  </a:lnTo>
                  <a:lnTo>
                    <a:pt x="7238606" y="1769745"/>
                  </a:lnTo>
                  <a:lnTo>
                    <a:pt x="7245858" y="1769745"/>
                  </a:lnTo>
                  <a:lnTo>
                    <a:pt x="7245858" y="1762506"/>
                  </a:lnTo>
                  <a:lnTo>
                    <a:pt x="9008237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7961"/>
              <a:ext cx="9430385" cy="1029335"/>
            </a:xfrm>
            <a:custGeom>
              <a:avLst/>
              <a:gdLst/>
              <a:ahLst/>
              <a:cxnLst/>
              <a:rect l="l" t="t" r="r" b="b"/>
              <a:pathLst>
                <a:path w="9430385" h="1029335">
                  <a:moveTo>
                    <a:pt x="9429877" y="38"/>
                  </a:moveTo>
                  <a:lnTo>
                    <a:pt x="8405228" y="38"/>
                  </a:lnTo>
                  <a:lnTo>
                    <a:pt x="0" y="0"/>
                  </a:lnTo>
                  <a:lnTo>
                    <a:pt x="0" y="1028992"/>
                  </a:lnTo>
                  <a:lnTo>
                    <a:pt x="8400923" y="1028992"/>
                  </a:lnTo>
                  <a:lnTo>
                    <a:pt x="8405228" y="1028992"/>
                  </a:lnTo>
                  <a:lnTo>
                    <a:pt x="8405228" y="1024686"/>
                  </a:lnTo>
                  <a:lnTo>
                    <a:pt x="9429877" y="38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491" y="6597777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526" y="0"/>
                </a:moveTo>
                <a:lnTo>
                  <a:pt x="0" y="0"/>
                </a:lnTo>
                <a:lnTo>
                  <a:pt x="355091" y="175205"/>
                </a:lnTo>
                <a:lnTo>
                  <a:pt x="525526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5216" y="5963640"/>
            <a:ext cx="2717165" cy="894715"/>
          </a:xfrm>
          <a:custGeom>
            <a:avLst/>
            <a:gdLst/>
            <a:ahLst/>
            <a:cxnLst/>
            <a:rect l="l" t="t" r="r" b="b"/>
            <a:pathLst>
              <a:path w="2717165" h="894715">
                <a:moveTo>
                  <a:pt x="2716771" y="12"/>
                </a:moveTo>
                <a:lnTo>
                  <a:pt x="894715" y="12"/>
                </a:lnTo>
                <a:lnTo>
                  <a:pt x="891032" y="12"/>
                </a:lnTo>
                <a:lnTo>
                  <a:pt x="891032" y="3683"/>
                </a:lnTo>
                <a:lnTo>
                  <a:pt x="0" y="894372"/>
                </a:lnTo>
                <a:lnTo>
                  <a:pt x="891032" y="894372"/>
                </a:lnTo>
                <a:lnTo>
                  <a:pt x="2716771" y="894384"/>
                </a:lnTo>
                <a:lnTo>
                  <a:pt x="2716771" y="12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8400" y="6195669"/>
            <a:ext cx="2133600" cy="406400"/>
          </a:xfrm>
          <a:custGeom>
            <a:avLst/>
            <a:gdLst/>
            <a:ahLst/>
            <a:cxnLst/>
            <a:rect l="l" t="t" r="r" b="b"/>
            <a:pathLst>
              <a:path w="2133600" h="406400">
                <a:moveTo>
                  <a:pt x="0" y="406069"/>
                </a:moveTo>
                <a:lnTo>
                  <a:pt x="2133600" y="406069"/>
                </a:lnTo>
                <a:lnTo>
                  <a:pt x="2133600" y="0"/>
                </a:lnTo>
                <a:lnTo>
                  <a:pt x="0" y="0"/>
                </a:lnTo>
                <a:lnTo>
                  <a:pt x="0" y="406069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204" y="920508"/>
            <a:ext cx="5839206" cy="5112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-5" y="507961"/>
            <a:ext cx="8405495" cy="102933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1800">
              <a:latin typeface="Times New Roman"/>
              <a:cs typeface="Times New Roman"/>
            </a:endParaRPr>
          </a:p>
          <a:p>
            <a:pPr marL="17818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LEMBAGA</a:t>
            </a:r>
            <a:r>
              <a:rPr sz="18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SWASTA</a:t>
            </a:r>
            <a:r>
              <a:rPr sz="18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BERBADAN</a:t>
            </a:r>
            <a:r>
              <a:rPr sz="18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HUKUM</a:t>
            </a:r>
            <a:r>
              <a:rPr sz="18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/</a:t>
            </a:r>
            <a:r>
              <a:rPr sz="18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USAHA</a:t>
            </a:r>
            <a:endParaRPr sz="1800">
              <a:latin typeface="Arial Rounded MT Bold"/>
              <a:cs typeface="Arial Rounded MT Bol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2541" y="122158"/>
            <a:ext cx="1421055" cy="1393852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31850" y="1593850"/>
          <a:ext cx="11353799" cy="5013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1370"/>
                <a:gridCol w="2805429"/>
                <a:gridCol w="3073400"/>
                <a:gridCol w="2133600"/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KBLI</a:t>
                      </a:r>
                      <a:r>
                        <a:rPr sz="1400" b="1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1400" b="1" spc="-1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Kode</a:t>
                      </a:r>
                      <a:r>
                        <a:rPr sz="1400" b="1" spc="-5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78101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9230" marR="18351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Aktivitas</a:t>
                      </a:r>
                      <a:r>
                        <a:rPr sz="1400" b="1" spc="-3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penyeleksian</a:t>
                      </a:r>
                      <a:r>
                        <a:rPr sz="1400" b="1" spc="-6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b="1" spc="-5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penempatan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tenaga</a:t>
                      </a:r>
                      <a:r>
                        <a:rPr sz="14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 dalam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negeri/tenaga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 swasta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 marR="31750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(Lembaga</a:t>
                      </a:r>
                      <a:r>
                        <a:rPr sz="14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b="1" spc="-5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Tenaga</a:t>
                      </a:r>
                      <a:r>
                        <a:rPr sz="1400" b="1" spc="-5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Swasta</a:t>
                      </a:r>
                      <a:r>
                        <a:rPr sz="14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LPTKS)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KBLI</a:t>
                      </a:r>
                      <a:r>
                        <a:rPr sz="1400" b="1" spc="-3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1400" b="1" spc="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Kode</a:t>
                      </a:r>
                      <a:r>
                        <a:rPr sz="1400" b="1" spc="-4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78103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Aktivitas</a:t>
                      </a:r>
                      <a:r>
                        <a:rPr sz="1400" b="1" spc="-4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b="1" spc="-5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Pekerja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Rumah</a:t>
                      </a:r>
                      <a:r>
                        <a:rPr sz="1400" b="1" spc="-3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Tangga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5270" marR="24701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(Lembaga</a:t>
                      </a:r>
                      <a:r>
                        <a:rPr sz="1400" b="1" spc="-5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b="1" spc="-6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Pekerja </a:t>
                      </a: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Rumah</a:t>
                      </a:r>
                      <a:r>
                        <a:rPr sz="1400" b="1" spc="-4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Tangga</a:t>
                      </a:r>
                      <a:r>
                        <a:rPr sz="1400" b="1" spc="-4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400" b="1" spc="-1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LPPRT)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KBLI</a:t>
                      </a:r>
                      <a:r>
                        <a:rPr sz="1400" b="1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1400" b="1" spc="-1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Kode</a:t>
                      </a:r>
                      <a:r>
                        <a:rPr sz="1400" b="1" spc="-5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78104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Aktivitas</a:t>
                      </a:r>
                      <a:r>
                        <a:rPr sz="1400" b="1" spc="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b="1" spc="-2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Tenaga</a:t>
                      </a:r>
                      <a:r>
                        <a:rPr sz="1400" b="1" spc="-3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Daring</a:t>
                      </a:r>
                      <a:r>
                        <a:rPr sz="1400" b="1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(Job</a:t>
                      </a:r>
                      <a:r>
                        <a:rPr sz="1400" b="1" spc="-3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portal)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41725">
                <a:tc>
                  <a:txBody>
                    <a:bodyPr/>
                    <a:lstStyle/>
                    <a:p>
                      <a:pPr marL="91440" marR="11683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Kelompok</a:t>
                      </a:r>
                      <a:r>
                        <a:rPr sz="1400" spc="-5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ini</a:t>
                      </a:r>
                      <a:r>
                        <a:rPr sz="1400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mencakup</a:t>
                      </a:r>
                      <a:r>
                        <a:rPr sz="1400" spc="-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kegiatan pendaftaran,</a:t>
                      </a:r>
                      <a:r>
                        <a:rPr sz="1400" spc="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penyeleksian</a:t>
                      </a:r>
                      <a:r>
                        <a:rPr sz="1400" spc="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tenaga</a:t>
                      </a:r>
                      <a:r>
                        <a:rPr sz="1400" spc="-3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dalam</a:t>
                      </a:r>
                      <a:r>
                        <a:rPr sz="1400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negeri</a:t>
                      </a:r>
                      <a:r>
                        <a:rPr sz="1400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berbagai</a:t>
                      </a:r>
                      <a:r>
                        <a:rPr sz="1400" spc="-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bidang</a:t>
                      </a:r>
                      <a:r>
                        <a:rPr sz="1400" spc="-3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usaha</a:t>
                      </a:r>
                      <a:r>
                        <a:rPr sz="1400" spc="-5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dilakukan</a:t>
                      </a:r>
                      <a:r>
                        <a:rPr sz="1400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atas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dasar</a:t>
                      </a:r>
                      <a:r>
                        <a:rPr sz="1400" spc="-5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Perjanjian</a:t>
                      </a:r>
                      <a:r>
                        <a:rPr sz="1400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6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melalui</a:t>
                      </a:r>
                      <a:r>
                        <a:rPr sz="1400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aktivitas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bursa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mekanisme</a:t>
                      </a:r>
                      <a:r>
                        <a:rPr sz="1400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antar</a:t>
                      </a:r>
                      <a:r>
                        <a:rPr sz="1400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lokal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antar</a:t>
                      </a:r>
                      <a:r>
                        <a:rPr sz="1400" spc="-3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3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antar</a:t>
                      </a:r>
                      <a:r>
                        <a:rPr sz="1400" spc="-3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daerah</a:t>
                      </a:r>
                      <a:r>
                        <a:rPr sz="1400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sz="1400" spc="-5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Lembaga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Tenaga</a:t>
                      </a:r>
                      <a:r>
                        <a:rPr sz="1400" spc="-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5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Swasta</a:t>
                      </a:r>
                      <a:r>
                        <a:rPr sz="1400" spc="-6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(LPTKS),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-7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perusahaan</a:t>
                      </a:r>
                      <a:r>
                        <a:rPr sz="1400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perekrutan</a:t>
                      </a:r>
                      <a:r>
                        <a:rPr sz="1400" spc="-6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awak</a:t>
                      </a:r>
                      <a:r>
                        <a:rPr sz="1400" spc="-5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kapal</a:t>
                      </a:r>
                      <a:r>
                        <a:rPr sz="1400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dalam</a:t>
                      </a:r>
                      <a:r>
                        <a:rPr sz="1400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negeri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400" spc="-3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perjanjian</a:t>
                      </a:r>
                      <a:r>
                        <a:rPr sz="1400" spc="-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5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laut</a:t>
                      </a:r>
                      <a:r>
                        <a:rPr sz="1400" spc="-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dan/atau kesepakatan</a:t>
                      </a:r>
                      <a:r>
                        <a:rPr sz="1400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1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bersama</a:t>
                      </a:r>
                      <a:r>
                        <a:rPr sz="1400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(colletive bargaining</a:t>
                      </a:r>
                      <a:r>
                        <a:rPr sz="1400" spc="-3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agreement).</a:t>
                      </a:r>
                      <a:r>
                        <a:rPr sz="1400" spc="-1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Termasuk</a:t>
                      </a:r>
                      <a:r>
                        <a:rPr sz="1400" spc="-5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pula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penyediaan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tenaga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eksekutif</a:t>
                      </a:r>
                      <a:r>
                        <a:rPr sz="1400" spc="-1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kepada </a:t>
                      </a:r>
                      <a:r>
                        <a:rPr sz="140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pihak</a:t>
                      </a:r>
                      <a:r>
                        <a:rPr sz="1400" spc="-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lain.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44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Kelompok</a:t>
                      </a:r>
                      <a:r>
                        <a:rPr sz="1400" spc="-5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ini</a:t>
                      </a:r>
                      <a:r>
                        <a:rPr sz="1400" spc="-4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mencakup</a:t>
                      </a:r>
                      <a:r>
                        <a:rPr sz="1400" spc="-2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usaha</a:t>
                      </a:r>
                      <a:r>
                        <a:rPr sz="1400" spc="-4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jasa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pendaftaran,</a:t>
                      </a:r>
                      <a:r>
                        <a:rPr sz="1400" spc="2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pelatihan, penyeleksian</a:t>
                      </a:r>
                      <a:r>
                        <a:rPr sz="1400" spc="1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-1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spc="5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serta</a:t>
                      </a:r>
                      <a:r>
                        <a:rPr sz="1400" spc="-2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pelindungan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pekerja</a:t>
                      </a:r>
                      <a:r>
                        <a:rPr sz="1400" spc="-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rumah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tangga</a:t>
                      </a:r>
                      <a:r>
                        <a:rPr sz="1400" spc="-3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sz="1400" spc="-5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Lembaga</a:t>
                      </a:r>
                      <a:r>
                        <a:rPr sz="1400" spc="-2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Penyalur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Pekerja</a:t>
                      </a:r>
                      <a:r>
                        <a:rPr sz="1400" spc="-5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Rumah</a:t>
                      </a:r>
                      <a:r>
                        <a:rPr sz="1400" spc="-5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Tangga</a:t>
                      </a:r>
                      <a:r>
                        <a:rPr sz="1400" spc="-4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(LPPRT),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seperti</a:t>
                      </a:r>
                      <a:r>
                        <a:rPr sz="1400" spc="-4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pekerja</a:t>
                      </a:r>
                      <a:r>
                        <a:rPr sz="1400" spc="-3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rumah</a:t>
                      </a:r>
                      <a:r>
                        <a:rPr sz="1400" spc="-5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tangga, pengasuh</a:t>
                      </a:r>
                      <a:r>
                        <a:rPr sz="1400" spc="-2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balita,</a:t>
                      </a:r>
                      <a:r>
                        <a:rPr sz="1400" spc="-2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perawat</a:t>
                      </a:r>
                      <a:r>
                        <a:rPr sz="1400" spc="-2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non-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medis</a:t>
                      </a:r>
                      <a:r>
                        <a:rPr sz="1400" spc="-4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lansia,</a:t>
                      </a:r>
                      <a:r>
                        <a:rPr sz="1400" spc="-2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penjaga</a:t>
                      </a:r>
                      <a:r>
                        <a:rPr sz="1400" spc="-2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toko</a:t>
                      </a:r>
                      <a:r>
                        <a:rPr sz="1400" spc="-5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3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dalam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negeri</a:t>
                      </a:r>
                      <a:r>
                        <a:rPr sz="1400" spc="-3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sz="1400" spc="-5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LPPRT</a:t>
                      </a:r>
                      <a:r>
                        <a:rPr sz="1400" spc="-3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atas</a:t>
                      </a:r>
                      <a:r>
                        <a:rPr sz="1400" spc="-3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dasar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perjanjian</a:t>
                      </a:r>
                      <a:r>
                        <a:rPr sz="1400" spc="-2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3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-3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perjanjian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spc="-5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-6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mendapatkan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izin</a:t>
                      </a:r>
                      <a:r>
                        <a:rPr sz="1400" spc="-5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dari</a:t>
                      </a:r>
                      <a:r>
                        <a:rPr sz="1400" spc="-3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pejabat</a:t>
                      </a:r>
                      <a:r>
                        <a:rPr sz="1400" spc="-3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-25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538235"/>
                          </a:solidFill>
                          <a:latin typeface="Calibri"/>
                          <a:cs typeface="Calibri"/>
                        </a:rPr>
                        <a:t>ditunjuk.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3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Kelompok</a:t>
                      </a:r>
                      <a:r>
                        <a:rPr sz="1400" spc="-6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ini</a:t>
                      </a:r>
                      <a:r>
                        <a:rPr sz="1400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mencakup</a:t>
                      </a:r>
                      <a:r>
                        <a:rPr sz="1400" spc="-3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usaha</a:t>
                      </a:r>
                      <a:r>
                        <a:rPr sz="1400" spc="-3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jasa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pendaftaran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pencari</a:t>
                      </a:r>
                      <a:r>
                        <a:rPr sz="1400" spc="-2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kerja,lowongan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5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fasilitasi</a:t>
                      </a:r>
                      <a:r>
                        <a:rPr sz="1400" spc="-5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penempatan</a:t>
                      </a:r>
                      <a:r>
                        <a:rPr sz="1400" spc="-1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tenaga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5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-2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aktivitasnya</a:t>
                      </a:r>
                      <a:r>
                        <a:rPr sz="1400" spc="-3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meliputi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pemberian</a:t>
                      </a:r>
                      <a:r>
                        <a:rPr sz="1400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informasi</a:t>
                      </a:r>
                      <a:r>
                        <a:rPr sz="1400" spc="-6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lowongan</a:t>
                      </a:r>
                      <a:r>
                        <a:rPr sz="1400" spc="-7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kerja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kepada</a:t>
                      </a:r>
                      <a:r>
                        <a:rPr sz="1400" spc="-3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pencari</a:t>
                      </a:r>
                      <a:r>
                        <a:rPr sz="1400" spc="-3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-5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memberikan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informasi</a:t>
                      </a:r>
                      <a:r>
                        <a:rPr sz="1400" spc="-5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sz="1400" spc="-3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kompetensi</a:t>
                      </a:r>
                      <a:r>
                        <a:rPr sz="1400" spc="-2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pencari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5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kepada</a:t>
                      </a:r>
                      <a:r>
                        <a:rPr sz="1400" spc="-3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pemberi</a:t>
                      </a:r>
                      <a:r>
                        <a:rPr sz="1400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sz="1400" spc="-3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yang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dilakukan</a:t>
                      </a:r>
                      <a:r>
                        <a:rPr sz="1400" spc="-1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secara</a:t>
                      </a:r>
                      <a:r>
                        <a:rPr sz="1400" spc="-1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daring</a:t>
                      </a:r>
                      <a:r>
                        <a:rPr sz="1400" spc="-2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sz="1400" spc="-3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Pelaksana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Job</a:t>
                      </a:r>
                      <a:r>
                        <a:rPr sz="1400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Portal</a:t>
                      </a:r>
                      <a:r>
                        <a:rPr sz="1400" spc="-2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-2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beroperasi</a:t>
                      </a:r>
                      <a:r>
                        <a:rPr sz="1400" spc="-2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3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Indonesia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-5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mendapat</a:t>
                      </a:r>
                      <a:r>
                        <a:rPr sz="1400" spc="-25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legalisasi</a:t>
                      </a:r>
                      <a:r>
                        <a:rPr sz="1400" spc="-4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dari </a:t>
                      </a:r>
                      <a:r>
                        <a:rPr sz="1400" spc="-10" dirty="0">
                          <a:solidFill>
                            <a:srgbClr val="843B0C"/>
                          </a:solidFill>
                          <a:latin typeface="Calibri"/>
                          <a:cs typeface="Calibri"/>
                        </a:rPr>
                        <a:t>pemerintah.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1"/>
            <a:ext cx="11201400" cy="6859270"/>
            <a:chOff x="0" y="-761"/>
            <a:chExt cx="112014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761"/>
              <a:ext cx="2851530" cy="68587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676399"/>
              <a:ext cx="9906000" cy="4648200"/>
            </a:xfrm>
            <a:custGeom>
              <a:avLst/>
              <a:gdLst/>
              <a:ahLst/>
              <a:cxnLst/>
              <a:rect l="l" t="t" r="r" b="b"/>
              <a:pathLst>
                <a:path w="9906000" h="4648200">
                  <a:moveTo>
                    <a:pt x="9906000" y="0"/>
                  </a:moveTo>
                  <a:lnTo>
                    <a:pt x="0" y="0"/>
                  </a:lnTo>
                  <a:lnTo>
                    <a:pt x="0" y="4648200"/>
                  </a:lnTo>
                  <a:lnTo>
                    <a:pt x="9906000" y="4648200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EAE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14602" y="1749298"/>
            <a:ext cx="9563735" cy="408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324485" indent="-317500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329565" algn="l"/>
              </a:tabLst>
            </a:pPr>
            <a:r>
              <a:rPr sz="1400" dirty="0">
                <a:latin typeface="Arial"/>
                <a:cs typeface="Arial"/>
              </a:rPr>
              <a:t>Memiliki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sistem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manajemen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mutu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yang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dibuktikan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dengan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sertifikat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9001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setelah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(lima)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tahun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perizinan </a:t>
            </a:r>
            <a:r>
              <a:rPr sz="1400" dirty="0">
                <a:latin typeface="Arial"/>
                <a:cs typeface="Arial"/>
              </a:rPr>
              <a:t>berusaha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yang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diterbitkan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berupa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dokumen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Sertifikat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ISO/Surat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Pernyataan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bersedia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memiliki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sistem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manajemen </a:t>
            </a:r>
            <a:r>
              <a:rPr sz="1400" dirty="0">
                <a:latin typeface="Arial"/>
                <a:cs typeface="Arial"/>
              </a:rPr>
              <a:t>mutu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dengan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Materai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Cukup</a:t>
            </a:r>
            <a:endParaRPr sz="1400">
              <a:latin typeface="Arial"/>
              <a:cs typeface="Arial"/>
            </a:endParaRPr>
          </a:p>
          <a:p>
            <a:pPr marL="329565" marR="533400" indent="-317500">
              <a:lnSpc>
                <a:spcPct val="100000"/>
              </a:lnSpc>
              <a:buAutoNum type="arabicPeriod"/>
              <a:tabLst>
                <a:tab pos="329565" algn="l"/>
              </a:tabLst>
            </a:pPr>
            <a:r>
              <a:rPr sz="1400" spc="-10" dirty="0">
                <a:latin typeface="Arial"/>
                <a:cs typeface="Arial"/>
              </a:rPr>
              <a:t>Penguasaan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sarana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prasarana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kantor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dibuktikan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dengan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kepemilikan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perjanjian sewa/kontrak/kerjasama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minimal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(tiga)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tahun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berupa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dokumen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Surat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Perjanjian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Sewa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dengan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Materai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Cukup</a:t>
            </a:r>
            <a:endParaRPr sz="140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AutoNum type="arabicPeriod"/>
              <a:tabLst>
                <a:tab pos="329565" algn="l"/>
              </a:tabLst>
            </a:pPr>
            <a:r>
              <a:rPr sz="1400" dirty="0">
                <a:latin typeface="Arial"/>
                <a:cs typeface="Arial"/>
              </a:rPr>
              <a:t>Rencana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penempatan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tenaga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dalam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negeri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paling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singkat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(satu)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tahun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berupa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dokumen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Rencana </a:t>
            </a:r>
            <a:r>
              <a:rPr sz="1400" dirty="0">
                <a:latin typeface="Arial"/>
                <a:cs typeface="Arial"/>
              </a:rPr>
              <a:t>Usaha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Penempatan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Tenaga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thn)</a:t>
            </a:r>
            <a:endParaRPr sz="1400">
              <a:latin typeface="Arial"/>
              <a:cs typeface="Arial"/>
            </a:endParaRPr>
          </a:p>
          <a:p>
            <a:pPr marL="329565" marR="1035050" indent="-317500">
              <a:lnSpc>
                <a:spcPct val="100000"/>
              </a:lnSpc>
              <a:buAutoNum type="arabicPeriod"/>
              <a:tabLst>
                <a:tab pos="329565" algn="l"/>
              </a:tabLst>
            </a:pPr>
            <a:r>
              <a:rPr sz="1400" dirty="0">
                <a:latin typeface="Arial"/>
                <a:cs typeface="Arial"/>
              </a:rPr>
              <a:t>Dokumen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Pernyataan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dengan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Materai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Cukup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mengenai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Komitmen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penanggungjawab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perusahaan memuat:Bersedia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menerapkan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standar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penempatan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tenaga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sertifikasi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standar</a:t>
            </a:r>
            <a:endParaRPr sz="1400">
              <a:latin typeface="Arial"/>
              <a:cs typeface="Arial"/>
            </a:endParaRPr>
          </a:p>
          <a:p>
            <a:pPr marL="786765" lvl="1" indent="-317500">
              <a:lnSpc>
                <a:spcPct val="100000"/>
              </a:lnSpc>
              <a:buAutoNum type="alphaLcPeriod"/>
              <a:tabLst>
                <a:tab pos="786765" algn="l"/>
              </a:tabLst>
            </a:pPr>
            <a:r>
              <a:rPr sz="1400" dirty="0">
                <a:latin typeface="Arial"/>
                <a:cs typeface="Arial"/>
              </a:rPr>
              <a:t>Tidak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merangkap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sebagai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penanggungjawab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pada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penempatan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tenaga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dalam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negeri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lain</a:t>
            </a:r>
            <a:endParaRPr sz="1400">
              <a:latin typeface="Arial"/>
              <a:cs typeface="Arial"/>
            </a:endParaRPr>
          </a:p>
          <a:p>
            <a:pPr marL="786765" lvl="1" indent="-3175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786765" algn="l"/>
              </a:tabLst>
            </a:pPr>
            <a:r>
              <a:rPr sz="1400" dirty="0">
                <a:latin typeface="Arial"/>
                <a:cs typeface="Arial"/>
              </a:rPr>
              <a:t>Tidak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pernah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dijatuhi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hukuman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pidana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yang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berkaitan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dengan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penempatan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tenaga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dalam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negeri</a:t>
            </a:r>
            <a:endParaRPr sz="1400">
              <a:latin typeface="Arial"/>
              <a:cs typeface="Arial"/>
            </a:endParaRPr>
          </a:p>
          <a:p>
            <a:pPr marL="786765" lvl="1" indent="-317500">
              <a:lnSpc>
                <a:spcPct val="100000"/>
              </a:lnSpc>
              <a:buAutoNum type="alphaLcPeriod"/>
              <a:tabLst>
                <a:tab pos="786765" algn="l"/>
              </a:tabLst>
            </a:pPr>
            <a:r>
              <a:rPr sz="1400" dirty="0">
                <a:latin typeface="Arial"/>
                <a:cs typeface="Arial"/>
              </a:rPr>
              <a:t>Bersedia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memiliki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petugas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antarkerja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minimal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(satu)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orang</a:t>
            </a:r>
            <a:endParaRPr sz="1400">
              <a:latin typeface="Arial"/>
              <a:cs typeface="Arial"/>
            </a:endParaRPr>
          </a:p>
          <a:p>
            <a:pPr marL="786765" lvl="1" indent="-317500">
              <a:lnSpc>
                <a:spcPct val="100000"/>
              </a:lnSpc>
              <a:buAutoNum type="alphaLcPeriod"/>
              <a:tabLst>
                <a:tab pos="786765" algn="l"/>
              </a:tabLst>
            </a:pPr>
            <a:r>
              <a:rPr sz="1400" dirty="0">
                <a:latin typeface="Arial"/>
                <a:cs typeface="Arial"/>
              </a:rPr>
              <a:t>Bekerjasama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dengan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dengan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rumah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sakit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atau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klinik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terdekat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berupa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Dokumen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Kerjasama</a:t>
            </a:r>
            <a:endParaRPr sz="1400">
              <a:latin typeface="Arial"/>
              <a:cs typeface="Arial"/>
            </a:endParaRPr>
          </a:p>
          <a:p>
            <a:pPr marL="329565" marR="49530" indent="-317500">
              <a:lnSpc>
                <a:spcPct val="100000"/>
              </a:lnSpc>
              <a:buAutoNum type="arabicPeriod"/>
              <a:tabLst>
                <a:tab pos="329565" algn="l"/>
              </a:tabLst>
            </a:pPr>
            <a:r>
              <a:rPr sz="1400" dirty="0">
                <a:latin typeface="Arial"/>
                <a:cs typeface="Arial"/>
              </a:rPr>
              <a:t>Sarana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penyeleksian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penempatan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tenaga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dalam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negeri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paling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sedikit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memiliki:Papan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bagan/struktur organisasi</a:t>
            </a:r>
            <a:endParaRPr sz="14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AutoNum type="arabicPeriod"/>
              <a:tabLst>
                <a:tab pos="329565" algn="l"/>
              </a:tabLst>
            </a:pPr>
            <a:r>
              <a:rPr sz="1400" dirty="0">
                <a:latin typeface="Arial"/>
                <a:cs typeface="Arial"/>
              </a:rPr>
              <a:t>Papan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nama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kantor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usaha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penempatan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tenaga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dalam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negeri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berukuran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1,5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dipasang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tempat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yang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mudah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dilihat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berupa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dokumen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Bagan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Struktur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Organisasi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Papan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Nama</a:t>
            </a:r>
            <a:endParaRPr sz="1400">
              <a:latin typeface="Arial"/>
              <a:cs typeface="Arial"/>
            </a:endParaRPr>
          </a:p>
          <a:p>
            <a:pPr marL="329565" marR="31750" indent="-317500">
              <a:lnSpc>
                <a:spcPct val="100000"/>
              </a:lnSpc>
              <a:buAutoNum type="arabicPeriod" startAt="7"/>
              <a:tabLst>
                <a:tab pos="329565" algn="l"/>
              </a:tabLst>
            </a:pPr>
            <a:r>
              <a:rPr sz="1400" dirty="0">
                <a:latin typeface="Arial"/>
                <a:cs typeface="Arial"/>
              </a:rPr>
              <a:t>Memiliki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bisnis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penempatan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tenaga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dalam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negeri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berupa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Dokumen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Alur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Bisnis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Proses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Penempatan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Tenaga Kerja)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0369" y="531063"/>
            <a:ext cx="7877809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469B"/>
                </a:solidFill>
                <a:latin typeface="Arial"/>
                <a:cs typeface="Arial"/>
              </a:rPr>
              <a:t>Persyaratan</a:t>
            </a:r>
            <a:r>
              <a:rPr sz="1500" b="1" spc="-2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469B"/>
                </a:solidFill>
                <a:latin typeface="Arial"/>
                <a:cs typeface="Arial"/>
              </a:rPr>
              <a:t>perizinan</a:t>
            </a:r>
            <a:r>
              <a:rPr sz="1500" b="1" spc="-90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469B"/>
                </a:solidFill>
                <a:latin typeface="Arial"/>
                <a:cs typeface="Arial"/>
              </a:rPr>
              <a:t>berusaha</a:t>
            </a:r>
            <a:r>
              <a:rPr sz="1500" b="1" spc="-6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KBLI</a:t>
            </a:r>
            <a:r>
              <a:rPr sz="15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2020</a:t>
            </a:r>
            <a:r>
              <a:rPr sz="1500" b="1" spc="-7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Kode</a:t>
            </a:r>
            <a:r>
              <a:rPr sz="1500" b="1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E5496"/>
                </a:solidFill>
                <a:latin typeface="Arial"/>
                <a:cs typeface="Arial"/>
              </a:rPr>
              <a:t>78101</a:t>
            </a:r>
            <a:endParaRPr sz="1500">
              <a:latin typeface="Arial"/>
              <a:cs typeface="Arial"/>
            </a:endParaRPr>
          </a:p>
          <a:p>
            <a:pPr marL="12700" marR="5080" algn="ctr">
              <a:lnSpc>
                <a:spcPts val="1750"/>
              </a:lnSpc>
              <a:spcBef>
                <a:spcPts val="105"/>
              </a:spcBef>
            </a:pP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Aktivitas</a:t>
            </a:r>
            <a:r>
              <a:rPr sz="1500" b="1" spc="-2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penyeleksian</a:t>
            </a:r>
            <a:r>
              <a:rPr sz="1500" b="1" spc="-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dan</a:t>
            </a:r>
            <a:r>
              <a:rPr sz="1500" b="1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penempatan</a:t>
            </a:r>
            <a:r>
              <a:rPr sz="1500" b="1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tenaga</a:t>
            </a:r>
            <a:r>
              <a:rPr sz="15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kerja</a:t>
            </a:r>
            <a:r>
              <a:rPr sz="1500" b="1" spc="-7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dalam</a:t>
            </a:r>
            <a:r>
              <a:rPr sz="1500" b="1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negeri/tenaga</a:t>
            </a:r>
            <a:r>
              <a:rPr sz="1500" b="1" spc="-9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kerja</a:t>
            </a:r>
            <a:r>
              <a:rPr sz="15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E5496"/>
                </a:solidFill>
                <a:latin typeface="Arial"/>
                <a:cs typeface="Arial"/>
              </a:rPr>
              <a:t>swasta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(Lembaga</a:t>
            </a:r>
            <a:r>
              <a:rPr sz="1500" b="1" spc="-4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Penempatan</a:t>
            </a:r>
            <a:r>
              <a:rPr sz="1500" b="1" spc="-5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Tenaga</a:t>
            </a:r>
            <a:r>
              <a:rPr sz="1500" b="1" spc="-2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Kerja</a:t>
            </a:r>
            <a:r>
              <a:rPr sz="1500" b="1" spc="-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Swasta</a:t>
            </a:r>
            <a:r>
              <a:rPr sz="1500" b="1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:</a:t>
            </a:r>
            <a:r>
              <a:rPr sz="1500" b="1" spc="-5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E5496"/>
                </a:solidFill>
                <a:latin typeface="Arial"/>
                <a:cs typeface="Arial"/>
              </a:rPr>
              <a:t>LPTKS)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288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5"/>
              </a:spcBef>
            </a:pPr>
            <a:r>
              <a:rPr dirty="0"/>
              <a:t>SURAT</a:t>
            </a:r>
            <a:r>
              <a:rPr spc="-55" dirty="0"/>
              <a:t> </a:t>
            </a:r>
            <a:r>
              <a:rPr dirty="0"/>
              <a:t>PERNYATAAN</a:t>
            </a:r>
            <a:r>
              <a:rPr spc="-40" dirty="0"/>
              <a:t> </a:t>
            </a:r>
            <a:r>
              <a:rPr dirty="0"/>
              <a:t>PERSYARATAN</a:t>
            </a:r>
            <a:r>
              <a:rPr spc="-55" dirty="0"/>
              <a:t> </a:t>
            </a:r>
            <a:r>
              <a:rPr dirty="0"/>
              <a:t>KBLI</a:t>
            </a:r>
            <a:r>
              <a:rPr spc="-55" dirty="0"/>
              <a:t> </a:t>
            </a:r>
            <a:r>
              <a:rPr spc="-10" dirty="0"/>
              <a:t>78101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912" y="1182150"/>
            <a:ext cx="3228117" cy="4876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7516" y="1238372"/>
            <a:ext cx="3269732" cy="51052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8132" y="1344589"/>
            <a:ext cx="3378755" cy="5064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6412" rIns="0" bIns="0" rtlCol="0">
            <a:spAutoFit/>
          </a:bodyPr>
          <a:lstStyle/>
          <a:p>
            <a:pPr marL="1240155">
              <a:lnSpc>
                <a:spcPct val="100000"/>
              </a:lnSpc>
              <a:spcBef>
                <a:spcPts val="100"/>
              </a:spcBef>
            </a:pPr>
            <a:r>
              <a:rPr dirty="0"/>
              <a:t>RENCANA</a:t>
            </a:r>
            <a:r>
              <a:rPr spc="-60" dirty="0"/>
              <a:t> </a:t>
            </a:r>
            <a:r>
              <a:rPr dirty="0"/>
              <a:t>KERJA</a:t>
            </a:r>
            <a:r>
              <a:rPr spc="-50" dirty="0"/>
              <a:t> </a:t>
            </a:r>
            <a:r>
              <a:rPr dirty="0"/>
              <a:t>USAHA</a:t>
            </a:r>
            <a:r>
              <a:rPr spc="-50" dirty="0"/>
              <a:t> </a:t>
            </a:r>
            <a:r>
              <a:rPr dirty="0"/>
              <a:t>PTKDN</a:t>
            </a:r>
            <a:r>
              <a:rPr spc="-55" dirty="0"/>
              <a:t> </a:t>
            </a:r>
            <a:r>
              <a:rPr dirty="0"/>
              <a:t>KBLI</a:t>
            </a:r>
            <a:r>
              <a:rPr spc="-55" dirty="0"/>
              <a:t> </a:t>
            </a:r>
            <a:r>
              <a:rPr spc="-10" dirty="0"/>
              <a:t>78101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5229" y="1224369"/>
            <a:ext cx="9852540" cy="40442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288" rIns="0" bIns="0" rtlCol="0">
            <a:spAutoFit/>
          </a:bodyPr>
          <a:lstStyle/>
          <a:p>
            <a:pPr marL="2809240">
              <a:lnSpc>
                <a:spcPct val="100000"/>
              </a:lnSpc>
              <a:spcBef>
                <a:spcPts val="105"/>
              </a:spcBef>
            </a:pPr>
            <a:r>
              <a:rPr dirty="0"/>
              <a:t>ALUR</a:t>
            </a:r>
            <a:r>
              <a:rPr spc="-50" dirty="0"/>
              <a:t> </a:t>
            </a:r>
            <a:r>
              <a:rPr dirty="0"/>
              <a:t>PROSES</a:t>
            </a:r>
            <a:r>
              <a:rPr spc="-55" dirty="0"/>
              <a:t> </a:t>
            </a:r>
            <a:r>
              <a:rPr dirty="0"/>
              <a:t>KBLI</a:t>
            </a:r>
            <a:r>
              <a:rPr spc="-55" dirty="0"/>
              <a:t> </a:t>
            </a:r>
            <a:r>
              <a:rPr spc="-10" dirty="0"/>
              <a:t>78101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95" y="1243990"/>
            <a:ext cx="5623941" cy="54461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4991" y="1269733"/>
            <a:ext cx="6185408" cy="5394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527" y="3142614"/>
            <a:ext cx="1177290" cy="645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LATAR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000" b="1" spc="-10" dirty="0">
                <a:latin typeface="Calibri"/>
                <a:cs typeface="Calibri"/>
              </a:rPr>
              <a:t>BELAKANG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81" y="793270"/>
            <a:ext cx="2062803" cy="50673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10178" y="469442"/>
            <a:ext cx="3888104" cy="5629910"/>
            <a:chOff x="3710178" y="469442"/>
            <a:chExt cx="3888104" cy="5629910"/>
          </a:xfrm>
        </p:grpSpPr>
        <p:sp>
          <p:nvSpPr>
            <p:cNvPr id="5" name="object 5"/>
            <p:cNvSpPr/>
            <p:nvPr/>
          </p:nvSpPr>
          <p:spPr>
            <a:xfrm>
              <a:off x="3710178" y="469442"/>
              <a:ext cx="3888104" cy="5629910"/>
            </a:xfrm>
            <a:custGeom>
              <a:avLst/>
              <a:gdLst/>
              <a:ahLst/>
              <a:cxnLst/>
              <a:rect l="l" t="t" r="r" b="b"/>
              <a:pathLst>
                <a:path w="3888104" h="5629910">
                  <a:moveTo>
                    <a:pt x="3887978" y="0"/>
                  </a:moveTo>
                  <a:lnTo>
                    <a:pt x="0" y="0"/>
                  </a:lnTo>
                  <a:lnTo>
                    <a:pt x="0" y="5629910"/>
                  </a:lnTo>
                  <a:lnTo>
                    <a:pt x="3887978" y="5629910"/>
                  </a:lnTo>
                  <a:lnTo>
                    <a:pt x="3887978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3809" y="3418839"/>
              <a:ext cx="2680335" cy="2446020"/>
            </a:xfrm>
            <a:custGeom>
              <a:avLst/>
              <a:gdLst/>
              <a:ahLst/>
              <a:cxnLst/>
              <a:rect l="l" t="t" r="r" b="b"/>
              <a:pathLst>
                <a:path w="2680334" h="2446020">
                  <a:moveTo>
                    <a:pt x="1457198" y="0"/>
                  </a:moveTo>
                  <a:lnTo>
                    <a:pt x="1222882" y="0"/>
                  </a:lnTo>
                  <a:lnTo>
                    <a:pt x="1174864" y="925"/>
                  </a:lnTo>
                  <a:lnTo>
                    <a:pt x="1127314" y="3679"/>
                  </a:lnTo>
                  <a:lnTo>
                    <a:pt x="1080267" y="8227"/>
                  </a:lnTo>
                  <a:lnTo>
                    <a:pt x="1033758" y="14535"/>
                  </a:lnTo>
                  <a:lnTo>
                    <a:pt x="987819" y="22569"/>
                  </a:lnTo>
                  <a:lnTo>
                    <a:pt x="942485" y="32296"/>
                  </a:lnTo>
                  <a:lnTo>
                    <a:pt x="897790" y="43682"/>
                  </a:lnTo>
                  <a:lnTo>
                    <a:pt x="853767" y="56691"/>
                  </a:lnTo>
                  <a:lnTo>
                    <a:pt x="810452" y="71291"/>
                  </a:lnTo>
                  <a:lnTo>
                    <a:pt x="767877" y="87448"/>
                  </a:lnTo>
                  <a:lnTo>
                    <a:pt x="726078" y="105126"/>
                  </a:lnTo>
                  <a:lnTo>
                    <a:pt x="685087" y="124294"/>
                  </a:lnTo>
                  <a:lnTo>
                    <a:pt x="644939" y="144915"/>
                  </a:lnTo>
                  <a:lnTo>
                    <a:pt x="605667" y="166957"/>
                  </a:lnTo>
                  <a:lnTo>
                    <a:pt x="567307" y="190386"/>
                  </a:lnTo>
                  <a:lnTo>
                    <a:pt x="529891" y="215167"/>
                  </a:lnTo>
                  <a:lnTo>
                    <a:pt x="493453" y="241267"/>
                  </a:lnTo>
                  <a:lnTo>
                    <a:pt x="458029" y="268651"/>
                  </a:lnTo>
                  <a:lnTo>
                    <a:pt x="423651" y="297286"/>
                  </a:lnTo>
                  <a:lnTo>
                    <a:pt x="390354" y="327137"/>
                  </a:lnTo>
                  <a:lnTo>
                    <a:pt x="358171" y="358171"/>
                  </a:lnTo>
                  <a:lnTo>
                    <a:pt x="327137" y="390354"/>
                  </a:lnTo>
                  <a:lnTo>
                    <a:pt x="297286" y="423651"/>
                  </a:lnTo>
                  <a:lnTo>
                    <a:pt x="268651" y="458029"/>
                  </a:lnTo>
                  <a:lnTo>
                    <a:pt x="241267" y="493453"/>
                  </a:lnTo>
                  <a:lnTo>
                    <a:pt x="215167" y="529891"/>
                  </a:lnTo>
                  <a:lnTo>
                    <a:pt x="190386" y="567307"/>
                  </a:lnTo>
                  <a:lnTo>
                    <a:pt x="166957" y="605667"/>
                  </a:lnTo>
                  <a:lnTo>
                    <a:pt x="144915" y="644939"/>
                  </a:lnTo>
                  <a:lnTo>
                    <a:pt x="124294" y="685087"/>
                  </a:lnTo>
                  <a:lnTo>
                    <a:pt x="105126" y="726078"/>
                  </a:lnTo>
                  <a:lnTo>
                    <a:pt x="87448" y="767877"/>
                  </a:lnTo>
                  <a:lnTo>
                    <a:pt x="71291" y="810452"/>
                  </a:lnTo>
                  <a:lnTo>
                    <a:pt x="56691" y="853767"/>
                  </a:lnTo>
                  <a:lnTo>
                    <a:pt x="43682" y="897790"/>
                  </a:lnTo>
                  <a:lnTo>
                    <a:pt x="32296" y="942485"/>
                  </a:lnTo>
                  <a:lnTo>
                    <a:pt x="22569" y="987819"/>
                  </a:lnTo>
                  <a:lnTo>
                    <a:pt x="14535" y="1033758"/>
                  </a:lnTo>
                  <a:lnTo>
                    <a:pt x="8227" y="1080267"/>
                  </a:lnTo>
                  <a:lnTo>
                    <a:pt x="3679" y="1127314"/>
                  </a:lnTo>
                  <a:lnTo>
                    <a:pt x="925" y="1174864"/>
                  </a:lnTo>
                  <a:lnTo>
                    <a:pt x="0" y="1222883"/>
                  </a:lnTo>
                  <a:lnTo>
                    <a:pt x="925" y="1270910"/>
                  </a:lnTo>
                  <a:lnTo>
                    <a:pt x="3679" y="1318468"/>
                  </a:lnTo>
                  <a:lnTo>
                    <a:pt x="8227" y="1365523"/>
                  </a:lnTo>
                  <a:lnTo>
                    <a:pt x="14535" y="1412040"/>
                  </a:lnTo>
                  <a:lnTo>
                    <a:pt x="22569" y="1457986"/>
                  </a:lnTo>
                  <a:lnTo>
                    <a:pt x="32296" y="1503326"/>
                  </a:lnTo>
                  <a:lnTo>
                    <a:pt x="43682" y="1548027"/>
                  </a:lnTo>
                  <a:lnTo>
                    <a:pt x="56691" y="1592055"/>
                  </a:lnTo>
                  <a:lnTo>
                    <a:pt x="71291" y="1635375"/>
                  </a:lnTo>
                  <a:lnTo>
                    <a:pt x="87448" y="1677955"/>
                  </a:lnTo>
                  <a:lnTo>
                    <a:pt x="105126" y="1719759"/>
                  </a:lnTo>
                  <a:lnTo>
                    <a:pt x="124294" y="1760754"/>
                  </a:lnTo>
                  <a:lnTo>
                    <a:pt x="144915" y="1800906"/>
                  </a:lnTo>
                  <a:lnTo>
                    <a:pt x="166957" y="1840181"/>
                  </a:lnTo>
                  <a:lnTo>
                    <a:pt x="190386" y="1878544"/>
                  </a:lnTo>
                  <a:lnTo>
                    <a:pt x="215167" y="1915963"/>
                  </a:lnTo>
                  <a:lnTo>
                    <a:pt x="241267" y="1952403"/>
                  </a:lnTo>
                  <a:lnTo>
                    <a:pt x="268651" y="1987829"/>
                  </a:lnTo>
                  <a:lnTo>
                    <a:pt x="297286" y="2022209"/>
                  </a:lnTo>
                  <a:lnTo>
                    <a:pt x="327137" y="2055508"/>
                  </a:lnTo>
                  <a:lnTo>
                    <a:pt x="358171" y="2087692"/>
                  </a:lnTo>
                  <a:lnTo>
                    <a:pt x="390354" y="2118727"/>
                  </a:lnTo>
                  <a:lnTo>
                    <a:pt x="423651" y="2148580"/>
                  </a:lnTo>
                  <a:lnTo>
                    <a:pt x="458029" y="2177215"/>
                  </a:lnTo>
                  <a:lnTo>
                    <a:pt x="493453" y="2204600"/>
                  </a:lnTo>
                  <a:lnTo>
                    <a:pt x="529891" y="2230701"/>
                  </a:lnTo>
                  <a:lnTo>
                    <a:pt x="567307" y="2255482"/>
                  </a:lnTo>
                  <a:lnTo>
                    <a:pt x="605667" y="2278911"/>
                  </a:lnTo>
                  <a:lnTo>
                    <a:pt x="644939" y="2300953"/>
                  </a:lnTo>
                  <a:lnTo>
                    <a:pt x="685087" y="2321575"/>
                  </a:lnTo>
                  <a:lnTo>
                    <a:pt x="726078" y="2340742"/>
                  </a:lnTo>
                  <a:lnTo>
                    <a:pt x="767877" y="2358421"/>
                  </a:lnTo>
                  <a:lnTo>
                    <a:pt x="810452" y="2374577"/>
                  </a:lnTo>
                  <a:lnTo>
                    <a:pt x="853767" y="2389177"/>
                  </a:lnTo>
                  <a:lnTo>
                    <a:pt x="897790" y="2402186"/>
                  </a:lnTo>
                  <a:lnTo>
                    <a:pt x="942485" y="2413571"/>
                  </a:lnTo>
                  <a:lnTo>
                    <a:pt x="987819" y="2423298"/>
                  </a:lnTo>
                  <a:lnTo>
                    <a:pt x="1033758" y="2431332"/>
                  </a:lnTo>
                  <a:lnTo>
                    <a:pt x="1080267" y="2437640"/>
                  </a:lnTo>
                  <a:lnTo>
                    <a:pt x="1127314" y="2442188"/>
                  </a:lnTo>
                  <a:lnTo>
                    <a:pt x="1174864" y="2444942"/>
                  </a:lnTo>
                  <a:lnTo>
                    <a:pt x="1222882" y="2445867"/>
                  </a:lnTo>
                  <a:lnTo>
                    <a:pt x="1457198" y="2445867"/>
                  </a:lnTo>
                  <a:lnTo>
                    <a:pt x="1505225" y="2444942"/>
                  </a:lnTo>
                  <a:lnTo>
                    <a:pt x="1552783" y="2442188"/>
                  </a:lnTo>
                  <a:lnTo>
                    <a:pt x="1599838" y="2437640"/>
                  </a:lnTo>
                  <a:lnTo>
                    <a:pt x="1646355" y="2431332"/>
                  </a:lnTo>
                  <a:lnTo>
                    <a:pt x="1692302" y="2423298"/>
                  </a:lnTo>
                  <a:lnTo>
                    <a:pt x="1737642" y="2413571"/>
                  </a:lnTo>
                  <a:lnTo>
                    <a:pt x="1782344" y="2402186"/>
                  </a:lnTo>
                  <a:lnTo>
                    <a:pt x="1826372" y="2389177"/>
                  </a:lnTo>
                  <a:lnTo>
                    <a:pt x="1869693" y="2374577"/>
                  </a:lnTo>
                  <a:lnTo>
                    <a:pt x="1912273" y="2358421"/>
                  </a:lnTo>
                  <a:lnTo>
                    <a:pt x="1954078" y="2340742"/>
                  </a:lnTo>
                  <a:lnTo>
                    <a:pt x="1995074" y="2321575"/>
                  </a:lnTo>
                  <a:lnTo>
                    <a:pt x="2035227" y="2300953"/>
                  </a:lnTo>
                  <a:lnTo>
                    <a:pt x="2074502" y="2278911"/>
                  </a:lnTo>
                  <a:lnTo>
                    <a:pt x="2112867" y="2255482"/>
                  </a:lnTo>
                  <a:lnTo>
                    <a:pt x="2150286" y="2230701"/>
                  </a:lnTo>
                  <a:lnTo>
                    <a:pt x="2186727" y="2204600"/>
                  </a:lnTo>
                  <a:lnTo>
                    <a:pt x="2222154" y="2177215"/>
                  </a:lnTo>
                  <a:lnTo>
                    <a:pt x="2256535" y="2148580"/>
                  </a:lnTo>
                  <a:lnTo>
                    <a:pt x="2289835" y="2118727"/>
                  </a:lnTo>
                  <a:lnTo>
                    <a:pt x="2322020" y="2087692"/>
                  </a:lnTo>
                  <a:lnTo>
                    <a:pt x="2353056" y="2055508"/>
                  </a:lnTo>
                  <a:lnTo>
                    <a:pt x="2382909" y="2022209"/>
                  </a:lnTo>
                  <a:lnTo>
                    <a:pt x="2411546" y="1987829"/>
                  </a:lnTo>
                  <a:lnTo>
                    <a:pt x="2438932" y="1952403"/>
                  </a:lnTo>
                  <a:lnTo>
                    <a:pt x="2465033" y="1915963"/>
                  </a:lnTo>
                  <a:lnTo>
                    <a:pt x="2489815" y="1878544"/>
                  </a:lnTo>
                  <a:lnTo>
                    <a:pt x="2513245" y="1840181"/>
                  </a:lnTo>
                  <a:lnTo>
                    <a:pt x="2535288" y="1800906"/>
                  </a:lnTo>
                  <a:lnTo>
                    <a:pt x="2555910" y="1760754"/>
                  </a:lnTo>
                  <a:lnTo>
                    <a:pt x="2575078" y="1719759"/>
                  </a:lnTo>
                  <a:lnTo>
                    <a:pt x="2592758" y="1677955"/>
                  </a:lnTo>
                  <a:lnTo>
                    <a:pt x="2608915" y="1635375"/>
                  </a:lnTo>
                  <a:lnTo>
                    <a:pt x="2623515" y="1592055"/>
                  </a:lnTo>
                  <a:lnTo>
                    <a:pt x="2636525" y="1548027"/>
                  </a:lnTo>
                  <a:lnTo>
                    <a:pt x="2647910" y="1503326"/>
                  </a:lnTo>
                  <a:lnTo>
                    <a:pt x="2657637" y="1457986"/>
                  </a:lnTo>
                  <a:lnTo>
                    <a:pt x="2665672" y="1412040"/>
                  </a:lnTo>
                  <a:lnTo>
                    <a:pt x="2671980" y="1365523"/>
                  </a:lnTo>
                  <a:lnTo>
                    <a:pt x="2676528" y="1318468"/>
                  </a:lnTo>
                  <a:lnTo>
                    <a:pt x="2679282" y="1270910"/>
                  </a:lnTo>
                  <a:lnTo>
                    <a:pt x="2680208" y="1222883"/>
                  </a:lnTo>
                  <a:lnTo>
                    <a:pt x="2679282" y="1174864"/>
                  </a:lnTo>
                  <a:lnTo>
                    <a:pt x="2676528" y="1127314"/>
                  </a:lnTo>
                  <a:lnTo>
                    <a:pt x="2671980" y="1080267"/>
                  </a:lnTo>
                  <a:lnTo>
                    <a:pt x="2665672" y="1033758"/>
                  </a:lnTo>
                  <a:lnTo>
                    <a:pt x="2657637" y="987819"/>
                  </a:lnTo>
                  <a:lnTo>
                    <a:pt x="2647910" y="942485"/>
                  </a:lnTo>
                  <a:lnTo>
                    <a:pt x="2636525" y="897790"/>
                  </a:lnTo>
                  <a:lnTo>
                    <a:pt x="2623515" y="853767"/>
                  </a:lnTo>
                  <a:lnTo>
                    <a:pt x="2608915" y="810452"/>
                  </a:lnTo>
                  <a:lnTo>
                    <a:pt x="2592758" y="767877"/>
                  </a:lnTo>
                  <a:lnTo>
                    <a:pt x="2575078" y="726078"/>
                  </a:lnTo>
                  <a:lnTo>
                    <a:pt x="2555910" y="685087"/>
                  </a:lnTo>
                  <a:lnTo>
                    <a:pt x="2535288" y="644939"/>
                  </a:lnTo>
                  <a:lnTo>
                    <a:pt x="2513245" y="605667"/>
                  </a:lnTo>
                  <a:lnTo>
                    <a:pt x="2489815" y="567307"/>
                  </a:lnTo>
                  <a:lnTo>
                    <a:pt x="2465033" y="529891"/>
                  </a:lnTo>
                  <a:lnTo>
                    <a:pt x="2438932" y="493453"/>
                  </a:lnTo>
                  <a:lnTo>
                    <a:pt x="2411546" y="458029"/>
                  </a:lnTo>
                  <a:lnTo>
                    <a:pt x="2382909" y="423651"/>
                  </a:lnTo>
                  <a:lnTo>
                    <a:pt x="2353056" y="390354"/>
                  </a:lnTo>
                  <a:lnTo>
                    <a:pt x="2322020" y="358171"/>
                  </a:lnTo>
                  <a:lnTo>
                    <a:pt x="2289835" y="327137"/>
                  </a:lnTo>
                  <a:lnTo>
                    <a:pt x="2256535" y="297286"/>
                  </a:lnTo>
                  <a:lnTo>
                    <a:pt x="2222154" y="268651"/>
                  </a:lnTo>
                  <a:lnTo>
                    <a:pt x="2186727" y="241267"/>
                  </a:lnTo>
                  <a:lnTo>
                    <a:pt x="2150286" y="215167"/>
                  </a:lnTo>
                  <a:lnTo>
                    <a:pt x="2112867" y="190386"/>
                  </a:lnTo>
                  <a:lnTo>
                    <a:pt x="2074502" y="166957"/>
                  </a:lnTo>
                  <a:lnTo>
                    <a:pt x="2035227" y="144915"/>
                  </a:lnTo>
                  <a:lnTo>
                    <a:pt x="1995074" y="124294"/>
                  </a:lnTo>
                  <a:lnTo>
                    <a:pt x="1954078" y="105126"/>
                  </a:lnTo>
                  <a:lnTo>
                    <a:pt x="1912273" y="87448"/>
                  </a:lnTo>
                  <a:lnTo>
                    <a:pt x="1869693" y="71291"/>
                  </a:lnTo>
                  <a:lnTo>
                    <a:pt x="1826372" y="56691"/>
                  </a:lnTo>
                  <a:lnTo>
                    <a:pt x="1782344" y="43682"/>
                  </a:lnTo>
                  <a:lnTo>
                    <a:pt x="1737642" y="32296"/>
                  </a:lnTo>
                  <a:lnTo>
                    <a:pt x="1692302" y="22569"/>
                  </a:lnTo>
                  <a:lnTo>
                    <a:pt x="1646355" y="14535"/>
                  </a:lnTo>
                  <a:lnTo>
                    <a:pt x="1599838" y="8227"/>
                  </a:lnTo>
                  <a:lnTo>
                    <a:pt x="1552783" y="3679"/>
                  </a:lnTo>
                  <a:lnTo>
                    <a:pt x="1505225" y="925"/>
                  </a:lnTo>
                  <a:lnTo>
                    <a:pt x="1457198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10178" y="469442"/>
            <a:ext cx="3888104" cy="2434641"/>
          </a:xfrm>
          <a:prstGeom prst="rect">
            <a:avLst/>
          </a:prstGeom>
        </p:spPr>
        <p:txBody>
          <a:bodyPr vert="horz" wrap="square" lIns="0" tIns="277495" rIns="0" bIns="0" rtlCol="0">
            <a:spAutoFit/>
          </a:bodyPr>
          <a:lstStyle/>
          <a:p>
            <a:pPr marL="174625" marR="184150">
              <a:lnSpc>
                <a:spcPct val="100000"/>
              </a:lnSpc>
              <a:spcBef>
                <a:spcPts val="218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rangka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mewujudkan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kerja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seimbang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antara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persediaan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kebutuhan tenaga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Calibri"/>
                <a:cs typeface="Calibri"/>
              </a:rPr>
              <a:t>kerja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perlukan</a:t>
            </a: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peningkatan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pelayanan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penempatan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tenaga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kerja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efektif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9136" y="3847465"/>
            <a:ext cx="1749551" cy="156984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063483" y="503478"/>
            <a:ext cx="3888104" cy="5596255"/>
            <a:chOff x="8063483" y="503478"/>
            <a:chExt cx="3888104" cy="5596255"/>
          </a:xfrm>
        </p:grpSpPr>
        <p:sp>
          <p:nvSpPr>
            <p:cNvPr id="10" name="object 10"/>
            <p:cNvSpPr/>
            <p:nvPr/>
          </p:nvSpPr>
          <p:spPr>
            <a:xfrm>
              <a:off x="8063483" y="503478"/>
              <a:ext cx="3888104" cy="5596255"/>
            </a:xfrm>
            <a:custGeom>
              <a:avLst/>
              <a:gdLst/>
              <a:ahLst/>
              <a:cxnLst/>
              <a:rect l="l" t="t" r="r" b="b"/>
              <a:pathLst>
                <a:path w="3888104" h="5596255">
                  <a:moveTo>
                    <a:pt x="3887978" y="0"/>
                  </a:moveTo>
                  <a:lnTo>
                    <a:pt x="0" y="0"/>
                  </a:lnTo>
                  <a:lnTo>
                    <a:pt x="0" y="5595874"/>
                  </a:lnTo>
                  <a:lnTo>
                    <a:pt x="3887978" y="5595874"/>
                  </a:lnTo>
                  <a:lnTo>
                    <a:pt x="3887978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07119" y="3167507"/>
              <a:ext cx="2680335" cy="2446020"/>
            </a:xfrm>
            <a:custGeom>
              <a:avLst/>
              <a:gdLst/>
              <a:ahLst/>
              <a:cxnLst/>
              <a:rect l="l" t="t" r="r" b="b"/>
              <a:pathLst>
                <a:path w="2680334" h="2446020">
                  <a:moveTo>
                    <a:pt x="1457198" y="0"/>
                  </a:moveTo>
                  <a:lnTo>
                    <a:pt x="1222882" y="0"/>
                  </a:lnTo>
                  <a:lnTo>
                    <a:pt x="1174864" y="925"/>
                  </a:lnTo>
                  <a:lnTo>
                    <a:pt x="1127314" y="3679"/>
                  </a:lnTo>
                  <a:lnTo>
                    <a:pt x="1080267" y="8227"/>
                  </a:lnTo>
                  <a:lnTo>
                    <a:pt x="1033758" y="14535"/>
                  </a:lnTo>
                  <a:lnTo>
                    <a:pt x="987819" y="22569"/>
                  </a:lnTo>
                  <a:lnTo>
                    <a:pt x="942485" y="32296"/>
                  </a:lnTo>
                  <a:lnTo>
                    <a:pt x="897790" y="43682"/>
                  </a:lnTo>
                  <a:lnTo>
                    <a:pt x="853767" y="56691"/>
                  </a:lnTo>
                  <a:lnTo>
                    <a:pt x="810452" y="71291"/>
                  </a:lnTo>
                  <a:lnTo>
                    <a:pt x="767877" y="87448"/>
                  </a:lnTo>
                  <a:lnTo>
                    <a:pt x="726078" y="105126"/>
                  </a:lnTo>
                  <a:lnTo>
                    <a:pt x="685087" y="124294"/>
                  </a:lnTo>
                  <a:lnTo>
                    <a:pt x="644939" y="144915"/>
                  </a:lnTo>
                  <a:lnTo>
                    <a:pt x="605667" y="166957"/>
                  </a:lnTo>
                  <a:lnTo>
                    <a:pt x="567307" y="190386"/>
                  </a:lnTo>
                  <a:lnTo>
                    <a:pt x="529891" y="215167"/>
                  </a:lnTo>
                  <a:lnTo>
                    <a:pt x="493453" y="241267"/>
                  </a:lnTo>
                  <a:lnTo>
                    <a:pt x="458029" y="268651"/>
                  </a:lnTo>
                  <a:lnTo>
                    <a:pt x="423651" y="297286"/>
                  </a:lnTo>
                  <a:lnTo>
                    <a:pt x="390354" y="327137"/>
                  </a:lnTo>
                  <a:lnTo>
                    <a:pt x="358171" y="358171"/>
                  </a:lnTo>
                  <a:lnTo>
                    <a:pt x="327137" y="390354"/>
                  </a:lnTo>
                  <a:lnTo>
                    <a:pt x="297286" y="423651"/>
                  </a:lnTo>
                  <a:lnTo>
                    <a:pt x="268651" y="458029"/>
                  </a:lnTo>
                  <a:lnTo>
                    <a:pt x="241267" y="493453"/>
                  </a:lnTo>
                  <a:lnTo>
                    <a:pt x="215167" y="529891"/>
                  </a:lnTo>
                  <a:lnTo>
                    <a:pt x="190386" y="567307"/>
                  </a:lnTo>
                  <a:lnTo>
                    <a:pt x="166957" y="605667"/>
                  </a:lnTo>
                  <a:lnTo>
                    <a:pt x="144915" y="644939"/>
                  </a:lnTo>
                  <a:lnTo>
                    <a:pt x="124294" y="685087"/>
                  </a:lnTo>
                  <a:lnTo>
                    <a:pt x="105126" y="726078"/>
                  </a:lnTo>
                  <a:lnTo>
                    <a:pt x="87448" y="767877"/>
                  </a:lnTo>
                  <a:lnTo>
                    <a:pt x="71291" y="810452"/>
                  </a:lnTo>
                  <a:lnTo>
                    <a:pt x="56691" y="853767"/>
                  </a:lnTo>
                  <a:lnTo>
                    <a:pt x="43682" y="897790"/>
                  </a:lnTo>
                  <a:lnTo>
                    <a:pt x="32296" y="942485"/>
                  </a:lnTo>
                  <a:lnTo>
                    <a:pt x="22569" y="987819"/>
                  </a:lnTo>
                  <a:lnTo>
                    <a:pt x="14535" y="1033758"/>
                  </a:lnTo>
                  <a:lnTo>
                    <a:pt x="8227" y="1080267"/>
                  </a:lnTo>
                  <a:lnTo>
                    <a:pt x="3679" y="1127314"/>
                  </a:lnTo>
                  <a:lnTo>
                    <a:pt x="925" y="1174864"/>
                  </a:lnTo>
                  <a:lnTo>
                    <a:pt x="0" y="1222882"/>
                  </a:lnTo>
                  <a:lnTo>
                    <a:pt x="925" y="1270901"/>
                  </a:lnTo>
                  <a:lnTo>
                    <a:pt x="3679" y="1318451"/>
                  </a:lnTo>
                  <a:lnTo>
                    <a:pt x="8227" y="1365499"/>
                  </a:lnTo>
                  <a:lnTo>
                    <a:pt x="14535" y="1412009"/>
                  </a:lnTo>
                  <a:lnTo>
                    <a:pt x="22569" y="1457949"/>
                  </a:lnTo>
                  <a:lnTo>
                    <a:pt x="32296" y="1503284"/>
                  </a:lnTo>
                  <a:lnTo>
                    <a:pt x="43682" y="1547980"/>
                  </a:lnTo>
                  <a:lnTo>
                    <a:pt x="56691" y="1592004"/>
                  </a:lnTo>
                  <a:lnTo>
                    <a:pt x="71291" y="1635321"/>
                  </a:lnTo>
                  <a:lnTo>
                    <a:pt x="87448" y="1677897"/>
                  </a:lnTo>
                  <a:lnTo>
                    <a:pt x="105126" y="1719698"/>
                  </a:lnTo>
                  <a:lnTo>
                    <a:pt x="124294" y="1760691"/>
                  </a:lnTo>
                  <a:lnTo>
                    <a:pt x="144915" y="1800841"/>
                  </a:lnTo>
                  <a:lnTo>
                    <a:pt x="166957" y="1840114"/>
                  </a:lnTo>
                  <a:lnTo>
                    <a:pt x="190386" y="1878477"/>
                  </a:lnTo>
                  <a:lnTo>
                    <a:pt x="215167" y="1915895"/>
                  </a:lnTo>
                  <a:lnTo>
                    <a:pt x="241267" y="1952334"/>
                  </a:lnTo>
                  <a:lnTo>
                    <a:pt x="268651" y="1987761"/>
                  </a:lnTo>
                  <a:lnTo>
                    <a:pt x="297286" y="2022141"/>
                  </a:lnTo>
                  <a:lnTo>
                    <a:pt x="327137" y="2055441"/>
                  </a:lnTo>
                  <a:lnTo>
                    <a:pt x="358171" y="2087626"/>
                  </a:lnTo>
                  <a:lnTo>
                    <a:pt x="390354" y="2118662"/>
                  </a:lnTo>
                  <a:lnTo>
                    <a:pt x="423651" y="2148515"/>
                  </a:lnTo>
                  <a:lnTo>
                    <a:pt x="458029" y="2177152"/>
                  </a:lnTo>
                  <a:lnTo>
                    <a:pt x="493453" y="2204539"/>
                  </a:lnTo>
                  <a:lnTo>
                    <a:pt x="529891" y="2230641"/>
                  </a:lnTo>
                  <a:lnTo>
                    <a:pt x="567307" y="2255424"/>
                  </a:lnTo>
                  <a:lnTo>
                    <a:pt x="605667" y="2278855"/>
                  </a:lnTo>
                  <a:lnTo>
                    <a:pt x="644939" y="2300899"/>
                  </a:lnTo>
                  <a:lnTo>
                    <a:pt x="685087" y="2321522"/>
                  </a:lnTo>
                  <a:lnTo>
                    <a:pt x="726078" y="2340691"/>
                  </a:lnTo>
                  <a:lnTo>
                    <a:pt x="767877" y="2358372"/>
                  </a:lnTo>
                  <a:lnTo>
                    <a:pt x="810452" y="2374530"/>
                  </a:lnTo>
                  <a:lnTo>
                    <a:pt x="853767" y="2389131"/>
                  </a:lnTo>
                  <a:lnTo>
                    <a:pt x="897790" y="2402142"/>
                  </a:lnTo>
                  <a:lnTo>
                    <a:pt x="942485" y="2413529"/>
                  </a:lnTo>
                  <a:lnTo>
                    <a:pt x="987819" y="2423257"/>
                  </a:lnTo>
                  <a:lnTo>
                    <a:pt x="1033758" y="2431292"/>
                  </a:lnTo>
                  <a:lnTo>
                    <a:pt x="1080267" y="2437601"/>
                  </a:lnTo>
                  <a:lnTo>
                    <a:pt x="1127314" y="2442149"/>
                  </a:lnTo>
                  <a:lnTo>
                    <a:pt x="1174864" y="2444903"/>
                  </a:lnTo>
                  <a:lnTo>
                    <a:pt x="1222882" y="2445829"/>
                  </a:lnTo>
                  <a:lnTo>
                    <a:pt x="1457198" y="2445829"/>
                  </a:lnTo>
                  <a:lnTo>
                    <a:pt x="1505216" y="2444903"/>
                  </a:lnTo>
                  <a:lnTo>
                    <a:pt x="1552766" y="2442149"/>
                  </a:lnTo>
                  <a:lnTo>
                    <a:pt x="1599813" y="2437601"/>
                  </a:lnTo>
                  <a:lnTo>
                    <a:pt x="1646322" y="2431292"/>
                  </a:lnTo>
                  <a:lnTo>
                    <a:pt x="1692261" y="2423257"/>
                  </a:lnTo>
                  <a:lnTo>
                    <a:pt x="1737595" y="2413529"/>
                  </a:lnTo>
                  <a:lnTo>
                    <a:pt x="1782290" y="2402142"/>
                  </a:lnTo>
                  <a:lnTo>
                    <a:pt x="1826313" y="2389131"/>
                  </a:lnTo>
                  <a:lnTo>
                    <a:pt x="1869628" y="2374530"/>
                  </a:lnTo>
                  <a:lnTo>
                    <a:pt x="1912203" y="2358372"/>
                  </a:lnTo>
                  <a:lnTo>
                    <a:pt x="1954002" y="2340691"/>
                  </a:lnTo>
                  <a:lnTo>
                    <a:pt x="1994993" y="2321522"/>
                  </a:lnTo>
                  <a:lnTo>
                    <a:pt x="2035141" y="2300899"/>
                  </a:lnTo>
                  <a:lnTo>
                    <a:pt x="2074413" y="2278855"/>
                  </a:lnTo>
                  <a:lnTo>
                    <a:pt x="2112773" y="2255424"/>
                  </a:lnTo>
                  <a:lnTo>
                    <a:pt x="2150189" y="2230641"/>
                  </a:lnTo>
                  <a:lnTo>
                    <a:pt x="2186627" y="2204539"/>
                  </a:lnTo>
                  <a:lnTo>
                    <a:pt x="2222051" y="2177152"/>
                  </a:lnTo>
                  <a:lnTo>
                    <a:pt x="2256429" y="2148515"/>
                  </a:lnTo>
                  <a:lnTo>
                    <a:pt x="2289726" y="2118662"/>
                  </a:lnTo>
                  <a:lnTo>
                    <a:pt x="2321909" y="2087626"/>
                  </a:lnTo>
                  <a:lnTo>
                    <a:pt x="2352943" y="2055441"/>
                  </a:lnTo>
                  <a:lnTo>
                    <a:pt x="2382794" y="2022141"/>
                  </a:lnTo>
                  <a:lnTo>
                    <a:pt x="2411429" y="1987761"/>
                  </a:lnTo>
                  <a:lnTo>
                    <a:pt x="2438813" y="1952334"/>
                  </a:lnTo>
                  <a:lnTo>
                    <a:pt x="2464913" y="1915895"/>
                  </a:lnTo>
                  <a:lnTo>
                    <a:pt x="2489694" y="1878477"/>
                  </a:lnTo>
                  <a:lnTo>
                    <a:pt x="2513123" y="1840114"/>
                  </a:lnTo>
                  <a:lnTo>
                    <a:pt x="2535165" y="1800841"/>
                  </a:lnTo>
                  <a:lnTo>
                    <a:pt x="2555786" y="1760691"/>
                  </a:lnTo>
                  <a:lnTo>
                    <a:pt x="2574954" y="1719698"/>
                  </a:lnTo>
                  <a:lnTo>
                    <a:pt x="2592632" y="1677897"/>
                  </a:lnTo>
                  <a:lnTo>
                    <a:pt x="2608789" y="1635321"/>
                  </a:lnTo>
                  <a:lnTo>
                    <a:pt x="2623389" y="1592004"/>
                  </a:lnTo>
                  <a:lnTo>
                    <a:pt x="2636398" y="1547980"/>
                  </a:lnTo>
                  <a:lnTo>
                    <a:pt x="2647784" y="1503284"/>
                  </a:lnTo>
                  <a:lnTo>
                    <a:pt x="2657511" y="1457949"/>
                  </a:lnTo>
                  <a:lnTo>
                    <a:pt x="2665545" y="1412009"/>
                  </a:lnTo>
                  <a:lnTo>
                    <a:pt x="2671853" y="1365499"/>
                  </a:lnTo>
                  <a:lnTo>
                    <a:pt x="2676401" y="1318451"/>
                  </a:lnTo>
                  <a:lnTo>
                    <a:pt x="2679155" y="1270901"/>
                  </a:lnTo>
                  <a:lnTo>
                    <a:pt x="2680080" y="1222882"/>
                  </a:lnTo>
                  <a:lnTo>
                    <a:pt x="2679155" y="1174864"/>
                  </a:lnTo>
                  <a:lnTo>
                    <a:pt x="2676401" y="1127314"/>
                  </a:lnTo>
                  <a:lnTo>
                    <a:pt x="2671853" y="1080267"/>
                  </a:lnTo>
                  <a:lnTo>
                    <a:pt x="2665545" y="1033758"/>
                  </a:lnTo>
                  <a:lnTo>
                    <a:pt x="2657511" y="987819"/>
                  </a:lnTo>
                  <a:lnTo>
                    <a:pt x="2647784" y="942485"/>
                  </a:lnTo>
                  <a:lnTo>
                    <a:pt x="2636398" y="897790"/>
                  </a:lnTo>
                  <a:lnTo>
                    <a:pt x="2623389" y="853767"/>
                  </a:lnTo>
                  <a:lnTo>
                    <a:pt x="2608789" y="810452"/>
                  </a:lnTo>
                  <a:lnTo>
                    <a:pt x="2592632" y="767877"/>
                  </a:lnTo>
                  <a:lnTo>
                    <a:pt x="2574954" y="726078"/>
                  </a:lnTo>
                  <a:lnTo>
                    <a:pt x="2555786" y="685087"/>
                  </a:lnTo>
                  <a:lnTo>
                    <a:pt x="2535165" y="644939"/>
                  </a:lnTo>
                  <a:lnTo>
                    <a:pt x="2513123" y="605667"/>
                  </a:lnTo>
                  <a:lnTo>
                    <a:pt x="2489694" y="567307"/>
                  </a:lnTo>
                  <a:lnTo>
                    <a:pt x="2464913" y="529891"/>
                  </a:lnTo>
                  <a:lnTo>
                    <a:pt x="2438813" y="493453"/>
                  </a:lnTo>
                  <a:lnTo>
                    <a:pt x="2411429" y="458029"/>
                  </a:lnTo>
                  <a:lnTo>
                    <a:pt x="2382794" y="423651"/>
                  </a:lnTo>
                  <a:lnTo>
                    <a:pt x="2352943" y="390354"/>
                  </a:lnTo>
                  <a:lnTo>
                    <a:pt x="2321909" y="358171"/>
                  </a:lnTo>
                  <a:lnTo>
                    <a:pt x="2289726" y="327137"/>
                  </a:lnTo>
                  <a:lnTo>
                    <a:pt x="2256429" y="297286"/>
                  </a:lnTo>
                  <a:lnTo>
                    <a:pt x="2222051" y="268651"/>
                  </a:lnTo>
                  <a:lnTo>
                    <a:pt x="2186627" y="241267"/>
                  </a:lnTo>
                  <a:lnTo>
                    <a:pt x="2150189" y="215167"/>
                  </a:lnTo>
                  <a:lnTo>
                    <a:pt x="2112773" y="190386"/>
                  </a:lnTo>
                  <a:lnTo>
                    <a:pt x="2074413" y="166957"/>
                  </a:lnTo>
                  <a:lnTo>
                    <a:pt x="2035141" y="144915"/>
                  </a:lnTo>
                  <a:lnTo>
                    <a:pt x="1994993" y="124294"/>
                  </a:lnTo>
                  <a:lnTo>
                    <a:pt x="1954002" y="105126"/>
                  </a:lnTo>
                  <a:lnTo>
                    <a:pt x="1912203" y="87448"/>
                  </a:lnTo>
                  <a:lnTo>
                    <a:pt x="1869628" y="71291"/>
                  </a:lnTo>
                  <a:lnTo>
                    <a:pt x="1826313" y="56691"/>
                  </a:lnTo>
                  <a:lnTo>
                    <a:pt x="1782290" y="43682"/>
                  </a:lnTo>
                  <a:lnTo>
                    <a:pt x="1737595" y="32296"/>
                  </a:lnTo>
                  <a:lnTo>
                    <a:pt x="1692261" y="22569"/>
                  </a:lnTo>
                  <a:lnTo>
                    <a:pt x="1646322" y="14535"/>
                  </a:lnTo>
                  <a:lnTo>
                    <a:pt x="1599813" y="8227"/>
                  </a:lnTo>
                  <a:lnTo>
                    <a:pt x="1552766" y="3679"/>
                  </a:lnTo>
                  <a:lnTo>
                    <a:pt x="1505216" y="925"/>
                  </a:lnTo>
                  <a:lnTo>
                    <a:pt x="1457198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63483" y="503478"/>
            <a:ext cx="3888104" cy="55962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2000">
              <a:latin typeface="Times New Roman"/>
              <a:cs typeface="Times New Roman"/>
            </a:endParaRPr>
          </a:p>
          <a:p>
            <a:pPr marL="225425" marR="956944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Peningkatan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pelayanan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penempatan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tenaga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kerja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dilakukan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secara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terpadu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satu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penempatan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tenaga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kerja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1765" y="3641597"/>
            <a:ext cx="2010791" cy="15721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088" rIns="0" bIns="0" rtlCol="0">
            <a:spAutoFit/>
          </a:bodyPr>
          <a:lstStyle/>
          <a:p>
            <a:pPr marL="1380490">
              <a:lnSpc>
                <a:spcPct val="100000"/>
              </a:lnSpc>
              <a:spcBef>
                <a:spcPts val="105"/>
              </a:spcBef>
            </a:pPr>
            <a:r>
              <a:rPr dirty="0"/>
              <a:t>SARANA</a:t>
            </a:r>
            <a:r>
              <a:rPr spc="-40" dirty="0"/>
              <a:t> </a:t>
            </a:r>
            <a:r>
              <a:rPr dirty="0"/>
              <a:t>DAN</a:t>
            </a:r>
            <a:r>
              <a:rPr spc="-15" dirty="0"/>
              <a:t> </a:t>
            </a:r>
            <a:r>
              <a:rPr dirty="0"/>
              <a:t>PRASARANA</a:t>
            </a:r>
            <a:r>
              <a:rPr spc="-40" dirty="0"/>
              <a:t> </a:t>
            </a:r>
            <a:r>
              <a:rPr dirty="0"/>
              <a:t>KBLI</a:t>
            </a:r>
            <a:r>
              <a:rPr spc="-45" dirty="0"/>
              <a:t> </a:t>
            </a:r>
            <a:r>
              <a:rPr spc="-10" dirty="0"/>
              <a:t>78101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889038"/>
            <a:ext cx="12090400" cy="59689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685" rIns="0" bIns="0" rtlCol="0">
            <a:spAutoFit/>
          </a:bodyPr>
          <a:lstStyle/>
          <a:p>
            <a:pPr marL="2384425">
              <a:lnSpc>
                <a:spcPct val="100000"/>
              </a:lnSpc>
              <a:spcBef>
                <a:spcPts val="100"/>
              </a:spcBef>
            </a:pPr>
            <a:r>
              <a:rPr dirty="0"/>
              <a:t>ALUR</a:t>
            </a:r>
            <a:r>
              <a:rPr spc="-60" dirty="0"/>
              <a:t> </a:t>
            </a:r>
            <a:r>
              <a:rPr dirty="0"/>
              <a:t>PROSES</a:t>
            </a:r>
            <a:r>
              <a:rPr spc="-60" dirty="0"/>
              <a:t> </a:t>
            </a:r>
            <a:r>
              <a:rPr dirty="0"/>
              <a:t>KBLI</a:t>
            </a:r>
            <a:r>
              <a:rPr spc="-65" dirty="0"/>
              <a:t> </a:t>
            </a:r>
            <a:r>
              <a:rPr spc="-10" dirty="0"/>
              <a:t>78103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1193800"/>
            <a:ext cx="5563489" cy="5384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7715" y="1193800"/>
            <a:ext cx="60960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346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130"/>
              </a:spcBef>
            </a:pPr>
            <a:r>
              <a:rPr sz="3700" dirty="0"/>
              <a:t>ALUR</a:t>
            </a:r>
            <a:r>
              <a:rPr sz="3700" spc="35" dirty="0"/>
              <a:t> </a:t>
            </a:r>
            <a:r>
              <a:rPr sz="3700" dirty="0"/>
              <a:t>PROSES</a:t>
            </a:r>
            <a:r>
              <a:rPr sz="3700" spc="25" dirty="0"/>
              <a:t> </a:t>
            </a:r>
            <a:r>
              <a:rPr sz="3700" dirty="0"/>
              <a:t>KBLI</a:t>
            </a:r>
            <a:r>
              <a:rPr sz="3700" spc="35" dirty="0"/>
              <a:t> </a:t>
            </a:r>
            <a:r>
              <a:rPr sz="3700" spc="-10" dirty="0"/>
              <a:t>78103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-12700" y="-18796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7200" y="1600200"/>
            <a:ext cx="80645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1"/>
            <a:ext cx="11582400" cy="6859270"/>
            <a:chOff x="0" y="-761"/>
            <a:chExt cx="115824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761"/>
              <a:ext cx="2851530" cy="68587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1676399"/>
              <a:ext cx="10515600" cy="4697095"/>
            </a:xfrm>
            <a:custGeom>
              <a:avLst/>
              <a:gdLst/>
              <a:ahLst/>
              <a:cxnLst/>
              <a:rect l="l" t="t" r="r" b="b"/>
              <a:pathLst>
                <a:path w="10515600" h="4697095">
                  <a:moveTo>
                    <a:pt x="10515600" y="0"/>
                  </a:moveTo>
                  <a:lnTo>
                    <a:pt x="0" y="0"/>
                  </a:lnTo>
                  <a:lnTo>
                    <a:pt x="0" y="4696968"/>
                  </a:lnTo>
                  <a:lnTo>
                    <a:pt x="10515600" y="4696968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EAE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6002" y="558495"/>
            <a:ext cx="10130790" cy="579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645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469B"/>
                </a:solidFill>
                <a:latin typeface="Arial"/>
                <a:cs typeface="Arial"/>
              </a:rPr>
              <a:t>Persyaratan</a:t>
            </a:r>
            <a:r>
              <a:rPr sz="1600" b="1" spc="-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469B"/>
                </a:solidFill>
                <a:latin typeface="Arial"/>
                <a:cs typeface="Arial"/>
              </a:rPr>
              <a:t>perizinan</a:t>
            </a:r>
            <a:r>
              <a:rPr sz="1600" b="1" spc="-3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469B"/>
                </a:solidFill>
                <a:latin typeface="Arial"/>
                <a:cs typeface="Arial"/>
              </a:rPr>
              <a:t>berusaha</a:t>
            </a:r>
            <a:r>
              <a:rPr sz="1600" b="1" spc="-30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KBLI</a:t>
            </a:r>
            <a:r>
              <a:rPr sz="1600" b="1" spc="-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2020</a:t>
            </a:r>
            <a:r>
              <a:rPr sz="1600" b="1" spc="-4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Kode</a:t>
            </a:r>
            <a:r>
              <a:rPr sz="1600" b="1" spc="-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Arial"/>
                <a:cs typeface="Arial"/>
              </a:rPr>
              <a:t>78103</a:t>
            </a:r>
            <a:endParaRPr sz="1600">
              <a:latin typeface="Arial"/>
              <a:cs typeface="Arial"/>
            </a:endParaRPr>
          </a:p>
          <a:p>
            <a:pPr marL="2003425" marR="2680335" indent="513080">
              <a:lnSpc>
                <a:spcPts val="1870"/>
              </a:lnSpc>
              <a:spcBef>
                <a:spcPts val="110"/>
              </a:spcBef>
            </a:pP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Aktivitas</a:t>
            </a:r>
            <a:r>
              <a:rPr sz="1600" b="1" spc="-2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Penempatan</a:t>
            </a:r>
            <a:r>
              <a:rPr sz="16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Pekerja</a:t>
            </a:r>
            <a:r>
              <a:rPr sz="1600" b="1" spc="-8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Rumah</a:t>
            </a:r>
            <a:r>
              <a:rPr sz="1600" b="1" spc="-6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Arial"/>
                <a:cs typeface="Arial"/>
              </a:rPr>
              <a:t>Tangga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(Lembaga</a:t>
            </a:r>
            <a:r>
              <a:rPr sz="1600" b="1" spc="-2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Penempatan</a:t>
            </a:r>
            <a:r>
              <a:rPr sz="1600" b="1" spc="-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Pekerja</a:t>
            </a:r>
            <a:r>
              <a:rPr sz="1600" b="1" spc="-5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Rumah</a:t>
            </a:r>
            <a:r>
              <a:rPr sz="1600" b="1" spc="-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Tangga</a:t>
            </a:r>
            <a:r>
              <a:rPr sz="1600" b="1" spc="-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5496"/>
                </a:solidFill>
                <a:latin typeface="Arial"/>
                <a:cs typeface="Arial"/>
              </a:rPr>
              <a:t>:</a:t>
            </a:r>
            <a:r>
              <a:rPr sz="1600" b="1" spc="-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Arial"/>
                <a:cs typeface="Arial"/>
              </a:rPr>
              <a:t>LPPRT)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16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SzPct val="93333"/>
              <a:buAutoNum type="arabicPeriod"/>
              <a:tabLst>
                <a:tab pos="329565" algn="l"/>
              </a:tabLst>
            </a:pPr>
            <a:r>
              <a:rPr sz="1500" dirty="0">
                <a:latin typeface="Arial"/>
                <a:cs typeface="Arial"/>
              </a:rPr>
              <a:t>Memenuhi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standar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pekerja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rumah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tangga.</a:t>
            </a:r>
            <a:endParaRPr sz="15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SzPct val="93333"/>
              <a:buAutoNum type="arabicPeriod"/>
              <a:tabLst>
                <a:tab pos="329565" algn="l"/>
              </a:tabLst>
            </a:pP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tenaga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kerja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non-</a:t>
            </a:r>
            <a:r>
              <a:rPr sz="1500" dirty="0">
                <a:latin typeface="Arial"/>
                <a:cs typeface="Arial"/>
              </a:rPr>
              <a:t>formal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yaitu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asisten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rumah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tangga,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perawat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bayi,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perawat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lanjut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usia,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tukang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kebun,</a:t>
            </a:r>
            <a:endParaRPr sz="15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Arial"/>
                <a:cs typeface="Arial"/>
              </a:rPr>
              <a:t>pramuniaga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(perseorangan)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berupa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Dokumen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Surat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Pernyataan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dengan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Materai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Cukup</a:t>
            </a:r>
            <a:endParaRPr sz="15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SzPct val="93333"/>
              <a:buAutoNum type="arabicPeriod" startAt="3"/>
              <a:tabLst>
                <a:tab pos="329565" algn="l"/>
              </a:tabLst>
            </a:pPr>
            <a:r>
              <a:rPr sz="1500" dirty="0">
                <a:latin typeface="Arial"/>
                <a:cs typeface="Arial"/>
              </a:rPr>
              <a:t>Kerjasama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dengan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rumah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sakit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atau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klinik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terdekat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berupa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Dokumen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Kerjasama</a:t>
            </a:r>
            <a:endParaRPr sz="1500">
              <a:latin typeface="Arial"/>
              <a:cs typeface="Arial"/>
            </a:endParaRPr>
          </a:p>
          <a:p>
            <a:pPr marL="329565" marR="923290" indent="-317500">
              <a:lnSpc>
                <a:spcPct val="100000"/>
              </a:lnSpc>
              <a:buSzPct val="93333"/>
              <a:buAutoNum type="arabicPeriod" startAt="3"/>
              <a:tabLst>
                <a:tab pos="329565" algn="l"/>
              </a:tabLst>
            </a:pPr>
            <a:r>
              <a:rPr sz="1500" dirty="0">
                <a:latin typeface="Arial"/>
                <a:cs typeface="Arial"/>
              </a:rPr>
              <a:t>Penguasaan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sarana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prasarana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kantor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dibuktikan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dengan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surat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kepemilikan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atau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perjanjian sewa/kontrak/kerjasama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minimal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(tiga)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tahun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(Dokumen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Surat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Perjanjian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Sewa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dengan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Materai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Cukup)</a:t>
            </a:r>
            <a:endParaRPr sz="1500">
              <a:latin typeface="Arial"/>
              <a:cs typeface="Arial"/>
            </a:endParaRPr>
          </a:p>
          <a:p>
            <a:pPr marL="329565" marR="178435" indent="-317500">
              <a:lnSpc>
                <a:spcPct val="100000"/>
              </a:lnSpc>
              <a:buSzPct val="93333"/>
              <a:buAutoNum type="arabicPeriod" startAt="3"/>
              <a:tabLst>
                <a:tab pos="329565" algn="l"/>
              </a:tabLst>
            </a:pPr>
            <a:r>
              <a:rPr sz="1500" dirty="0">
                <a:latin typeface="Arial"/>
                <a:cs typeface="Arial"/>
              </a:rPr>
              <a:t>Rencana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kerja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usaha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pekerja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rumah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tangga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paling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singkat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(satu)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tahun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berupa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Dokumen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Rencana </a:t>
            </a:r>
            <a:r>
              <a:rPr sz="1500" dirty="0">
                <a:latin typeface="Arial"/>
                <a:cs typeface="Arial"/>
              </a:rPr>
              <a:t>Usaha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Penempatan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Tenaga </a:t>
            </a:r>
            <a:r>
              <a:rPr sz="1500" dirty="0">
                <a:latin typeface="Arial"/>
                <a:cs typeface="Arial"/>
              </a:rPr>
              <a:t>Kerja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thn</a:t>
            </a:r>
            <a:endParaRPr sz="15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SzPct val="93333"/>
              <a:buAutoNum type="arabicPeriod" startAt="3"/>
              <a:tabLst>
                <a:tab pos="329565" algn="l"/>
              </a:tabLst>
            </a:pPr>
            <a:r>
              <a:rPr sz="1500" dirty="0">
                <a:latin typeface="Arial"/>
                <a:cs typeface="Arial"/>
              </a:rPr>
              <a:t>Dokumen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Surat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Pernyataan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dengan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Materai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Cukup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mengenai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Komitmen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penanggungjawab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perusahaan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bermaterai</a:t>
            </a:r>
            <a:endParaRPr sz="15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cukup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memuat:</a:t>
            </a:r>
            <a:endParaRPr sz="1500">
              <a:latin typeface="Arial"/>
              <a:cs typeface="Arial"/>
            </a:endParaRPr>
          </a:p>
          <a:p>
            <a:pPr marL="562610" lvl="1" indent="-233045">
              <a:lnSpc>
                <a:spcPct val="100000"/>
              </a:lnSpc>
              <a:buSzPct val="93333"/>
              <a:buAutoNum type="alphaLcPeriod"/>
              <a:tabLst>
                <a:tab pos="562610" algn="l"/>
              </a:tabLst>
            </a:pPr>
            <a:r>
              <a:rPr sz="1500" dirty="0">
                <a:latin typeface="Arial"/>
                <a:cs typeface="Arial"/>
              </a:rPr>
              <a:t>Bersedia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menerapkan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standar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tenaga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kerja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sertifikasi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standar</a:t>
            </a:r>
            <a:endParaRPr sz="1500">
              <a:latin typeface="Arial"/>
              <a:cs typeface="Arial"/>
            </a:endParaRPr>
          </a:p>
          <a:p>
            <a:pPr marL="562610" lvl="1" indent="-233045">
              <a:lnSpc>
                <a:spcPct val="100000"/>
              </a:lnSpc>
              <a:buSzPct val="93333"/>
              <a:buAutoNum type="alphaLcPeriod"/>
              <a:tabLst>
                <a:tab pos="562610" algn="l"/>
              </a:tabLst>
            </a:pPr>
            <a:r>
              <a:rPr sz="1500" dirty="0">
                <a:latin typeface="Arial"/>
                <a:cs typeface="Arial"/>
              </a:rPr>
              <a:t>Tidak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merangkap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sebagai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penanggungjawab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pada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usaha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pekerja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rumah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tangga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lain</a:t>
            </a:r>
            <a:endParaRPr sz="1500">
              <a:latin typeface="Arial"/>
              <a:cs typeface="Arial"/>
            </a:endParaRPr>
          </a:p>
          <a:p>
            <a:pPr marL="563245" lvl="1" indent="-233679">
              <a:lnSpc>
                <a:spcPct val="100000"/>
              </a:lnSpc>
              <a:buSzPct val="93333"/>
              <a:buAutoNum type="alphaLcPeriod"/>
              <a:tabLst>
                <a:tab pos="563245" algn="l"/>
              </a:tabLst>
            </a:pPr>
            <a:r>
              <a:rPr sz="1500" dirty="0">
                <a:latin typeface="Arial"/>
                <a:cs typeface="Arial"/>
              </a:rPr>
              <a:t>Tidak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pernah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dijatuhi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hukuman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pidana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yang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berkaitan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dengan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pekerja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rumah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tangga</a:t>
            </a:r>
            <a:endParaRPr sz="1500">
              <a:latin typeface="Arial"/>
              <a:cs typeface="Arial"/>
            </a:endParaRPr>
          </a:p>
          <a:p>
            <a:pPr marL="562610" lvl="1" indent="-233045">
              <a:lnSpc>
                <a:spcPct val="100000"/>
              </a:lnSpc>
              <a:buSzPct val="93333"/>
              <a:buAutoNum type="alphaLcPeriod"/>
              <a:tabLst>
                <a:tab pos="562610" algn="l"/>
              </a:tabLst>
            </a:pPr>
            <a:r>
              <a:rPr sz="1500" dirty="0">
                <a:latin typeface="Arial"/>
                <a:cs typeface="Arial"/>
              </a:rPr>
              <a:t>Bersedia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memiliki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petugas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antar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kerja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minimal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(satu)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orang</a:t>
            </a:r>
            <a:endParaRPr sz="15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SzPct val="93333"/>
              <a:buAutoNum type="arabicPeriod" startAt="7"/>
              <a:tabLst>
                <a:tab pos="329565" algn="l"/>
              </a:tabLst>
            </a:pPr>
            <a:r>
              <a:rPr sz="1500" dirty="0">
                <a:latin typeface="Arial"/>
                <a:cs typeface="Arial"/>
              </a:rPr>
              <a:t>Sarana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usaha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penyeleksian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tenaga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kerja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dalam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negeri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paling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sedikit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memiliki:</a:t>
            </a:r>
            <a:endParaRPr sz="1500">
              <a:latin typeface="Arial"/>
              <a:cs typeface="Arial"/>
            </a:endParaRPr>
          </a:p>
          <a:p>
            <a:pPr marL="562610" lvl="1" indent="-233045">
              <a:lnSpc>
                <a:spcPct val="100000"/>
              </a:lnSpc>
              <a:buSzPct val="93333"/>
              <a:buAutoNum type="alphaLcPeriod"/>
              <a:tabLst>
                <a:tab pos="562610" algn="l"/>
              </a:tabLst>
            </a:pPr>
            <a:r>
              <a:rPr sz="1500" dirty="0">
                <a:latin typeface="Arial"/>
                <a:cs typeface="Arial"/>
              </a:rPr>
              <a:t>Papan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bagan/struktur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organisasi</a:t>
            </a:r>
            <a:endParaRPr sz="1500">
              <a:latin typeface="Arial"/>
              <a:cs typeface="Arial"/>
            </a:endParaRPr>
          </a:p>
          <a:p>
            <a:pPr marL="561975" marR="127000" lvl="1" indent="-233045">
              <a:lnSpc>
                <a:spcPct val="100000"/>
              </a:lnSpc>
              <a:spcBef>
                <a:spcPts val="5"/>
              </a:spcBef>
              <a:buSzPct val="93333"/>
              <a:buAutoNum type="alphaLcPeriod"/>
              <a:tabLst>
                <a:tab pos="563880" algn="l"/>
              </a:tabLst>
            </a:pPr>
            <a:r>
              <a:rPr sz="1500" dirty="0">
                <a:latin typeface="Arial"/>
                <a:cs typeface="Arial"/>
              </a:rPr>
              <a:t>Papan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nama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kantor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usaha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tenaga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kerja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dalam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negeri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berukuran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meter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x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1,5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meter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dipasang 	</a:t>
            </a:r>
            <a:r>
              <a:rPr sz="1500" dirty="0">
                <a:latin typeface="Arial"/>
                <a:cs typeface="Arial"/>
              </a:rPr>
              <a:t>ditempat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yang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mudah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dilihat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berupa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Dokumen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: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1.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Bagan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Struktur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Organisasi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Foto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Papan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Nama</a:t>
            </a:r>
            <a:endParaRPr sz="1500">
              <a:latin typeface="Arial"/>
              <a:cs typeface="Arial"/>
            </a:endParaRPr>
          </a:p>
          <a:p>
            <a:pPr marL="329565" marR="497840" indent="-317500">
              <a:lnSpc>
                <a:spcPct val="100000"/>
              </a:lnSpc>
              <a:buSzPct val="93333"/>
              <a:buAutoNum type="arabicPeriod" startAt="7"/>
              <a:tabLst>
                <a:tab pos="329565" algn="l"/>
              </a:tabLst>
            </a:pPr>
            <a:r>
              <a:rPr sz="1500" dirty="0">
                <a:latin typeface="Arial"/>
                <a:cs typeface="Arial"/>
              </a:rPr>
              <a:t>Memiliki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alur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bisnis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penempatan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tenaga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kerja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rumah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tangga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berupa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Dokumen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Alur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Bisnis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Proses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Penempatan </a:t>
            </a:r>
            <a:r>
              <a:rPr sz="1500" spc="-30" dirty="0">
                <a:latin typeface="Arial"/>
                <a:cs typeface="Arial"/>
              </a:rPr>
              <a:t>Tenaga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Kerja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499737" y="5243576"/>
                </a:moveTo>
                <a:lnTo>
                  <a:pt x="4403661" y="5147881"/>
                </a:lnTo>
                <a:lnTo>
                  <a:pt x="4047756" y="4937315"/>
                </a:lnTo>
                <a:lnTo>
                  <a:pt x="3330498" y="4726762"/>
                </a:lnTo>
                <a:lnTo>
                  <a:pt x="2194204" y="4634611"/>
                </a:lnTo>
                <a:lnTo>
                  <a:pt x="2151215" y="4631131"/>
                </a:lnTo>
                <a:lnTo>
                  <a:pt x="2115045" y="4631131"/>
                </a:lnTo>
                <a:lnTo>
                  <a:pt x="1804416" y="4634382"/>
                </a:lnTo>
                <a:lnTo>
                  <a:pt x="1750822" y="4634611"/>
                </a:lnTo>
                <a:lnTo>
                  <a:pt x="1721866" y="4634611"/>
                </a:lnTo>
                <a:lnTo>
                  <a:pt x="1565617" y="4633684"/>
                </a:lnTo>
                <a:lnTo>
                  <a:pt x="1426502" y="4630915"/>
                </a:lnTo>
                <a:lnTo>
                  <a:pt x="1303655" y="4626394"/>
                </a:lnTo>
                <a:lnTo>
                  <a:pt x="1248054" y="4623486"/>
                </a:lnTo>
                <a:lnTo>
                  <a:pt x="1196213" y="4620171"/>
                </a:lnTo>
                <a:lnTo>
                  <a:pt x="1148003" y="4616437"/>
                </a:lnTo>
                <a:lnTo>
                  <a:pt x="1103325" y="4612310"/>
                </a:lnTo>
                <a:lnTo>
                  <a:pt x="1062075" y="4607801"/>
                </a:lnTo>
                <a:lnTo>
                  <a:pt x="1024153" y="4602899"/>
                </a:lnTo>
                <a:lnTo>
                  <a:pt x="957821" y="4591977"/>
                </a:lnTo>
                <a:lnTo>
                  <a:pt x="903478" y="4579620"/>
                </a:lnTo>
                <a:lnTo>
                  <a:pt x="860272" y="4565904"/>
                </a:lnTo>
                <a:lnTo>
                  <a:pt x="814489" y="4542904"/>
                </a:lnTo>
                <a:lnTo>
                  <a:pt x="784440" y="4508068"/>
                </a:lnTo>
                <a:lnTo>
                  <a:pt x="780770" y="4489018"/>
                </a:lnTo>
                <a:lnTo>
                  <a:pt x="781405" y="4479099"/>
                </a:lnTo>
                <a:lnTo>
                  <a:pt x="797890" y="4437113"/>
                </a:lnTo>
                <a:lnTo>
                  <a:pt x="821905" y="4403382"/>
                </a:lnTo>
                <a:lnTo>
                  <a:pt x="852716" y="4367987"/>
                </a:lnTo>
                <a:lnTo>
                  <a:pt x="911288" y="4305884"/>
                </a:lnTo>
                <a:lnTo>
                  <a:pt x="923124" y="4293070"/>
                </a:lnTo>
                <a:lnTo>
                  <a:pt x="956957" y="4253992"/>
                </a:lnTo>
                <a:lnTo>
                  <a:pt x="986040" y="4214139"/>
                </a:lnTo>
                <a:lnTo>
                  <a:pt x="1007465" y="4173715"/>
                </a:lnTo>
                <a:lnTo>
                  <a:pt x="1018374" y="4132961"/>
                </a:lnTo>
                <a:lnTo>
                  <a:pt x="1015860" y="4092092"/>
                </a:lnTo>
                <a:lnTo>
                  <a:pt x="994791" y="4046880"/>
                </a:lnTo>
                <a:lnTo>
                  <a:pt x="940676" y="3996867"/>
                </a:lnTo>
                <a:lnTo>
                  <a:pt x="904608" y="3977919"/>
                </a:lnTo>
                <a:lnTo>
                  <a:pt x="863371" y="3962641"/>
                </a:lnTo>
                <a:lnTo>
                  <a:pt x="817613" y="3950766"/>
                </a:lnTo>
                <a:lnTo>
                  <a:pt x="767994" y="3941991"/>
                </a:lnTo>
                <a:lnTo>
                  <a:pt x="715149" y="3936073"/>
                </a:lnTo>
                <a:lnTo>
                  <a:pt x="659714" y="3932732"/>
                </a:lnTo>
                <a:lnTo>
                  <a:pt x="602335" y="3931666"/>
                </a:lnTo>
                <a:lnTo>
                  <a:pt x="425018" y="3932936"/>
                </a:lnTo>
                <a:lnTo>
                  <a:pt x="298704" y="3941749"/>
                </a:lnTo>
                <a:lnTo>
                  <a:pt x="162902" y="3965689"/>
                </a:lnTo>
                <a:lnTo>
                  <a:pt x="0" y="4002608"/>
                </a:lnTo>
                <a:lnTo>
                  <a:pt x="0" y="6858000"/>
                </a:lnTo>
                <a:lnTo>
                  <a:pt x="4108767" y="6858000"/>
                </a:lnTo>
                <a:lnTo>
                  <a:pt x="3955567" y="6839013"/>
                </a:lnTo>
                <a:lnTo>
                  <a:pt x="3352838" y="6703327"/>
                </a:lnTo>
                <a:lnTo>
                  <a:pt x="2766568" y="6417335"/>
                </a:lnTo>
                <a:lnTo>
                  <a:pt x="2538984" y="5932055"/>
                </a:lnTo>
                <a:lnTo>
                  <a:pt x="2545016" y="5890933"/>
                </a:lnTo>
                <a:lnTo>
                  <a:pt x="2553843" y="5852033"/>
                </a:lnTo>
                <a:lnTo>
                  <a:pt x="2565336" y="5815266"/>
                </a:lnTo>
                <a:lnTo>
                  <a:pt x="2595981" y="5747944"/>
                </a:lnTo>
                <a:lnTo>
                  <a:pt x="2636177" y="5688444"/>
                </a:lnTo>
                <a:lnTo>
                  <a:pt x="2685161" y="5636272"/>
                </a:lnTo>
                <a:lnTo>
                  <a:pt x="2742171" y="5590895"/>
                </a:lnTo>
                <a:lnTo>
                  <a:pt x="2806433" y="5551805"/>
                </a:lnTo>
                <a:lnTo>
                  <a:pt x="2841040" y="5534457"/>
                </a:lnTo>
                <a:lnTo>
                  <a:pt x="2877172" y="5518493"/>
                </a:lnTo>
                <a:lnTo>
                  <a:pt x="2914739" y="5503837"/>
                </a:lnTo>
                <a:lnTo>
                  <a:pt x="2953639" y="5490438"/>
                </a:lnTo>
                <a:lnTo>
                  <a:pt x="2993771" y="5478221"/>
                </a:lnTo>
                <a:lnTo>
                  <a:pt x="3035046" y="5467134"/>
                </a:lnTo>
                <a:lnTo>
                  <a:pt x="3077362" y="5457101"/>
                </a:lnTo>
                <a:lnTo>
                  <a:pt x="3120631" y="5448071"/>
                </a:lnTo>
                <a:lnTo>
                  <a:pt x="3164751" y="5439956"/>
                </a:lnTo>
                <a:lnTo>
                  <a:pt x="3209633" y="5432717"/>
                </a:lnTo>
                <a:lnTo>
                  <a:pt x="3255162" y="5426278"/>
                </a:lnTo>
                <a:lnTo>
                  <a:pt x="3301263" y="5420576"/>
                </a:lnTo>
                <a:lnTo>
                  <a:pt x="3347834" y="5415546"/>
                </a:lnTo>
                <a:lnTo>
                  <a:pt x="3394773" y="5411140"/>
                </a:lnTo>
                <a:lnTo>
                  <a:pt x="3441992" y="5407266"/>
                </a:lnTo>
                <a:lnTo>
                  <a:pt x="3536873" y="5400891"/>
                </a:lnTo>
                <a:lnTo>
                  <a:pt x="3995204" y="5379948"/>
                </a:lnTo>
                <a:lnTo>
                  <a:pt x="4037266" y="5377319"/>
                </a:lnTo>
                <a:lnTo>
                  <a:pt x="4078274" y="5374348"/>
                </a:lnTo>
                <a:lnTo>
                  <a:pt x="4118102" y="5370944"/>
                </a:lnTo>
                <a:lnTo>
                  <a:pt x="4156684" y="5367071"/>
                </a:lnTo>
                <a:lnTo>
                  <a:pt x="4229671" y="5357609"/>
                </a:lnTo>
                <a:lnTo>
                  <a:pt x="4296448" y="5345442"/>
                </a:lnTo>
                <a:lnTo>
                  <a:pt x="4356278" y="5330075"/>
                </a:lnTo>
                <a:lnTo>
                  <a:pt x="4408373" y="5310987"/>
                </a:lnTo>
                <a:lnTo>
                  <a:pt x="4451959" y="5287645"/>
                </a:lnTo>
                <a:lnTo>
                  <a:pt x="4486287" y="5259565"/>
                </a:lnTo>
                <a:lnTo>
                  <a:pt x="4499737" y="5243576"/>
                </a:lnTo>
                <a:close/>
              </a:path>
              <a:path w="12192000" h="6858000">
                <a:moveTo>
                  <a:pt x="12192000" y="0"/>
                </a:moveTo>
                <a:lnTo>
                  <a:pt x="8705977" y="0"/>
                </a:lnTo>
                <a:lnTo>
                  <a:pt x="8738552" y="749"/>
                </a:lnTo>
                <a:lnTo>
                  <a:pt x="8773109" y="2997"/>
                </a:lnTo>
                <a:lnTo>
                  <a:pt x="8846807" y="11988"/>
                </a:lnTo>
                <a:lnTo>
                  <a:pt x="8885276" y="18745"/>
                </a:lnTo>
                <a:lnTo>
                  <a:pt x="8924366" y="27012"/>
                </a:lnTo>
                <a:lnTo>
                  <a:pt x="8963774" y="36791"/>
                </a:lnTo>
                <a:lnTo>
                  <a:pt x="9003132" y="48082"/>
                </a:lnTo>
                <a:lnTo>
                  <a:pt x="9042121" y="60896"/>
                </a:lnTo>
                <a:lnTo>
                  <a:pt x="9080411" y="75234"/>
                </a:lnTo>
                <a:lnTo>
                  <a:pt x="9117660" y="91097"/>
                </a:lnTo>
                <a:lnTo>
                  <a:pt x="9153525" y="108496"/>
                </a:lnTo>
                <a:lnTo>
                  <a:pt x="9187688" y="127419"/>
                </a:lnTo>
                <a:lnTo>
                  <a:pt x="9249537" y="169887"/>
                </a:lnTo>
                <a:lnTo>
                  <a:pt x="9300527" y="218516"/>
                </a:lnTo>
                <a:lnTo>
                  <a:pt x="9337980" y="273342"/>
                </a:lnTo>
                <a:lnTo>
                  <a:pt x="9359214" y="334391"/>
                </a:lnTo>
                <a:lnTo>
                  <a:pt x="9362910" y="367245"/>
                </a:lnTo>
                <a:lnTo>
                  <a:pt x="9361564" y="401675"/>
                </a:lnTo>
                <a:lnTo>
                  <a:pt x="9342336" y="475246"/>
                </a:lnTo>
                <a:lnTo>
                  <a:pt x="9323794" y="514388"/>
                </a:lnTo>
                <a:lnTo>
                  <a:pt x="9298851" y="555117"/>
                </a:lnTo>
                <a:lnTo>
                  <a:pt x="9267190" y="597408"/>
                </a:lnTo>
                <a:lnTo>
                  <a:pt x="9222308" y="656590"/>
                </a:lnTo>
                <a:lnTo>
                  <a:pt x="9188082" y="710704"/>
                </a:lnTo>
                <a:lnTo>
                  <a:pt x="9163850" y="759929"/>
                </a:lnTo>
                <a:lnTo>
                  <a:pt x="9148978" y="804456"/>
                </a:lnTo>
                <a:lnTo>
                  <a:pt x="9142832" y="844486"/>
                </a:lnTo>
                <a:lnTo>
                  <a:pt x="9144762" y="880173"/>
                </a:lnTo>
                <a:lnTo>
                  <a:pt x="9174188" y="946721"/>
                </a:lnTo>
                <a:lnTo>
                  <a:pt x="9201061" y="975944"/>
                </a:lnTo>
                <a:lnTo>
                  <a:pt x="9233929" y="999769"/>
                </a:lnTo>
                <a:lnTo>
                  <a:pt x="9271940" y="1018603"/>
                </a:lnTo>
                <a:lnTo>
                  <a:pt x="9314243" y="1032827"/>
                </a:lnTo>
                <a:lnTo>
                  <a:pt x="9359976" y="1042809"/>
                </a:lnTo>
                <a:lnTo>
                  <a:pt x="9408300" y="1048931"/>
                </a:lnTo>
                <a:lnTo>
                  <a:pt x="9458350" y="1051585"/>
                </a:lnTo>
                <a:lnTo>
                  <a:pt x="9509303" y="1051153"/>
                </a:lnTo>
                <a:lnTo>
                  <a:pt x="9560281" y="1048004"/>
                </a:lnTo>
                <a:lnTo>
                  <a:pt x="9610433" y="1042543"/>
                </a:lnTo>
                <a:lnTo>
                  <a:pt x="9658921" y="1035126"/>
                </a:lnTo>
                <a:lnTo>
                  <a:pt x="9704895" y="1026160"/>
                </a:lnTo>
                <a:lnTo>
                  <a:pt x="9747504" y="1016000"/>
                </a:lnTo>
                <a:lnTo>
                  <a:pt x="9785629" y="1006119"/>
                </a:lnTo>
                <a:lnTo>
                  <a:pt x="9824593" y="996467"/>
                </a:lnTo>
                <a:lnTo>
                  <a:pt x="9864001" y="987463"/>
                </a:lnTo>
                <a:lnTo>
                  <a:pt x="9903498" y="979576"/>
                </a:lnTo>
                <a:lnTo>
                  <a:pt x="9942690" y="973251"/>
                </a:lnTo>
                <a:lnTo>
                  <a:pt x="9981209" y="968908"/>
                </a:lnTo>
                <a:lnTo>
                  <a:pt x="10018687" y="967016"/>
                </a:lnTo>
                <a:lnTo>
                  <a:pt x="10054755" y="968006"/>
                </a:lnTo>
                <a:lnTo>
                  <a:pt x="10121125" y="980401"/>
                </a:lnTo>
                <a:lnTo>
                  <a:pt x="10177335" y="1009650"/>
                </a:lnTo>
                <a:lnTo>
                  <a:pt x="10220414" y="1059319"/>
                </a:lnTo>
                <a:lnTo>
                  <a:pt x="10247338" y="1132941"/>
                </a:lnTo>
                <a:lnTo>
                  <a:pt x="10253815" y="1179842"/>
                </a:lnTo>
                <a:lnTo>
                  <a:pt x="10255136" y="1234059"/>
                </a:lnTo>
                <a:lnTo>
                  <a:pt x="10250932" y="1296035"/>
                </a:lnTo>
                <a:lnTo>
                  <a:pt x="10247833" y="1334008"/>
                </a:lnTo>
                <a:lnTo>
                  <a:pt x="10247020" y="1368958"/>
                </a:lnTo>
                <a:lnTo>
                  <a:pt x="10252265" y="1430134"/>
                </a:lnTo>
                <a:lnTo>
                  <a:pt x="10266642" y="1480261"/>
                </a:lnTo>
                <a:lnTo>
                  <a:pt x="10290162" y="1520012"/>
                </a:lnTo>
                <a:lnTo>
                  <a:pt x="10322801" y="1550060"/>
                </a:lnTo>
                <a:lnTo>
                  <a:pt x="10364584" y="1571066"/>
                </a:lnTo>
                <a:lnTo>
                  <a:pt x="10415486" y="1583715"/>
                </a:lnTo>
                <a:lnTo>
                  <a:pt x="10475506" y="1588681"/>
                </a:lnTo>
                <a:lnTo>
                  <a:pt x="10508945" y="1588490"/>
                </a:lnTo>
                <a:lnTo>
                  <a:pt x="10582643" y="1583194"/>
                </a:lnTo>
                <a:lnTo>
                  <a:pt x="10622915" y="1578254"/>
                </a:lnTo>
                <a:lnTo>
                  <a:pt x="10665473" y="1571891"/>
                </a:lnTo>
                <a:lnTo>
                  <a:pt x="10710291" y="1564208"/>
                </a:lnTo>
                <a:lnTo>
                  <a:pt x="10757408" y="1555280"/>
                </a:lnTo>
                <a:lnTo>
                  <a:pt x="10806786" y="1545170"/>
                </a:lnTo>
                <a:lnTo>
                  <a:pt x="10858449" y="1533994"/>
                </a:lnTo>
                <a:lnTo>
                  <a:pt x="10912386" y="1521828"/>
                </a:lnTo>
                <a:lnTo>
                  <a:pt x="10968596" y="1508747"/>
                </a:lnTo>
                <a:lnTo>
                  <a:pt x="11027093" y="1494840"/>
                </a:lnTo>
                <a:lnTo>
                  <a:pt x="11283798" y="1432648"/>
                </a:lnTo>
                <a:lnTo>
                  <a:pt x="11425809" y="1398778"/>
                </a:lnTo>
                <a:lnTo>
                  <a:pt x="11486515" y="1385849"/>
                </a:lnTo>
                <a:lnTo>
                  <a:pt x="11543386" y="1376438"/>
                </a:lnTo>
                <a:lnTo>
                  <a:pt x="11596522" y="1370418"/>
                </a:lnTo>
                <a:lnTo>
                  <a:pt x="11646040" y="1367663"/>
                </a:lnTo>
                <a:lnTo>
                  <a:pt x="11692039" y="1368031"/>
                </a:lnTo>
                <a:lnTo>
                  <a:pt x="11734635" y="1371409"/>
                </a:lnTo>
                <a:lnTo>
                  <a:pt x="11773929" y="1377645"/>
                </a:lnTo>
                <a:lnTo>
                  <a:pt x="11843055" y="1398219"/>
                </a:lnTo>
                <a:lnTo>
                  <a:pt x="11900294" y="1428699"/>
                </a:lnTo>
                <a:lnTo>
                  <a:pt x="11946509" y="1468043"/>
                </a:lnTo>
                <a:lnTo>
                  <a:pt x="11982564" y="1515198"/>
                </a:lnTo>
                <a:lnTo>
                  <a:pt x="12009336" y="1569123"/>
                </a:lnTo>
                <a:lnTo>
                  <a:pt x="12027687" y="1628762"/>
                </a:lnTo>
                <a:lnTo>
                  <a:pt x="12038495" y="1693087"/>
                </a:lnTo>
                <a:lnTo>
                  <a:pt x="12042635" y="1761032"/>
                </a:lnTo>
                <a:lnTo>
                  <a:pt x="12042458" y="1796034"/>
                </a:lnTo>
                <a:lnTo>
                  <a:pt x="12038203" y="1867446"/>
                </a:lnTo>
                <a:lnTo>
                  <a:pt x="12029427" y="1939886"/>
                </a:lnTo>
                <a:lnTo>
                  <a:pt x="12017007" y="2012276"/>
                </a:lnTo>
                <a:lnTo>
                  <a:pt x="12001830" y="2083574"/>
                </a:lnTo>
                <a:lnTo>
                  <a:pt x="11984736" y="2152751"/>
                </a:lnTo>
                <a:lnTo>
                  <a:pt x="11966613" y="2218753"/>
                </a:lnTo>
                <a:lnTo>
                  <a:pt x="11939397" y="2309495"/>
                </a:lnTo>
                <a:lnTo>
                  <a:pt x="11857215" y="2597810"/>
                </a:lnTo>
                <a:lnTo>
                  <a:pt x="11856822" y="2768600"/>
                </a:lnTo>
                <a:lnTo>
                  <a:pt x="11962524" y="2889110"/>
                </a:lnTo>
                <a:lnTo>
                  <a:pt x="12192000" y="302270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792" rIns="0" bIns="0" rtlCol="0">
            <a:spAutoFit/>
          </a:bodyPr>
          <a:lstStyle/>
          <a:p>
            <a:pPr marL="708025">
              <a:lnSpc>
                <a:spcPct val="100000"/>
              </a:lnSpc>
              <a:spcBef>
                <a:spcPts val="100"/>
              </a:spcBef>
            </a:pPr>
            <a:r>
              <a:rPr dirty="0"/>
              <a:t>SURAT</a:t>
            </a:r>
            <a:r>
              <a:rPr spc="-45" dirty="0"/>
              <a:t> </a:t>
            </a:r>
            <a:r>
              <a:rPr dirty="0"/>
              <a:t>PERNYATAAN</a:t>
            </a:r>
            <a:r>
              <a:rPr spc="-35" dirty="0"/>
              <a:t> </a:t>
            </a:r>
            <a:r>
              <a:rPr dirty="0"/>
              <a:t>PERSYARATAN</a:t>
            </a:r>
            <a:r>
              <a:rPr spc="-55" dirty="0"/>
              <a:t> </a:t>
            </a:r>
            <a:r>
              <a:rPr dirty="0"/>
              <a:t>KBLI</a:t>
            </a:r>
            <a:r>
              <a:rPr spc="-55" dirty="0"/>
              <a:t> </a:t>
            </a:r>
            <a:r>
              <a:rPr spc="-10" dirty="0"/>
              <a:t>78103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3200" y="790556"/>
            <a:ext cx="11875135" cy="6068060"/>
            <a:chOff x="203200" y="790556"/>
            <a:chExt cx="11875135" cy="6068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1016000"/>
              <a:ext cx="4064000" cy="5664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927099"/>
              <a:ext cx="3962400" cy="59308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4207" y="790556"/>
              <a:ext cx="4064000" cy="60601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499737" y="5243576"/>
                </a:moveTo>
                <a:lnTo>
                  <a:pt x="4403661" y="5147881"/>
                </a:lnTo>
                <a:lnTo>
                  <a:pt x="4047756" y="4937315"/>
                </a:lnTo>
                <a:lnTo>
                  <a:pt x="3330498" y="4726762"/>
                </a:lnTo>
                <a:lnTo>
                  <a:pt x="2194204" y="4634611"/>
                </a:lnTo>
                <a:lnTo>
                  <a:pt x="2151215" y="4631131"/>
                </a:lnTo>
                <a:lnTo>
                  <a:pt x="2115045" y="4631131"/>
                </a:lnTo>
                <a:lnTo>
                  <a:pt x="1804416" y="4634382"/>
                </a:lnTo>
                <a:lnTo>
                  <a:pt x="1750822" y="4634611"/>
                </a:lnTo>
                <a:lnTo>
                  <a:pt x="1721866" y="4634611"/>
                </a:lnTo>
                <a:lnTo>
                  <a:pt x="1565617" y="4633684"/>
                </a:lnTo>
                <a:lnTo>
                  <a:pt x="1426502" y="4630915"/>
                </a:lnTo>
                <a:lnTo>
                  <a:pt x="1303655" y="4626394"/>
                </a:lnTo>
                <a:lnTo>
                  <a:pt x="1248054" y="4623486"/>
                </a:lnTo>
                <a:lnTo>
                  <a:pt x="1196213" y="4620171"/>
                </a:lnTo>
                <a:lnTo>
                  <a:pt x="1148003" y="4616437"/>
                </a:lnTo>
                <a:lnTo>
                  <a:pt x="1103325" y="4612310"/>
                </a:lnTo>
                <a:lnTo>
                  <a:pt x="1062075" y="4607801"/>
                </a:lnTo>
                <a:lnTo>
                  <a:pt x="1024153" y="4602899"/>
                </a:lnTo>
                <a:lnTo>
                  <a:pt x="957821" y="4591977"/>
                </a:lnTo>
                <a:lnTo>
                  <a:pt x="903478" y="4579620"/>
                </a:lnTo>
                <a:lnTo>
                  <a:pt x="860272" y="4565904"/>
                </a:lnTo>
                <a:lnTo>
                  <a:pt x="814489" y="4542904"/>
                </a:lnTo>
                <a:lnTo>
                  <a:pt x="784440" y="4508068"/>
                </a:lnTo>
                <a:lnTo>
                  <a:pt x="780770" y="4489018"/>
                </a:lnTo>
                <a:lnTo>
                  <a:pt x="781405" y="4479099"/>
                </a:lnTo>
                <a:lnTo>
                  <a:pt x="797890" y="4437113"/>
                </a:lnTo>
                <a:lnTo>
                  <a:pt x="821905" y="4403382"/>
                </a:lnTo>
                <a:lnTo>
                  <a:pt x="852716" y="4367987"/>
                </a:lnTo>
                <a:lnTo>
                  <a:pt x="911288" y="4305884"/>
                </a:lnTo>
                <a:lnTo>
                  <a:pt x="923124" y="4293070"/>
                </a:lnTo>
                <a:lnTo>
                  <a:pt x="956957" y="4253992"/>
                </a:lnTo>
                <a:lnTo>
                  <a:pt x="986040" y="4214139"/>
                </a:lnTo>
                <a:lnTo>
                  <a:pt x="1007465" y="4173715"/>
                </a:lnTo>
                <a:lnTo>
                  <a:pt x="1018374" y="4132961"/>
                </a:lnTo>
                <a:lnTo>
                  <a:pt x="1015860" y="4092092"/>
                </a:lnTo>
                <a:lnTo>
                  <a:pt x="994791" y="4046880"/>
                </a:lnTo>
                <a:lnTo>
                  <a:pt x="940676" y="3996867"/>
                </a:lnTo>
                <a:lnTo>
                  <a:pt x="904608" y="3977919"/>
                </a:lnTo>
                <a:lnTo>
                  <a:pt x="863371" y="3962641"/>
                </a:lnTo>
                <a:lnTo>
                  <a:pt x="817613" y="3950766"/>
                </a:lnTo>
                <a:lnTo>
                  <a:pt x="767994" y="3941991"/>
                </a:lnTo>
                <a:lnTo>
                  <a:pt x="715149" y="3936073"/>
                </a:lnTo>
                <a:lnTo>
                  <a:pt x="659714" y="3932732"/>
                </a:lnTo>
                <a:lnTo>
                  <a:pt x="602335" y="3931666"/>
                </a:lnTo>
                <a:lnTo>
                  <a:pt x="425018" y="3932936"/>
                </a:lnTo>
                <a:lnTo>
                  <a:pt x="298704" y="3941749"/>
                </a:lnTo>
                <a:lnTo>
                  <a:pt x="162902" y="3965689"/>
                </a:lnTo>
                <a:lnTo>
                  <a:pt x="0" y="4002608"/>
                </a:lnTo>
                <a:lnTo>
                  <a:pt x="0" y="6858000"/>
                </a:lnTo>
                <a:lnTo>
                  <a:pt x="4108767" y="6858000"/>
                </a:lnTo>
                <a:lnTo>
                  <a:pt x="3955567" y="6839013"/>
                </a:lnTo>
                <a:lnTo>
                  <a:pt x="3352838" y="6703327"/>
                </a:lnTo>
                <a:lnTo>
                  <a:pt x="2766568" y="6417335"/>
                </a:lnTo>
                <a:lnTo>
                  <a:pt x="2538984" y="5932055"/>
                </a:lnTo>
                <a:lnTo>
                  <a:pt x="2545016" y="5890933"/>
                </a:lnTo>
                <a:lnTo>
                  <a:pt x="2553843" y="5852033"/>
                </a:lnTo>
                <a:lnTo>
                  <a:pt x="2565336" y="5815266"/>
                </a:lnTo>
                <a:lnTo>
                  <a:pt x="2595981" y="5747944"/>
                </a:lnTo>
                <a:lnTo>
                  <a:pt x="2636177" y="5688444"/>
                </a:lnTo>
                <a:lnTo>
                  <a:pt x="2685161" y="5636272"/>
                </a:lnTo>
                <a:lnTo>
                  <a:pt x="2742171" y="5590895"/>
                </a:lnTo>
                <a:lnTo>
                  <a:pt x="2806433" y="5551805"/>
                </a:lnTo>
                <a:lnTo>
                  <a:pt x="2841040" y="5534457"/>
                </a:lnTo>
                <a:lnTo>
                  <a:pt x="2877172" y="5518493"/>
                </a:lnTo>
                <a:lnTo>
                  <a:pt x="2914739" y="5503837"/>
                </a:lnTo>
                <a:lnTo>
                  <a:pt x="2953639" y="5490438"/>
                </a:lnTo>
                <a:lnTo>
                  <a:pt x="2993771" y="5478221"/>
                </a:lnTo>
                <a:lnTo>
                  <a:pt x="3035046" y="5467134"/>
                </a:lnTo>
                <a:lnTo>
                  <a:pt x="3077362" y="5457101"/>
                </a:lnTo>
                <a:lnTo>
                  <a:pt x="3120631" y="5448071"/>
                </a:lnTo>
                <a:lnTo>
                  <a:pt x="3164751" y="5439956"/>
                </a:lnTo>
                <a:lnTo>
                  <a:pt x="3209633" y="5432717"/>
                </a:lnTo>
                <a:lnTo>
                  <a:pt x="3255162" y="5426278"/>
                </a:lnTo>
                <a:lnTo>
                  <a:pt x="3301263" y="5420576"/>
                </a:lnTo>
                <a:lnTo>
                  <a:pt x="3347834" y="5415546"/>
                </a:lnTo>
                <a:lnTo>
                  <a:pt x="3394773" y="5411140"/>
                </a:lnTo>
                <a:lnTo>
                  <a:pt x="3441992" y="5407266"/>
                </a:lnTo>
                <a:lnTo>
                  <a:pt x="3536873" y="5400891"/>
                </a:lnTo>
                <a:lnTo>
                  <a:pt x="3995204" y="5379948"/>
                </a:lnTo>
                <a:lnTo>
                  <a:pt x="4037266" y="5377319"/>
                </a:lnTo>
                <a:lnTo>
                  <a:pt x="4078274" y="5374348"/>
                </a:lnTo>
                <a:lnTo>
                  <a:pt x="4118102" y="5370944"/>
                </a:lnTo>
                <a:lnTo>
                  <a:pt x="4156684" y="5367071"/>
                </a:lnTo>
                <a:lnTo>
                  <a:pt x="4229671" y="5357609"/>
                </a:lnTo>
                <a:lnTo>
                  <a:pt x="4296448" y="5345442"/>
                </a:lnTo>
                <a:lnTo>
                  <a:pt x="4356278" y="5330075"/>
                </a:lnTo>
                <a:lnTo>
                  <a:pt x="4408373" y="5310987"/>
                </a:lnTo>
                <a:lnTo>
                  <a:pt x="4451959" y="5287645"/>
                </a:lnTo>
                <a:lnTo>
                  <a:pt x="4486287" y="5259565"/>
                </a:lnTo>
                <a:lnTo>
                  <a:pt x="4499737" y="5243576"/>
                </a:lnTo>
                <a:close/>
              </a:path>
              <a:path w="12192000" h="6858000">
                <a:moveTo>
                  <a:pt x="12192000" y="0"/>
                </a:moveTo>
                <a:lnTo>
                  <a:pt x="8705977" y="0"/>
                </a:lnTo>
                <a:lnTo>
                  <a:pt x="8738552" y="749"/>
                </a:lnTo>
                <a:lnTo>
                  <a:pt x="8773109" y="2997"/>
                </a:lnTo>
                <a:lnTo>
                  <a:pt x="8846807" y="11988"/>
                </a:lnTo>
                <a:lnTo>
                  <a:pt x="8885276" y="18745"/>
                </a:lnTo>
                <a:lnTo>
                  <a:pt x="8924366" y="27012"/>
                </a:lnTo>
                <a:lnTo>
                  <a:pt x="8963774" y="36791"/>
                </a:lnTo>
                <a:lnTo>
                  <a:pt x="9003132" y="48082"/>
                </a:lnTo>
                <a:lnTo>
                  <a:pt x="9042121" y="60896"/>
                </a:lnTo>
                <a:lnTo>
                  <a:pt x="9080411" y="75234"/>
                </a:lnTo>
                <a:lnTo>
                  <a:pt x="9117660" y="91097"/>
                </a:lnTo>
                <a:lnTo>
                  <a:pt x="9153525" y="108496"/>
                </a:lnTo>
                <a:lnTo>
                  <a:pt x="9187688" y="127419"/>
                </a:lnTo>
                <a:lnTo>
                  <a:pt x="9249537" y="169887"/>
                </a:lnTo>
                <a:lnTo>
                  <a:pt x="9300527" y="218516"/>
                </a:lnTo>
                <a:lnTo>
                  <a:pt x="9337980" y="273342"/>
                </a:lnTo>
                <a:lnTo>
                  <a:pt x="9359214" y="334391"/>
                </a:lnTo>
                <a:lnTo>
                  <a:pt x="9362910" y="367245"/>
                </a:lnTo>
                <a:lnTo>
                  <a:pt x="9361564" y="401675"/>
                </a:lnTo>
                <a:lnTo>
                  <a:pt x="9342336" y="475246"/>
                </a:lnTo>
                <a:lnTo>
                  <a:pt x="9323794" y="514388"/>
                </a:lnTo>
                <a:lnTo>
                  <a:pt x="9298851" y="555117"/>
                </a:lnTo>
                <a:lnTo>
                  <a:pt x="9267190" y="597408"/>
                </a:lnTo>
                <a:lnTo>
                  <a:pt x="9222308" y="656590"/>
                </a:lnTo>
                <a:lnTo>
                  <a:pt x="9188082" y="710704"/>
                </a:lnTo>
                <a:lnTo>
                  <a:pt x="9163850" y="759929"/>
                </a:lnTo>
                <a:lnTo>
                  <a:pt x="9148978" y="804456"/>
                </a:lnTo>
                <a:lnTo>
                  <a:pt x="9142832" y="844486"/>
                </a:lnTo>
                <a:lnTo>
                  <a:pt x="9144762" y="880173"/>
                </a:lnTo>
                <a:lnTo>
                  <a:pt x="9174188" y="946721"/>
                </a:lnTo>
                <a:lnTo>
                  <a:pt x="9201061" y="975944"/>
                </a:lnTo>
                <a:lnTo>
                  <a:pt x="9233929" y="999769"/>
                </a:lnTo>
                <a:lnTo>
                  <a:pt x="9271940" y="1018603"/>
                </a:lnTo>
                <a:lnTo>
                  <a:pt x="9314243" y="1032827"/>
                </a:lnTo>
                <a:lnTo>
                  <a:pt x="9359976" y="1042809"/>
                </a:lnTo>
                <a:lnTo>
                  <a:pt x="9408300" y="1048931"/>
                </a:lnTo>
                <a:lnTo>
                  <a:pt x="9458350" y="1051585"/>
                </a:lnTo>
                <a:lnTo>
                  <a:pt x="9509303" y="1051153"/>
                </a:lnTo>
                <a:lnTo>
                  <a:pt x="9560281" y="1048004"/>
                </a:lnTo>
                <a:lnTo>
                  <a:pt x="9610433" y="1042543"/>
                </a:lnTo>
                <a:lnTo>
                  <a:pt x="9658921" y="1035126"/>
                </a:lnTo>
                <a:lnTo>
                  <a:pt x="9704895" y="1026160"/>
                </a:lnTo>
                <a:lnTo>
                  <a:pt x="9747504" y="1016000"/>
                </a:lnTo>
                <a:lnTo>
                  <a:pt x="9785629" y="1006119"/>
                </a:lnTo>
                <a:lnTo>
                  <a:pt x="9824593" y="996467"/>
                </a:lnTo>
                <a:lnTo>
                  <a:pt x="9864001" y="987463"/>
                </a:lnTo>
                <a:lnTo>
                  <a:pt x="9903498" y="979576"/>
                </a:lnTo>
                <a:lnTo>
                  <a:pt x="9942690" y="973251"/>
                </a:lnTo>
                <a:lnTo>
                  <a:pt x="9981209" y="968908"/>
                </a:lnTo>
                <a:lnTo>
                  <a:pt x="10018687" y="967016"/>
                </a:lnTo>
                <a:lnTo>
                  <a:pt x="10054755" y="968006"/>
                </a:lnTo>
                <a:lnTo>
                  <a:pt x="10121125" y="980401"/>
                </a:lnTo>
                <a:lnTo>
                  <a:pt x="10177335" y="1009650"/>
                </a:lnTo>
                <a:lnTo>
                  <a:pt x="10220414" y="1059319"/>
                </a:lnTo>
                <a:lnTo>
                  <a:pt x="10247338" y="1132941"/>
                </a:lnTo>
                <a:lnTo>
                  <a:pt x="10253815" y="1179842"/>
                </a:lnTo>
                <a:lnTo>
                  <a:pt x="10255136" y="1234059"/>
                </a:lnTo>
                <a:lnTo>
                  <a:pt x="10250932" y="1296035"/>
                </a:lnTo>
                <a:lnTo>
                  <a:pt x="10247833" y="1334008"/>
                </a:lnTo>
                <a:lnTo>
                  <a:pt x="10247020" y="1368958"/>
                </a:lnTo>
                <a:lnTo>
                  <a:pt x="10252265" y="1430134"/>
                </a:lnTo>
                <a:lnTo>
                  <a:pt x="10266642" y="1480261"/>
                </a:lnTo>
                <a:lnTo>
                  <a:pt x="10290162" y="1520012"/>
                </a:lnTo>
                <a:lnTo>
                  <a:pt x="10322801" y="1550060"/>
                </a:lnTo>
                <a:lnTo>
                  <a:pt x="10364584" y="1571066"/>
                </a:lnTo>
                <a:lnTo>
                  <a:pt x="10415486" y="1583715"/>
                </a:lnTo>
                <a:lnTo>
                  <a:pt x="10475506" y="1588681"/>
                </a:lnTo>
                <a:lnTo>
                  <a:pt x="10508945" y="1588490"/>
                </a:lnTo>
                <a:lnTo>
                  <a:pt x="10582643" y="1583194"/>
                </a:lnTo>
                <a:lnTo>
                  <a:pt x="10622915" y="1578254"/>
                </a:lnTo>
                <a:lnTo>
                  <a:pt x="10665473" y="1571891"/>
                </a:lnTo>
                <a:lnTo>
                  <a:pt x="10710291" y="1564208"/>
                </a:lnTo>
                <a:lnTo>
                  <a:pt x="10757408" y="1555280"/>
                </a:lnTo>
                <a:lnTo>
                  <a:pt x="10806786" y="1545170"/>
                </a:lnTo>
                <a:lnTo>
                  <a:pt x="10858449" y="1533994"/>
                </a:lnTo>
                <a:lnTo>
                  <a:pt x="10912386" y="1521828"/>
                </a:lnTo>
                <a:lnTo>
                  <a:pt x="10968596" y="1508747"/>
                </a:lnTo>
                <a:lnTo>
                  <a:pt x="11027093" y="1494840"/>
                </a:lnTo>
                <a:lnTo>
                  <a:pt x="11283798" y="1432648"/>
                </a:lnTo>
                <a:lnTo>
                  <a:pt x="11425809" y="1398778"/>
                </a:lnTo>
                <a:lnTo>
                  <a:pt x="11486515" y="1385849"/>
                </a:lnTo>
                <a:lnTo>
                  <a:pt x="11543386" y="1376438"/>
                </a:lnTo>
                <a:lnTo>
                  <a:pt x="11596522" y="1370418"/>
                </a:lnTo>
                <a:lnTo>
                  <a:pt x="11646040" y="1367663"/>
                </a:lnTo>
                <a:lnTo>
                  <a:pt x="11692039" y="1368031"/>
                </a:lnTo>
                <a:lnTo>
                  <a:pt x="11734635" y="1371409"/>
                </a:lnTo>
                <a:lnTo>
                  <a:pt x="11773929" y="1377645"/>
                </a:lnTo>
                <a:lnTo>
                  <a:pt x="11843055" y="1398219"/>
                </a:lnTo>
                <a:lnTo>
                  <a:pt x="11900294" y="1428699"/>
                </a:lnTo>
                <a:lnTo>
                  <a:pt x="11946509" y="1468043"/>
                </a:lnTo>
                <a:lnTo>
                  <a:pt x="11982564" y="1515198"/>
                </a:lnTo>
                <a:lnTo>
                  <a:pt x="12009336" y="1569123"/>
                </a:lnTo>
                <a:lnTo>
                  <a:pt x="12027687" y="1628762"/>
                </a:lnTo>
                <a:lnTo>
                  <a:pt x="12038495" y="1693087"/>
                </a:lnTo>
                <a:lnTo>
                  <a:pt x="12042635" y="1761032"/>
                </a:lnTo>
                <a:lnTo>
                  <a:pt x="12042458" y="1796034"/>
                </a:lnTo>
                <a:lnTo>
                  <a:pt x="12038203" y="1867446"/>
                </a:lnTo>
                <a:lnTo>
                  <a:pt x="12029427" y="1939886"/>
                </a:lnTo>
                <a:lnTo>
                  <a:pt x="12017007" y="2012276"/>
                </a:lnTo>
                <a:lnTo>
                  <a:pt x="12001830" y="2083574"/>
                </a:lnTo>
                <a:lnTo>
                  <a:pt x="11984736" y="2152751"/>
                </a:lnTo>
                <a:lnTo>
                  <a:pt x="11966613" y="2218753"/>
                </a:lnTo>
                <a:lnTo>
                  <a:pt x="11939397" y="2309495"/>
                </a:lnTo>
                <a:lnTo>
                  <a:pt x="11857215" y="2597810"/>
                </a:lnTo>
                <a:lnTo>
                  <a:pt x="11856822" y="2768600"/>
                </a:lnTo>
                <a:lnTo>
                  <a:pt x="11962524" y="2889110"/>
                </a:lnTo>
                <a:lnTo>
                  <a:pt x="12192000" y="302270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554" rIns="0" bIns="0" rtlCol="0">
            <a:spAutoFit/>
          </a:bodyPr>
          <a:lstStyle/>
          <a:p>
            <a:pPr marL="621665">
              <a:lnSpc>
                <a:spcPct val="100000"/>
              </a:lnSpc>
              <a:spcBef>
                <a:spcPts val="130"/>
              </a:spcBef>
            </a:pPr>
            <a:r>
              <a:rPr sz="3700" dirty="0"/>
              <a:t>RENCANA</a:t>
            </a:r>
            <a:r>
              <a:rPr sz="3700" spc="35" dirty="0"/>
              <a:t> </a:t>
            </a:r>
            <a:r>
              <a:rPr sz="3700" dirty="0"/>
              <a:t>KERJA</a:t>
            </a:r>
            <a:r>
              <a:rPr sz="3700" spc="30" dirty="0"/>
              <a:t> </a:t>
            </a:r>
            <a:r>
              <a:rPr sz="3700" dirty="0"/>
              <a:t>USAHA</a:t>
            </a:r>
            <a:r>
              <a:rPr sz="3700" spc="30" dirty="0"/>
              <a:t> </a:t>
            </a:r>
            <a:r>
              <a:rPr sz="3700" dirty="0"/>
              <a:t>PTKDN</a:t>
            </a:r>
            <a:r>
              <a:rPr sz="3700" spc="35" dirty="0"/>
              <a:t> </a:t>
            </a:r>
            <a:r>
              <a:rPr sz="3700" dirty="0"/>
              <a:t>KBLI</a:t>
            </a:r>
            <a:r>
              <a:rPr sz="3700" spc="55" dirty="0"/>
              <a:t> </a:t>
            </a:r>
            <a:r>
              <a:rPr sz="3700" spc="-10" dirty="0"/>
              <a:t>78103</a:t>
            </a:r>
            <a:endParaRPr sz="37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787398"/>
            <a:ext cx="10820400" cy="60705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4499737" y="5243576"/>
                  </a:moveTo>
                  <a:lnTo>
                    <a:pt x="4403661" y="5147881"/>
                  </a:lnTo>
                  <a:lnTo>
                    <a:pt x="4047756" y="4937315"/>
                  </a:lnTo>
                  <a:lnTo>
                    <a:pt x="3330498" y="4726762"/>
                  </a:lnTo>
                  <a:lnTo>
                    <a:pt x="2194204" y="4634611"/>
                  </a:lnTo>
                  <a:lnTo>
                    <a:pt x="2151215" y="4631131"/>
                  </a:lnTo>
                  <a:lnTo>
                    <a:pt x="2115045" y="4631131"/>
                  </a:lnTo>
                  <a:lnTo>
                    <a:pt x="1804416" y="4634382"/>
                  </a:lnTo>
                  <a:lnTo>
                    <a:pt x="1750822" y="4634611"/>
                  </a:lnTo>
                  <a:lnTo>
                    <a:pt x="1721866" y="4634611"/>
                  </a:lnTo>
                  <a:lnTo>
                    <a:pt x="1565617" y="4633684"/>
                  </a:lnTo>
                  <a:lnTo>
                    <a:pt x="1426502" y="4630915"/>
                  </a:lnTo>
                  <a:lnTo>
                    <a:pt x="1303655" y="4626394"/>
                  </a:lnTo>
                  <a:lnTo>
                    <a:pt x="1248054" y="4623486"/>
                  </a:lnTo>
                  <a:lnTo>
                    <a:pt x="1196213" y="4620171"/>
                  </a:lnTo>
                  <a:lnTo>
                    <a:pt x="1148003" y="4616437"/>
                  </a:lnTo>
                  <a:lnTo>
                    <a:pt x="1103325" y="4612310"/>
                  </a:lnTo>
                  <a:lnTo>
                    <a:pt x="1062075" y="4607801"/>
                  </a:lnTo>
                  <a:lnTo>
                    <a:pt x="1024153" y="4602899"/>
                  </a:lnTo>
                  <a:lnTo>
                    <a:pt x="957821" y="4591977"/>
                  </a:lnTo>
                  <a:lnTo>
                    <a:pt x="903478" y="4579620"/>
                  </a:lnTo>
                  <a:lnTo>
                    <a:pt x="860272" y="4565904"/>
                  </a:lnTo>
                  <a:lnTo>
                    <a:pt x="814489" y="4542904"/>
                  </a:lnTo>
                  <a:lnTo>
                    <a:pt x="784440" y="4508068"/>
                  </a:lnTo>
                  <a:lnTo>
                    <a:pt x="780770" y="4489018"/>
                  </a:lnTo>
                  <a:lnTo>
                    <a:pt x="781405" y="4479099"/>
                  </a:lnTo>
                  <a:lnTo>
                    <a:pt x="797890" y="4437113"/>
                  </a:lnTo>
                  <a:lnTo>
                    <a:pt x="821905" y="4403382"/>
                  </a:lnTo>
                  <a:lnTo>
                    <a:pt x="852716" y="4367987"/>
                  </a:lnTo>
                  <a:lnTo>
                    <a:pt x="911288" y="4305884"/>
                  </a:lnTo>
                  <a:lnTo>
                    <a:pt x="923124" y="4293070"/>
                  </a:lnTo>
                  <a:lnTo>
                    <a:pt x="956957" y="4253992"/>
                  </a:lnTo>
                  <a:lnTo>
                    <a:pt x="986040" y="4214139"/>
                  </a:lnTo>
                  <a:lnTo>
                    <a:pt x="1007465" y="4173715"/>
                  </a:lnTo>
                  <a:lnTo>
                    <a:pt x="1018374" y="4132961"/>
                  </a:lnTo>
                  <a:lnTo>
                    <a:pt x="1015860" y="4092092"/>
                  </a:lnTo>
                  <a:lnTo>
                    <a:pt x="994791" y="4046880"/>
                  </a:lnTo>
                  <a:lnTo>
                    <a:pt x="940676" y="3996867"/>
                  </a:lnTo>
                  <a:lnTo>
                    <a:pt x="904608" y="3977919"/>
                  </a:lnTo>
                  <a:lnTo>
                    <a:pt x="863371" y="3962641"/>
                  </a:lnTo>
                  <a:lnTo>
                    <a:pt x="817613" y="3950766"/>
                  </a:lnTo>
                  <a:lnTo>
                    <a:pt x="767994" y="3941991"/>
                  </a:lnTo>
                  <a:lnTo>
                    <a:pt x="715149" y="3936073"/>
                  </a:lnTo>
                  <a:lnTo>
                    <a:pt x="659714" y="3932732"/>
                  </a:lnTo>
                  <a:lnTo>
                    <a:pt x="602335" y="3931666"/>
                  </a:lnTo>
                  <a:lnTo>
                    <a:pt x="425018" y="3932936"/>
                  </a:lnTo>
                  <a:lnTo>
                    <a:pt x="298704" y="3941749"/>
                  </a:lnTo>
                  <a:lnTo>
                    <a:pt x="162902" y="3965689"/>
                  </a:lnTo>
                  <a:lnTo>
                    <a:pt x="0" y="4002608"/>
                  </a:lnTo>
                  <a:lnTo>
                    <a:pt x="0" y="6858000"/>
                  </a:lnTo>
                  <a:lnTo>
                    <a:pt x="4108767" y="6858000"/>
                  </a:lnTo>
                  <a:lnTo>
                    <a:pt x="3955567" y="6839013"/>
                  </a:lnTo>
                  <a:lnTo>
                    <a:pt x="3352838" y="6703327"/>
                  </a:lnTo>
                  <a:lnTo>
                    <a:pt x="2766568" y="6417335"/>
                  </a:lnTo>
                  <a:lnTo>
                    <a:pt x="2538984" y="5932055"/>
                  </a:lnTo>
                  <a:lnTo>
                    <a:pt x="2545016" y="5890933"/>
                  </a:lnTo>
                  <a:lnTo>
                    <a:pt x="2553843" y="5852033"/>
                  </a:lnTo>
                  <a:lnTo>
                    <a:pt x="2565336" y="5815266"/>
                  </a:lnTo>
                  <a:lnTo>
                    <a:pt x="2595981" y="5747944"/>
                  </a:lnTo>
                  <a:lnTo>
                    <a:pt x="2636177" y="5688444"/>
                  </a:lnTo>
                  <a:lnTo>
                    <a:pt x="2685161" y="5636272"/>
                  </a:lnTo>
                  <a:lnTo>
                    <a:pt x="2742171" y="5590895"/>
                  </a:lnTo>
                  <a:lnTo>
                    <a:pt x="2806433" y="5551805"/>
                  </a:lnTo>
                  <a:lnTo>
                    <a:pt x="2841040" y="5534457"/>
                  </a:lnTo>
                  <a:lnTo>
                    <a:pt x="2877172" y="5518493"/>
                  </a:lnTo>
                  <a:lnTo>
                    <a:pt x="2914739" y="5503837"/>
                  </a:lnTo>
                  <a:lnTo>
                    <a:pt x="2953639" y="5490438"/>
                  </a:lnTo>
                  <a:lnTo>
                    <a:pt x="2993771" y="5478221"/>
                  </a:lnTo>
                  <a:lnTo>
                    <a:pt x="3035046" y="5467134"/>
                  </a:lnTo>
                  <a:lnTo>
                    <a:pt x="3077362" y="5457101"/>
                  </a:lnTo>
                  <a:lnTo>
                    <a:pt x="3120631" y="5448071"/>
                  </a:lnTo>
                  <a:lnTo>
                    <a:pt x="3164751" y="5439956"/>
                  </a:lnTo>
                  <a:lnTo>
                    <a:pt x="3209633" y="5432717"/>
                  </a:lnTo>
                  <a:lnTo>
                    <a:pt x="3255162" y="5426278"/>
                  </a:lnTo>
                  <a:lnTo>
                    <a:pt x="3301263" y="5420576"/>
                  </a:lnTo>
                  <a:lnTo>
                    <a:pt x="3347834" y="5415546"/>
                  </a:lnTo>
                  <a:lnTo>
                    <a:pt x="3394773" y="5411140"/>
                  </a:lnTo>
                  <a:lnTo>
                    <a:pt x="3441992" y="5407266"/>
                  </a:lnTo>
                  <a:lnTo>
                    <a:pt x="3536873" y="5400891"/>
                  </a:lnTo>
                  <a:lnTo>
                    <a:pt x="3995204" y="5379948"/>
                  </a:lnTo>
                  <a:lnTo>
                    <a:pt x="4037266" y="5377319"/>
                  </a:lnTo>
                  <a:lnTo>
                    <a:pt x="4078274" y="5374348"/>
                  </a:lnTo>
                  <a:lnTo>
                    <a:pt x="4118102" y="5370944"/>
                  </a:lnTo>
                  <a:lnTo>
                    <a:pt x="4156684" y="5367071"/>
                  </a:lnTo>
                  <a:lnTo>
                    <a:pt x="4229671" y="5357609"/>
                  </a:lnTo>
                  <a:lnTo>
                    <a:pt x="4296448" y="5345442"/>
                  </a:lnTo>
                  <a:lnTo>
                    <a:pt x="4356278" y="5330075"/>
                  </a:lnTo>
                  <a:lnTo>
                    <a:pt x="4408373" y="5310987"/>
                  </a:lnTo>
                  <a:lnTo>
                    <a:pt x="4451959" y="5287645"/>
                  </a:lnTo>
                  <a:lnTo>
                    <a:pt x="4486287" y="5259565"/>
                  </a:lnTo>
                  <a:lnTo>
                    <a:pt x="4499737" y="5243576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8705977" y="0"/>
                  </a:lnTo>
                  <a:lnTo>
                    <a:pt x="8738552" y="749"/>
                  </a:lnTo>
                  <a:lnTo>
                    <a:pt x="8773109" y="2997"/>
                  </a:lnTo>
                  <a:lnTo>
                    <a:pt x="8846807" y="11988"/>
                  </a:lnTo>
                  <a:lnTo>
                    <a:pt x="8885276" y="18745"/>
                  </a:lnTo>
                  <a:lnTo>
                    <a:pt x="8924366" y="27012"/>
                  </a:lnTo>
                  <a:lnTo>
                    <a:pt x="8963774" y="36791"/>
                  </a:lnTo>
                  <a:lnTo>
                    <a:pt x="9003132" y="48082"/>
                  </a:lnTo>
                  <a:lnTo>
                    <a:pt x="9042121" y="60896"/>
                  </a:lnTo>
                  <a:lnTo>
                    <a:pt x="9080411" y="75234"/>
                  </a:lnTo>
                  <a:lnTo>
                    <a:pt x="9117660" y="91097"/>
                  </a:lnTo>
                  <a:lnTo>
                    <a:pt x="9153525" y="108496"/>
                  </a:lnTo>
                  <a:lnTo>
                    <a:pt x="9187688" y="127419"/>
                  </a:lnTo>
                  <a:lnTo>
                    <a:pt x="9249537" y="169887"/>
                  </a:lnTo>
                  <a:lnTo>
                    <a:pt x="9300527" y="218516"/>
                  </a:lnTo>
                  <a:lnTo>
                    <a:pt x="9337980" y="273342"/>
                  </a:lnTo>
                  <a:lnTo>
                    <a:pt x="9359214" y="334391"/>
                  </a:lnTo>
                  <a:lnTo>
                    <a:pt x="9362910" y="367245"/>
                  </a:lnTo>
                  <a:lnTo>
                    <a:pt x="9361564" y="401675"/>
                  </a:lnTo>
                  <a:lnTo>
                    <a:pt x="9342336" y="475246"/>
                  </a:lnTo>
                  <a:lnTo>
                    <a:pt x="9323794" y="514388"/>
                  </a:lnTo>
                  <a:lnTo>
                    <a:pt x="9298851" y="555117"/>
                  </a:lnTo>
                  <a:lnTo>
                    <a:pt x="9267190" y="597408"/>
                  </a:lnTo>
                  <a:lnTo>
                    <a:pt x="9222308" y="656590"/>
                  </a:lnTo>
                  <a:lnTo>
                    <a:pt x="9188082" y="710704"/>
                  </a:lnTo>
                  <a:lnTo>
                    <a:pt x="9163850" y="759929"/>
                  </a:lnTo>
                  <a:lnTo>
                    <a:pt x="9148978" y="804456"/>
                  </a:lnTo>
                  <a:lnTo>
                    <a:pt x="9142832" y="844486"/>
                  </a:lnTo>
                  <a:lnTo>
                    <a:pt x="9144762" y="880173"/>
                  </a:lnTo>
                  <a:lnTo>
                    <a:pt x="9174188" y="946721"/>
                  </a:lnTo>
                  <a:lnTo>
                    <a:pt x="9201061" y="975944"/>
                  </a:lnTo>
                  <a:lnTo>
                    <a:pt x="9233929" y="999769"/>
                  </a:lnTo>
                  <a:lnTo>
                    <a:pt x="9271940" y="1018603"/>
                  </a:lnTo>
                  <a:lnTo>
                    <a:pt x="9314243" y="1032827"/>
                  </a:lnTo>
                  <a:lnTo>
                    <a:pt x="9359976" y="1042809"/>
                  </a:lnTo>
                  <a:lnTo>
                    <a:pt x="9408300" y="1048931"/>
                  </a:lnTo>
                  <a:lnTo>
                    <a:pt x="9458350" y="1051585"/>
                  </a:lnTo>
                  <a:lnTo>
                    <a:pt x="9509303" y="1051153"/>
                  </a:lnTo>
                  <a:lnTo>
                    <a:pt x="9560281" y="1048004"/>
                  </a:lnTo>
                  <a:lnTo>
                    <a:pt x="9610433" y="1042543"/>
                  </a:lnTo>
                  <a:lnTo>
                    <a:pt x="9658921" y="1035126"/>
                  </a:lnTo>
                  <a:lnTo>
                    <a:pt x="9704895" y="1026160"/>
                  </a:lnTo>
                  <a:lnTo>
                    <a:pt x="9747504" y="1016000"/>
                  </a:lnTo>
                  <a:lnTo>
                    <a:pt x="9785629" y="1006119"/>
                  </a:lnTo>
                  <a:lnTo>
                    <a:pt x="9824593" y="996467"/>
                  </a:lnTo>
                  <a:lnTo>
                    <a:pt x="9864001" y="987463"/>
                  </a:lnTo>
                  <a:lnTo>
                    <a:pt x="9903498" y="979576"/>
                  </a:lnTo>
                  <a:lnTo>
                    <a:pt x="9942690" y="973251"/>
                  </a:lnTo>
                  <a:lnTo>
                    <a:pt x="9981209" y="968908"/>
                  </a:lnTo>
                  <a:lnTo>
                    <a:pt x="10018687" y="967016"/>
                  </a:lnTo>
                  <a:lnTo>
                    <a:pt x="10054755" y="968006"/>
                  </a:lnTo>
                  <a:lnTo>
                    <a:pt x="10121125" y="980401"/>
                  </a:lnTo>
                  <a:lnTo>
                    <a:pt x="10177335" y="1009650"/>
                  </a:lnTo>
                  <a:lnTo>
                    <a:pt x="10220414" y="1059319"/>
                  </a:lnTo>
                  <a:lnTo>
                    <a:pt x="10247338" y="1132941"/>
                  </a:lnTo>
                  <a:lnTo>
                    <a:pt x="10253815" y="1179842"/>
                  </a:lnTo>
                  <a:lnTo>
                    <a:pt x="10255136" y="1234059"/>
                  </a:lnTo>
                  <a:lnTo>
                    <a:pt x="10250932" y="1296035"/>
                  </a:lnTo>
                  <a:lnTo>
                    <a:pt x="10247833" y="1334008"/>
                  </a:lnTo>
                  <a:lnTo>
                    <a:pt x="10247020" y="1368958"/>
                  </a:lnTo>
                  <a:lnTo>
                    <a:pt x="10252265" y="1430134"/>
                  </a:lnTo>
                  <a:lnTo>
                    <a:pt x="10266642" y="1480261"/>
                  </a:lnTo>
                  <a:lnTo>
                    <a:pt x="10290162" y="1520012"/>
                  </a:lnTo>
                  <a:lnTo>
                    <a:pt x="10322801" y="1550060"/>
                  </a:lnTo>
                  <a:lnTo>
                    <a:pt x="10364584" y="1571066"/>
                  </a:lnTo>
                  <a:lnTo>
                    <a:pt x="10415486" y="1583715"/>
                  </a:lnTo>
                  <a:lnTo>
                    <a:pt x="10475506" y="1588681"/>
                  </a:lnTo>
                  <a:lnTo>
                    <a:pt x="10508945" y="1588490"/>
                  </a:lnTo>
                  <a:lnTo>
                    <a:pt x="10582643" y="1583194"/>
                  </a:lnTo>
                  <a:lnTo>
                    <a:pt x="10622915" y="1578254"/>
                  </a:lnTo>
                  <a:lnTo>
                    <a:pt x="10665473" y="1571891"/>
                  </a:lnTo>
                  <a:lnTo>
                    <a:pt x="10710291" y="1564208"/>
                  </a:lnTo>
                  <a:lnTo>
                    <a:pt x="10757408" y="1555280"/>
                  </a:lnTo>
                  <a:lnTo>
                    <a:pt x="10806786" y="1545170"/>
                  </a:lnTo>
                  <a:lnTo>
                    <a:pt x="10858449" y="1533994"/>
                  </a:lnTo>
                  <a:lnTo>
                    <a:pt x="10912386" y="1521828"/>
                  </a:lnTo>
                  <a:lnTo>
                    <a:pt x="10968596" y="1508747"/>
                  </a:lnTo>
                  <a:lnTo>
                    <a:pt x="11027093" y="1494840"/>
                  </a:lnTo>
                  <a:lnTo>
                    <a:pt x="11283798" y="1432648"/>
                  </a:lnTo>
                  <a:lnTo>
                    <a:pt x="11425809" y="1398778"/>
                  </a:lnTo>
                  <a:lnTo>
                    <a:pt x="11486515" y="1385849"/>
                  </a:lnTo>
                  <a:lnTo>
                    <a:pt x="11543386" y="1376438"/>
                  </a:lnTo>
                  <a:lnTo>
                    <a:pt x="11596522" y="1370418"/>
                  </a:lnTo>
                  <a:lnTo>
                    <a:pt x="11646040" y="1367663"/>
                  </a:lnTo>
                  <a:lnTo>
                    <a:pt x="11692039" y="1368031"/>
                  </a:lnTo>
                  <a:lnTo>
                    <a:pt x="11734635" y="1371409"/>
                  </a:lnTo>
                  <a:lnTo>
                    <a:pt x="11773929" y="1377645"/>
                  </a:lnTo>
                  <a:lnTo>
                    <a:pt x="11843055" y="1398219"/>
                  </a:lnTo>
                  <a:lnTo>
                    <a:pt x="11900294" y="1428699"/>
                  </a:lnTo>
                  <a:lnTo>
                    <a:pt x="11946509" y="1468043"/>
                  </a:lnTo>
                  <a:lnTo>
                    <a:pt x="11982564" y="1515198"/>
                  </a:lnTo>
                  <a:lnTo>
                    <a:pt x="12009336" y="1569123"/>
                  </a:lnTo>
                  <a:lnTo>
                    <a:pt x="12027687" y="1628762"/>
                  </a:lnTo>
                  <a:lnTo>
                    <a:pt x="12038495" y="1693087"/>
                  </a:lnTo>
                  <a:lnTo>
                    <a:pt x="12042635" y="1761032"/>
                  </a:lnTo>
                  <a:lnTo>
                    <a:pt x="12042458" y="1796034"/>
                  </a:lnTo>
                  <a:lnTo>
                    <a:pt x="12038203" y="1867446"/>
                  </a:lnTo>
                  <a:lnTo>
                    <a:pt x="12029427" y="1939886"/>
                  </a:lnTo>
                  <a:lnTo>
                    <a:pt x="12017007" y="2012276"/>
                  </a:lnTo>
                  <a:lnTo>
                    <a:pt x="12001830" y="2083574"/>
                  </a:lnTo>
                  <a:lnTo>
                    <a:pt x="11984736" y="2152751"/>
                  </a:lnTo>
                  <a:lnTo>
                    <a:pt x="11966613" y="2218753"/>
                  </a:lnTo>
                  <a:lnTo>
                    <a:pt x="11939397" y="2309495"/>
                  </a:lnTo>
                  <a:lnTo>
                    <a:pt x="11857215" y="2597810"/>
                  </a:lnTo>
                  <a:lnTo>
                    <a:pt x="11856822" y="2768600"/>
                  </a:lnTo>
                  <a:lnTo>
                    <a:pt x="11962524" y="2889110"/>
                  </a:lnTo>
                  <a:lnTo>
                    <a:pt x="12192000" y="302270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6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1115354"/>
              <a:ext cx="7010400" cy="56895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554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130"/>
              </a:spcBef>
            </a:pPr>
            <a:r>
              <a:rPr sz="3700" dirty="0"/>
              <a:t>RENCANA</a:t>
            </a:r>
            <a:r>
              <a:rPr sz="3700" spc="35" dirty="0"/>
              <a:t> </a:t>
            </a:r>
            <a:r>
              <a:rPr sz="3700" dirty="0"/>
              <a:t>KERJA</a:t>
            </a:r>
            <a:r>
              <a:rPr sz="3700" spc="30" dirty="0"/>
              <a:t> </a:t>
            </a:r>
            <a:r>
              <a:rPr sz="3700" dirty="0"/>
              <a:t>USAHA</a:t>
            </a:r>
            <a:r>
              <a:rPr sz="3700" spc="30" dirty="0"/>
              <a:t> </a:t>
            </a:r>
            <a:r>
              <a:rPr sz="3700" dirty="0"/>
              <a:t>PTKDN</a:t>
            </a:r>
            <a:r>
              <a:rPr sz="3700" spc="35" dirty="0"/>
              <a:t> </a:t>
            </a:r>
            <a:r>
              <a:rPr sz="3700" dirty="0"/>
              <a:t>KBLI</a:t>
            </a:r>
            <a:r>
              <a:rPr sz="3700" spc="55" dirty="0"/>
              <a:t> </a:t>
            </a:r>
            <a:r>
              <a:rPr sz="3700" spc="-10" dirty="0"/>
              <a:t>78103</a:t>
            </a:r>
            <a:endParaRPr sz="3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5977" y="0"/>
            <a:ext cx="3486150" cy="3023235"/>
          </a:xfrm>
          <a:custGeom>
            <a:avLst/>
            <a:gdLst/>
            <a:ahLst/>
            <a:cxnLst/>
            <a:rect l="l" t="t" r="r" b="b"/>
            <a:pathLst>
              <a:path w="3486150" h="3023235">
                <a:moveTo>
                  <a:pt x="3486023" y="0"/>
                </a:moveTo>
                <a:lnTo>
                  <a:pt x="0" y="0"/>
                </a:lnTo>
                <a:lnTo>
                  <a:pt x="32584" y="747"/>
                </a:lnTo>
                <a:lnTo>
                  <a:pt x="67142" y="2992"/>
                </a:lnTo>
                <a:lnTo>
                  <a:pt x="140835" y="11985"/>
                </a:lnTo>
                <a:lnTo>
                  <a:pt x="179301" y="18740"/>
                </a:lnTo>
                <a:lnTo>
                  <a:pt x="218401" y="27005"/>
                </a:lnTo>
                <a:lnTo>
                  <a:pt x="257800" y="36784"/>
                </a:lnTo>
                <a:lnTo>
                  <a:pt x="297162" y="48079"/>
                </a:lnTo>
                <a:lnTo>
                  <a:pt x="336153" y="60893"/>
                </a:lnTo>
                <a:lnTo>
                  <a:pt x="374438" y="75231"/>
                </a:lnTo>
                <a:lnTo>
                  <a:pt x="411683" y="91095"/>
                </a:lnTo>
                <a:lnTo>
                  <a:pt x="447552" y="108488"/>
                </a:lnTo>
                <a:lnTo>
                  <a:pt x="481711" y="127414"/>
                </a:lnTo>
                <a:lnTo>
                  <a:pt x="543560" y="169876"/>
                </a:lnTo>
                <a:lnTo>
                  <a:pt x="594550" y="218507"/>
                </a:lnTo>
                <a:lnTo>
                  <a:pt x="632004" y="273333"/>
                </a:lnTo>
                <a:lnTo>
                  <a:pt x="653242" y="334381"/>
                </a:lnTo>
                <a:lnTo>
                  <a:pt x="656943" y="367245"/>
                </a:lnTo>
                <a:lnTo>
                  <a:pt x="655587" y="401674"/>
                </a:lnTo>
                <a:lnTo>
                  <a:pt x="636359" y="475241"/>
                </a:lnTo>
                <a:lnTo>
                  <a:pt x="617819" y="514384"/>
                </a:lnTo>
                <a:lnTo>
                  <a:pt x="592882" y="555105"/>
                </a:lnTo>
                <a:lnTo>
                  <a:pt x="561213" y="597408"/>
                </a:lnTo>
                <a:lnTo>
                  <a:pt x="516343" y="656587"/>
                </a:lnTo>
                <a:lnTo>
                  <a:pt x="482110" y="710697"/>
                </a:lnTo>
                <a:lnTo>
                  <a:pt x="457876" y="759923"/>
                </a:lnTo>
                <a:lnTo>
                  <a:pt x="443004" y="804454"/>
                </a:lnTo>
                <a:lnTo>
                  <a:pt x="436856" y="844474"/>
                </a:lnTo>
                <a:lnTo>
                  <a:pt x="438795" y="880172"/>
                </a:lnTo>
                <a:lnTo>
                  <a:pt x="468216" y="946714"/>
                </a:lnTo>
                <a:lnTo>
                  <a:pt x="495093" y="975931"/>
                </a:lnTo>
                <a:lnTo>
                  <a:pt x="527960" y="999766"/>
                </a:lnTo>
                <a:lnTo>
                  <a:pt x="565969" y="1018601"/>
                </a:lnTo>
                <a:lnTo>
                  <a:pt x="608267" y="1032817"/>
                </a:lnTo>
                <a:lnTo>
                  <a:pt x="654002" y="1042798"/>
                </a:lnTo>
                <a:lnTo>
                  <a:pt x="702325" y="1048924"/>
                </a:lnTo>
                <a:lnTo>
                  <a:pt x="752384" y="1051579"/>
                </a:lnTo>
                <a:lnTo>
                  <a:pt x="803328" y="1051144"/>
                </a:lnTo>
                <a:lnTo>
                  <a:pt x="854305" y="1048002"/>
                </a:lnTo>
                <a:lnTo>
                  <a:pt x="904464" y="1042534"/>
                </a:lnTo>
                <a:lnTo>
                  <a:pt x="952955" y="1035123"/>
                </a:lnTo>
                <a:lnTo>
                  <a:pt x="998926" y="1026151"/>
                </a:lnTo>
                <a:lnTo>
                  <a:pt x="1041526" y="1016000"/>
                </a:lnTo>
                <a:lnTo>
                  <a:pt x="1079662" y="1006117"/>
                </a:lnTo>
                <a:lnTo>
                  <a:pt x="1118623" y="996456"/>
                </a:lnTo>
                <a:lnTo>
                  <a:pt x="1158036" y="987461"/>
                </a:lnTo>
                <a:lnTo>
                  <a:pt x="1197525" y="979575"/>
                </a:lnTo>
                <a:lnTo>
                  <a:pt x="1236718" y="973242"/>
                </a:lnTo>
                <a:lnTo>
                  <a:pt x="1275241" y="968905"/>
                </a:lnTo>
                <a:lnTo>
                  <a:pt x="1312720" y="967008"/>
                </a:lnTo>
                <a:lnTo>
                  <a:pt x="1348781" y="967994"/>
                </a:lnTo>
                <a:lnTo>
                  <a:pt x="1415154" y="980393"/>
                </a:lnTo>
                <a:lnTo>
                  <a:pt x="1471370" y="1009649"/>
                </a:lnTo>
                <a:lnTo>
                  <a:pt x="1514437" y="1059312"/>
                </a:lnTo>
                <a:lnTo>
                  <a:pt x="1541365" y="1132929"/>
                </a:lnTo>
                <a:lnTo>
                  <a:pt x="1547842" y="1179830"/>
                </a:lnTo>
                <a:lnTo>
                  <a:pt x="1549163" y="1234051"/>
                </a:lnTo>
                <a:lnTo>
                  <a:pt x="1544954" y="1296035"/>
                </a:lnTo>
                <a:lnTo>
                  <a:pt x="1541862" y="1333999"/>
                </a:lnTo>
                <a:lnTo>
                  <a:pt x="1541054" y="1368947"/>
                </a:lnTo>
                <a:lnTo>
                  <a:pt x="1546295" y="1430130"/>
                </a:lnTo>
                <a:lnTo>
                  <a:pt x="1560674" y="1480259"/>
                </a:lnTo>
                <a:lnTo>
                  <a:pt x="1584188" y="1520007"/>
                </a:lnTo>
                <a:lnTo>
                  <a:pt x="1616835" y="1550048"/>
                </a:lnTo>
                <a:lnTo>
                  <a:pt x="1658611" y="1571057"/>
                </a:lnTo>
                <a:lnTo>
                  <a:pt x="1709513" y="1583707"/>
                </a:lnTo>
                <a:lnTo>
                  <a:pt x="1769538" y="1588672"/>
                </a:lnTo>
                <a:lnTo>
                  <a:pt x="1802971" y="1588484"/>
                </a:lnTo>
                <a:lnTo>
                  <a:pt x="1876676" y="1583186"/>
                </a:lnTo>
                <a:lnTo>
                  <a:pt x="1916947" y="1578246"/>
                </a:lnTo>
                <a:lnTo>
                  <a:pt x="1959497" y="1571889"/>
                </a:lnTo>
                <a:lnTo>
                  <a:pt x="2004325" y="1564202"/>
                </a:lnTo>
                <a:lnTo>
                  <a:pt x="2051431" y="1555267"/>
                </a:lnTo>
                <a:lnTo>
                  <a:pt x="2100814" y="1545170"/>
                </a:lnTo>
                <a:lnTo>
                  <a:pt x="2152475" y="1533994"/>
                </a:lnTo>
                <a:lnTo>
                  <a:pt x="2206412" y="1521824"/>
                </a:lnTo>
                <a:lnTo>
                  <a:pt x="2262626" y="1508743"/>
                </a:lnTo>
                <a:lnTo>
                  <a:pt x="2321116" y="1494837"/>
                </a:lnTo>
                <a:lnTo>
                  <a:pt x="2577828" y="1432640"/>
                </a:lnTo>
                <a:lnTo>
                  <a:pt x="2719831" y="1398777"/>
                </a:lnTo>
                <a:lnTo>
                  <a:pt x="2780544" y="1385841"/>
                </a:lnTo>
                <a:lnTo>
                  <a:pt x="2837416" y="1376429"/>
                </a:lnTo>
                <a:lnTo>
                  <a:pt x="2890555" y="1370409"/>
                </a:lnTo>
                <a:lnTo>
                  <a:pt x="2940070" y="1367652"/>
                </a:lnTo>
                <a:lnTo>
                  <a:pt x="2986069" y="1368026"/>
                </a:lnTo>
                <a:lnTo>
                  <a:pt x="3028661" y="1371400"/>
                </a:lnTo>
                <a:lnTo>
                  <a:pt x="3067955" y="1377644"/>
                </a:lnTo>
                <a:lnTo>
                  <a:pt x="3137082" y="1398217"/>
                </a:lnTo>
                <a:lnTo>
                  <a:pt x="3194318" y="1428698"/>
                </a:lnTo>
                <a:lnTo>
                  <a:pt x="3240531" y="1468040"/>
                </a:lnTo>
                <a:lnTo>
                  <a:pt x="3276591" y="1515195"/>
                </a:lnTo>
                <a:lnTo>
                  <a:pt x="3303365" y="1569118"/>
                </a:lnTo>
                <a:lnTo>
                  <a:pt x="3321722" y="1628761"/>
                </a:lnTo>
                <a:lnTo>
                  <a:pt x="3332530" y="1693078"/>
                </a:lnTo>
                <a:lnTo>
                  <a:pt x="3336658" y="1761021"/>
                </a:lnTo>
                <a:lnTo>
                  <a:pt x="3336489" y="1796025"/>
                </a:lnTo>
                <a:lnTo>
                  <a:pt x="3332226" y="1867445"/>
                </a:lnTo>
                <a:lnTo>
                  <a:pt x="3323453" y="1939874"/>
                </a:lnTo>
                <a:lnTo>
                  <a:pt x="3311040" y="2012266"/>
                </a:lnTo>
                <a:lnTo>
                  <a:pt x="3295856" y="2083573"/>
                </a:lnTo>
                <a:lnTo>
                  <a:pt x="3278768" y="2152749"/>
                </a:lnTo>
                <a:lnTo>
                  <a:pt x="3260645" y="2218747"/>
                </a:lnTo>
                <a:lnTo>
                  <a:pt x="3233420" y="2309495"/>
                </a:lnTo>
                <a:lnTo>
                  <a:pt x="3151245" y="2597804"/>
                </a:lnTo>
                <a:lnTo>
                  <a:pt x="3150854" y="2768600"/>
                </a:lnTo>
                <a:lnTo>
                  <a:pt x="3256547" y="2889103"/>
                </a:lnTo>
                <a:lnTo>
                  <a:pt x="3486023" y="3022692"/>
                </a:lnTo>
                <a:lnTo>
                  <a:pt x="3486023" y="0"/>
                </a:lnTo>
                <a:close/>
              </a:path>
            </a:pathLst>
          </a:custGeom>
          <a:solidFill>
            <a:srgbClr val="F6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87438"/>
            <a:ext cx="12192000" cy="6070600"/>
            <a:chOff x="0" y="787438"/>
            <a:chExt cx="12192000" cy="6070600"/>
          </a:xfrm>
        </p:grpSpPr>
        <p:sp>
          <p:nvSpPr>
            <p:cNvPr id="4" name="object 4"/>
            <p:cNvSpPr/>
            <p:nvPr/>
          </p:nvSpPr>
          <p:spPr>
            <a:xfrm>
              <a:off x="0" y="3931665"/>
              <a:ext cx="4500245" cy="2926715"/>
            </a:xfrm>
            <a:custGeom>
              <a:avLst/>
              <a:gdLst/>
              <a:ahLst/>
              <a:cxnLst/>
              <a:rect l="l" t="t" r="r" b="b"/>
              <a:pathLst>
                <a:path w="4500245" h="2926715">
                  <a:moveTo>
                    <a:pt x="602335" y="0"/>
                  </a:moveTo>
                  <a:lnTo>
                    <a:pt x="425019" y="1260"/>
                  </a:lnTo>
                  <a:lnTo>
                    <a:pt x="298706" y="10080"/>
                  </a:lnTo>
                  <a:lnTo>
                    <a:pt x="162909" y="34022"/>
                  </a:lnTo>
                  <a:lnTo>
                    <a:pt x="0" y="70934"/>
                  </a:lnTo>
                  <a:lnTo>
                    <a:pt x="0" y="2926333"/>
                  </a:lnTo>
                  <a:lnTo>
                    <a:pt x="4108770" y="2926333"/>
                  </a:lnTo>
                  <a:lnTo>
                    <a:pt x="3955571" y="2907336"/>
                  </a:lnTo>
                  <a:lnTo>
                    <a:pt x="3352847" y="2771655"/>
                  </a:lnTo>
                  <a:lnTo>
                    <a:pt x="2766577" y="2485664"/>
                  </a:lnTo>
                  <a:lnTo>
                    <a:pt x="2538984" y="2000389"/>
                  </a:lnTo>
                  <a:lnTo>
                    <a:pt x="2545028" y="1959266"/>
                  </a:lnTo>
                  <a:lnTo>
                    <a:pt x="2553846" y="1920357"/>
                  </a:lnTo>
                  <a:lnTo>
                    <a:pt x="2565342" y="1883598"/>
                  </a:lnTo>
                  <a:lnTo>
                    <a:pt x="2595982" y="1816273"/>
                  </a:lnTo>
                  <a:lnTo>
                    <a:pt x="2636180" y="1756777"/>
                  </a:lnTo>
                  <a:lnTo>
                    <a:pt x="2685167" y="1704597"/>
                  </a:lnTo>
                  <a:lnTo>
                    <a:pt x="2742175" y="1659219"/>
                  </a:lnTo>
                  <a:lnTo>
                    <a:pt x="2806436" y="1620130"/>
                  </a:lnTo>
                  <a:lnTo>
                    <a:pt x="2841046" y="1602784"/>
                  </a:lnTo>
                  <a:lnTo>
                    <a:pt x="2877182" y="1586817"/>
                  </a:lnTo>
                  <a:lnTo>
                    <a:pt x="2914745" y="1572165"/>
                  </a:lnTo>
                  <a:lnTo>
                    <a:pt x="2953642" y="1558765"/>
                  </a:lnTo>
                  <a:lnTo>
                    <a:pt x="2993776" y="1546552"/>
                  </a:lnTo>
                  <a:lnTo>
                    <a:pt x="3035050" y="1535461"/>
                  </a:lnTo>
                  <a:lnTo>
                    <a:pt x="3077369" y="1525430"/>
                  </a:lnTo>
                  <a:lnTo>
                    <a:pt x="3120637" y="1516393"/>
                  </a:lnTo>
                  <a:lnTo>
                    <a:pt x="3164757" y="1508286"/>
                  </a:lnTo>
                  <a:lnTo>
                    <a:pt x="3209634" y="1501046"/>
                  </a:lnTo>
                  <a:lnTo>
                    <a:pt x="3255171" y="1494607"/>
                  </a:lnTo>
                  <a:lnTo>
                    <a:pt x="3301273" y="1488906"/>
                  </a:lnTo>
                  <a:lnTo>
                    <a:pt x="3347843" y="1483879"/>
                  </a:lnTo>
                  <a:lnTo>
                    <a:pt x="3394785" y="1479461"/>
                  </a:lnTo>
                  <a:lnTo>
                    <a:pt x="3442004" y="1475588"/>
                  </a:lnTo>
                  <a:lnTo>
                    <a:pt x="3536885" y="1469221"/>
                  </a:lnTo>
                  <a:lnTo>
                    <a:pt x="3995209" y="1448276"/>
                  </a:lnTo>
                  <a:lnTo>
                    <a:pt x="4037278" y="1445649"/>
                  </a:lnTo>
                  <a:lnTo>
                    <a:pt x="4078278" y="1442669"/>
                  </a:lnTo>
                  <a:lnTo>
                    <a:pt x="4118113" y="1439272"/>
                  </a:lnTo>
                  <a:lnTo>
                    <a:pt x="4156688" y="1435392"/>
                  </a:lnTo>
                  <a:lnTo>
                    <a:pt x="4229672" y="1425932"/>
                  </a:lnTo>
                  <a:lnTo>
                    <a:pt x="4296460" y="1413773"/>
                  </a:lnTo>
                  <a:lnTo>
                    <a:pt x="4356284" y="1398404"/>
                  </a:lnTo>
                  <a:lnTo>
                    <a:pt x="4408377" y="1379310"/>
                  </a:lnTo>
                  <a:lnTo>
                    <a:pt x="4451969" y="1355977"/>
                  </a:lnTo>
                  <a:lnTo>
                    <a:pt x="4486291" y="1327894"/>
                  </a:lnTo>
                  <a:lnTo>
                    <a:pt x="4499737" y="1311909"/>
                  </a:lnTo>
                  <a:lnTo>
                    <a:pt x="4403663" y="1216203"/>
                  </a:lnTo>
                  <a:lnTo>
                    <a:pt x="4047759" y="1005649"/>
                  </a:lnTo>
                  <a:lnTo>
                    <a:pt x="3330501" y="795095"/>
                  </a:lnTo>
                  <a:lnTo>
                    <a:pt x="2194212" y="702944"/>
                  </a:lnTo>
                  <a:lnTo>
                    <a:pt x="1721866" y="702944"/>
                  </a:lnTo>
                  <a:lnTo>
                    <a:pt x="1565624" y="702008"/>
                  </a:lnTo>
                  <a:lnTo>
                    <a:pt x="1426506" y="699244"/>
                  </a:lnTo>
                  <a:lnTo>
                    <a:pt x="1303655" y="694718"/>
                  </a:lnTo>
                  <a:lnTo>
                    <a:pt x="1248062" y="691814"/>
                  </a:lnTo>
                  <a:lnTo>
                    <a:pt x="1196216" y="688495"/>
                  </a:lnTo>
                  <a:lnTo>
                    <a:pt x="1148009" y="684767"/>
                  </a:lnTo>
                  <a:lnTo>
                    <a:pt x="1103335" y="680641"/>
                  </a:lnTo>
                  <a:lnTo>
                    <a:pt x="1062086" y="676123"/>
                  </a:lnTo>
                  <a:lnTo>
                    <a:pt x="1024156" y="671222"/>
                  </a:lnTo>
                  <a:lnTo>
                    <a:pt x="957825" y="660304"/>
                  </a:lnTo>
                  <a:lnTo>
                    <a:pt x="903486" y="647953"/>
                  </a:lnTo>
                  <a:lnTo>
                    <a:pt x="860285" y="634234"/>
                  </a:lnTo>
                  <a:lnTo>
                    <a:pt x="814495" y="611236"/>
                  </a:lnTo>
                  <a:lnTo>
                    <a:pt x="784442" y="576400"/>
                  </a:lnTo>
                  <a:lnTo>
                    <a:pt x="780777" y="557342"/>
                  </a:lnTo>
                  <a:lnTo>
                    <a:pt x="781412" y="547432"/>
                  </a:lnTo>
                  <a:lnTo>
                    <a:pt x="797898" y="505443"/>
                  </a:lnTo>
                  <a:lnTo>
                    <a:pt x="821917" y="471714"/>
                  </a:lnTo>
                  <a:lnTo>
                    <a:pt x="852720" y="436315"/>
                  </a:lnTo>
                  <a:lnTo>
                    <a:pt x="911292" y="374210"/>
                  </a:lnTo>
                  <a:lnTo>
                    <a:pt x="923130" y="361396"/>
                  </a:lnTo>
                  <a:lnTo>
                    <a:pt x="956967" y="322320"/>
                  </a:lnTo>
                  <a:lnTo>
                    <a:pt x="986045" y="282463"/>
                  </a:lnTo>
                  <a:lnTo>
                    <a:pt x="1007476" y="242046"/>
                  </a:lnTo>
                  <a:lnTo>
                    <a:pt x="1018377" y="201291"/>
                  </a:lnTo>
                  <a:lnTo>
                    <a:pt x="1019172" y="187670"/>
                  </a:lnTo>
                  <a:lnTo>
                    <a:pt x="1018368" y="174044"/>
                  </a:lnTo>
                  <a:lnTo>
                    <a:pt x="994796" y="115204"/>
                  </a:lnTo>
                  <a:lnTo>
                    <a:pt x="940687" y="65198"/>
                  </a:lnTo>
                  <a:lnTo>
                    <a:pt x="904609" y="46250"/>
                  </a:lnTo>
                  <a:lnTo>
                    <a:pt x="863374" y="30972"/>
                  </a:lnTo>
                  <a:lnTo>
                    <a:pt x="817624" y="19088"/>
                  </a:lnTo>
                  <a:lnTo>
                    <a:pt x="768002" y="10324"/>
                  </a:lnTo>
                  <a:lnTo>
                    <a:pt x="715151" y="4405"/>
                  </a:lnTo>
                  <a:lnTo>
                    <a:pt x="659715" y="1055"/>
                  </a:lnTo>
                  <a:lnTo>
                    <a:pt x="602335" y="0"/>
                  </a:lnTo>
                  <a:close/>
                </a:path>
                <a:path w="4500245" h="2926715">
                  <a:moveTo>
                    <a:pt x="2151220" y="699458"/>
                  </a:moveTo>
                  <a:lnTo>
                    <a:pt x="2115048" y="699458"/>
                  </a:lnTo>
                  <a:lnTo>
                    <a:pt x="1804421" y="702709"/>
                  </a:lnTo>
                  <a:lnTo>
                    <a:pt x="1750824" y="702944"/>
                  </a:lnTo>
                  <a:lnTo>
                    <a:pt x="2194212" y="702944"/>
                  </a:lnTo>
                  <a:lnTo>
                    <a:pt x="2151220" y="699458"/>
                  </a:lnTo>
                  <a:close/>
                </a:path>
              </a:pathLst>
            </a:custGeom>
            <a:solidFill>
              <a:srgbClr val="F6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7438"/>
              <a:ext cx="12192000" cy="60705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792" rIns="0" bIns="0" rtlCol="0">
            <a:spAutoFit/>
          </a:bodyPr>
          <a:lstStyle/>
          <a:p>
            <a:pPr marL="1670050">
              <a:lnSpc>
                <a:spcPct val="100000"/>
              </a:lnSpc>
              <a:spcBef>
                <a:spcPts val="100"/>
              </a:spcBef>
            </a:pPr>
            <a:r>
              <a:rPr dirty="0"/>
              <a:t>SARANA</a:t>
            </a:r>
            <a:r>
              <a:rPr spc="-120" dirty="0"/>
              <a:t> </a:t>
            </a:r>
            <a:r>
              <a:rPr dirty="0"/>
              <a:t>DAN</a:t>
            </a:r>
            <a:r>
              <a:rPr spc="-90" dirty="0"/>
              <a:t> </a:t>
            </a:r>
            <a:r>
              <a:rPr dirty="0"/>
              <a:t>PRASARANA</a:t>
            </a:r>
            <a:r>
              <a:rPr spc="-120" dirty="0"/>
              <a:t> </a:t>
            </a:r>
            <a:r>
              <a:rPr dirty="0"/>
              <a:t>KBLI</a:t>
            </a:r>
            <a:r>
              <a:rPr spc="-110" dirty="0"/>
              <a:t> </a:t>
            </a:r>
            <a:r>
              <a:rPr spc="-10" dirty="0"/>
              <a:t>78103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1"/>
            <a:ext cx="11582400" cy="6859270"/>
            <a:chOff x="0" y="-761"/>
            <a:chExt cx="115824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761"/>
              <a:ext cx="2851530" cy="68587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0" y="1337678"/>
              <a:ext cx="10439400" cy="4572000"/>
            </a:xfrm>
            <a:custGeom>
              <a:avLst/>
              <a:gdLst/>
              <a:ahLst/>
              <a:cxnLst/>
              <a:rect l="l" t="t" r="r" b="b"/>
              <a:pathLst>
                <a:path w="10439400" h="4572000">
                  <a:moveTo>
                    <a:pt x="104394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10439400" y="4572000"/>
                  </a:lnTo>
                  <a:lnTo>
                    <a:pt x="10439400" y="0"/>
                  </a:lnTo>
                  <a:close/>
                </a:path>
              </a:pathLst>
            </a:custGeom>
            <a:solidFill>
              <a:srgbClr val="EAE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62202" y="302767"/>
            <a:ext cx="10105390" cy="549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60425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469B"/>
                </a:solidFill>
                <a:latin typeface="Arial"/>
                <a:cs typeface="Arial"/>
              </a:rPr>
              <a:t>Persyaratan</a:t>
            </a:r>
            <a:r>
              <a:rPr sz="1500" b="1" spc="-1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469B"/>
                </a:solidFill>
                <a:latin typeface="Arial"/>
                <a:cs typeface="Arial"/>
              </a:rPr>
              <a:t>perizinan</a:t>
            </a:r>
            <a:r>
              <a:rPr sz="1500" b="1" spc="-8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469B"/>
                </a:solidFill>
                <a:latin typeface="Arial"/>
                <a:cs typeface="Arial"/>
              </a:rPr>
              <a:t>berusaha</a:t>
            </a:r>
            <a:r>
              <a:rPr sz="1500" b="1" spc="-5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KBLI</a:t>
            </a:r>
            <a:r>
              <a:rPr sz="15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2020</a:t>
            </a:r>
            <a:r>
              <a:rPr sz="1500" b="1" spc="-6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Kode</a:t>
            </a:r>
            <a:r>
              <a:rPr sz="15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E5496"/>
                </a:solidFill>
                <a:latin typeface="Arial"/>
                <a:cs typeface="Arial"/>
              </a:rPr>
              <a:t>78104</a:t>
            </a:r>
            <a:endParaRPr sz="1500">
              <a:latin typeface="Arial"/>
              <a:cs typeface="Arial"/>
            </a:endParaRPr>
          </a:p>
          <a:p>
            <a:pPr marR="861060" algn="ctr">
              <a:lnSpc>
                <a:spcPts val="1775"/>
              </a:lnSpc>
            </a:pP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Aktivitas</a:t>
            </a:r>
            <a:r>
              <a:rPr sz="1500" b="1" spc="-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Penempatan</a:t>
            </a:r>
            <a:r>
              <a:rPr sz="1500" b="1" spc="-7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Pekerja</a:t>
            </a:r>
            <a:r>
              <a:rPr sz="1500" b="1" spc="-7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Rumah</a:t>
            </a:r>
            <a:r>
              <a:rPr sz="1500" b="1" spc="-7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E5496"/>
                </a:solidFill>
                <a:latin typeface="Arial"/>
                <a:cs typeface="Arial"/>
              </a:rPr>
              <a:t>Tangga</a:t>
            </a:r>
            <a:endParaRPr sz="1500">
              <a:latin typeface="Arial"/>
              <a:cs typeface="Arial"/>
            </a:endParaRPr>
          </a:p>
          <a:p>
            <a:pPr marR="861694" algn="ctr">
              <a:lnSpc>
                <a:spcPts val="1775"/>
              </a:lnSpc>
            </a:pP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(Lembaga</a:t>
            </a:r>
            <a:r>
              <a:rPr sz="1500" b="1" spc="-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Penempatan</a:t>
            </a:r>
            <a:r>
              <a:rPr sz="1500" b="1" spc="-5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Tenaga</a:t>
            </a:r>
            <a:r>
              <a:rPr sz="1500" b="1" spc="-2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Kerja</a:t>
            </a:r>
            <a:r>
              <a:rPr sz="1500" b="1" spc="-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Daring</a:t>
            </a:r>
            <a:r>
              <a:rPr sz="1500" b="1" spc="-5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:</a:t>
            </a:r>
            <a:r>
              <a:rPr sz="1500" b="1" spc="-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E5496"/>
                </a:solidFill>
                <a:latin typeface="Arial"/>
                <a:cs typeface="Arial"/>
              </a:rPr>
              <a:t>Job</a:t>
            </a:r>
            <a:r>
              <a:rPr sz="1500" b="1" spc="-5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E5496"/>
                </a:solidFill>
                <a:latin typeface="Arial"/>
                <a:cs typeface="Arial"/>
              </a:rPr>
              <a:t>Portal)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1500">
              <a:latin typeface="Arial"/>
              <a:cs typeface="Arial"/>
            </a:endParaRPr>
          </a:p>
          <a:p>
            <a:pPr marL="329565" indent="-316865">
              <a:lnSpc>
                <a:spcPts val="1620"/>
              </a:lnSpc>
              <a:buSzPct val="107692"/>
              <a:buAutoNum type="arabicPeriod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Memiliki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kantor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yang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berkedudukan di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wilayah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NKRI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alamat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nomor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telepon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yang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jelas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berupa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Bukti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Kepemilikan/Sewa</a:t>
            </a:r>
            <a:endParaRPr sz="1300">
              <a:latin typeface="Arial"/>
              <a:cs typeface="Arial"/>
            </a:endParaRPr>
          </a:p>
          <a:p>
            <a:pPr marL="329565" marR="5080" indent="-317500">
              <a:lnSpc>
                <a:spcPts val="1560"/>
              </a:lnSpc>
              <a:spcBef>
                <a:spcPts val="95"/>
              </a:spcBef>
              <a:buSzPct val="107692"/>
              <a:buAutoNum type="arabicPeriod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Memiliki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rekomendasi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dari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Penyelenggara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Sistem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Elektronik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(PSE)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dari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Kementerian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Komunikasi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Informatika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(KOMINFO)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berupa </a:t>
            </a:r>
            <a:r>
              <a:rPr sz="1300" dirty="0">
                <a:latin typeface="Arial"/>
                <a:cs typeface="Arial"/>
              </a:rPr>
              <a:t>Dokumen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PSE</a:t>
            </a:r>
            <a:endParaRPr sz="1300">
              <a:latin typeface="Arial"/>
              <a:cs typeface="Arial"/>
            </a:endParaRPr>
          </a:p>
          <a:p>
            <a:pPr marL="329565" marR="226695" indent="-317500">
              <a:lnSpc>
                <a:spcPts val="1560"/>
              </a:lnSpc>
              <a:buSzPct val="107692"/>
              <a:buAutoNum type="arabicPeriod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Penguasaan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sarana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prasarana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kantor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dibuktikan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surat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kepemilikan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atau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perjanjian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sewa/kontrak/kerjasama </a:t>
            </a:r>
            <a:r>
              <a:rPr sz="1300" dirty="0">
                <a:latin typeface="Arial"/>
                <a:cs typeface="Arial"/>
              </a:rPr>
              <a:t>minimal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3 </a:t>
            </a:r>
            <a:r>
              <a:rPr sz="1300" dirty="0">
                <a:latin typeface="Arial"/>
                <a:cs typeface="Arial"/>
              </a:rPr>
              <a:t>(tiga)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tahun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berupa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Dokumen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Surat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Perjanjian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Sewa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Materai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Cukup</a:t>
            </a:r>
            <a:endParaRPr sz="1300">
              <a:latin typeface="Arial"/>
              <a:cs typeface="Arial"/>
            </a:endParaRPr>
          </a:p>
          <a:p>
            <a:pPr marL="329565" indent="-316865">
              <a:lnSpc>
                <a:spcPts val="1520"/>
              </a:lnSpc>
              <a:buSzPct val="107692"/>
              <a:buAutoNum type="arabicPeriod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Memiliki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Sistem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database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untuk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data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pencari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kerja,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pemberi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kerja,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lowongan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penempatan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berupa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Surat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Pernyataan</a:t>
            </a:r>
            <a:endParaRPr sz="1300">
              <a:latin typeface="Arial"/>
              <a:cs typeface="Arial"/>
            </a:endParaRPr>
          </a:p>
          <a:p>
            <a:pPr marL="329565">
              <a:lnSpc>
                <a:spcPts val="1500"/>
              </a:lnSpc>
            </a:pPr>
            <a:r>
              <a:rPr sz="1300" dirty="0">
                <a:latin typeface="Arial"/>
                <a:cs typeface="Arial"/>
              </a:rPr>
              <a:t>Bersedia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memilki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sistem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Database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Materai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Cukup</a:t>
            </a:r>
            <a:endParaRPr sz="1300">
              <a:latin typeface="Arial"/>
              <a:cs typeface="Arial"/>
            </a:endParaRPr>
          </a:p>
          <a:p>
            <a:pPr marL="329565" marR="262255" indent="-317500">
              <a:lnSpc>
                <a:spcPts val="1560"/>
              </a:lnSpc>
              <a:spcBef>
                <a:spcPts val="100"/>
              </a:spcBef>
              <a:buSzPct val="107692"/>
              <a:buAutoNum type="arabicPeriod" startAt="5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Rencana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usaha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penempatan tenaga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daring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(job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portal)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paling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singkat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(satu)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tahun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berupa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Dokumen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Rencana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Usaha Penempatan</a:t>
            </a:r>
            <a:r>
              <a:rPr sz="1300" spc="-25" dirty="0">
                <a:latin typeface="Arial"/>
                <a:cs typeface="Arial"/>
              </a:rPr>
              <a:t> Tenaga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Materai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Cukup</a:t>
            </a:r>
            <a:endParaRPr sz="1300">
              <a:latin typeface="Arial"/>
              <a:cs typeface="Arial"/>
            </a:endParaRPr>
          </a:p>
          <a:p>
            <a:pPr marL="329565" marR="541655" indent="-317500">
              <a:lnSpc>
                <a:spcPts val="1560"/>
              </a:lnSpc>
              <a:buSzPct val="107692"/>
              <a:buAutoNum type="arabicPeriod" startAt="5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Bersedia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berintegrasi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sistem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informasi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ketenagakerjaan </a:t>
            </a:r>
            <a:r>
              <a:rPr sz="1300" dirty="0">
                <a:latin typeface="Arial"/>
                <a:cs typeface="Arial"/>
              </a:rPr>
              <a:t>dari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Kementerian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berupa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Dokumen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Surat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Pernyataan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dengan </a:t>
            </a:r>
            <a:r>
              <a:rPr sz="1300" dirty="0">
                <a:latin typeface="Arial"/>
                <a:cs typeface="Arial"/>
              </a:rPr>
              <a:t>Materai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Cukup</a:t>
            </a:r>
            <a:endParaRPr sz="1300">
              <a:latin typeface="Arial"/>
              <a:cs typeface="Arial"/>
            </a:endParaRPr>
          </a:p>
          <a:p>
            <a:pPr marL="329565" marR="821690" indent="-317500">
              <a:lnSpc>
                <a:spcPts val="1560"/>
              </a:lnSpc>
              <a:buSzPct val="107692"/>
              <a:buAutoNum type="arabicPeriod" startAt="5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Dokumen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Surat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Pernyataan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materai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cukup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mengenai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Komitmen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penanggungjawab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perusahaan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memuat:Bersedia </a:t>
            </a:r>
            <a:r>
              <a:rPr sz="1300" dirty="0">
                <a:latin typeface="Arial"/>
                <a:cs typeface="Arial"/>
              </a:rPr>
              <a:t>menerapkan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standar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penempatan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tenaga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sertifikasi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standar</a:t>
            </a:r>
            <a:endParaRPr sz="1300">
              <a:latin typeface="Arial"/>
              <a:cs typeface="Arial"/>
            </a:endParaRPr>
          </a:p>
          <a:p>
            <a:pPr marL="562610" lvl="1" indent="-233045">
              <a:lnSpc>
                <a:spcPts val="1470"/>
              </a:lnSpc>
              <a:buSzPct val="107692"/>
              <a:buAutoNum type="alphaLcPeriod"/>
              <a:tabLst>
                <a:tab pos="562610" algn="l"/>
              </a:tabLst>
            </a:pPr>
            <a:r>
              <a:rPr sz="1300" dirty="0">
                <a:latin typeface="Arial"/>
                <a:cs typeface="Arial"/>
              </a:rPr>
              <a:t>Tidak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merangkap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sebagai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penanggungjawab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pada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usaha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penempatan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tenaga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daring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(job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portal)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lain</a:t>
            </a:r>
            <a:endParaRPr sz="1300">
              <a:latin typeface="Arial"/>
              <a:cs typeface="Arial"/>
            </a:endParaRPr>
          </a:p>
          <a:p>
            <a:pPr marL="562610" lvl="1" indent="-233045">
              <a:lnSpc>
                <a:spcPts val="1560"/>
              </a:lnSpc>
              <a:buSzPct val="107692"/>
              <a:buAutoNum type="alphaLcPeriod"/>
              <a:tabLst>
                <a:tab pos="562610" algn="l"/>
              </a:tabLst>
            </a:pPr>
            <a:r>
              <a:rPr sz="1300" dirty="0">
                <a:latin typeface="Arial"/>
                <a:cs typeface="Arial"/>
              </a:rPr>
              <a:t>Tidak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pernah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dijatuhi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hukuman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pidana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yang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berkaitan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penempatan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tenaga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daring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(job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portal)</a:t>
            </a:r>
            <a:endParaRPr sz="1300">
              <a:latin typeface="Arial"/>
              <a:cs typeface="Arial"/>
            </a:endParaRPr>
          </a:p>
          <a:p>
            <a:pPr marL="563245" lvl="1" indent="-233679">
              <a:lnSpc>
                <a:spcPts val="1560"/>
              </a:lnSpc>
              <a:buSzPct val="107692"/>
              <a:buAutoNum type="alphaLcPeriod"/>
              <a:tabLst>
                <a:tab pos="563245" algn="l"/>
              </a:tabLst>
            </a:pPr>
            <a:r>
              <a:rPr sz="1300" dirty="0">
                <a:latin typeface="Arial"/>
                <a:cs typeface="Arial"/>
              </a:rPr>
              <a:t>Bersedia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memiliki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petugas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antar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minimal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(satu)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orang</a:t>
            </a:r>
            <a:endParaRPr sz="1300">
              <a:latin typeface="Arial"/>
              <a:cs typeface="Arial"/>
            </a:endParaRPr>
          </a:p>
          <a:p>
            <a:pPr marL="562610" lvl="1" indent="-233045">
              <a:lnSpc>
                <a:spcPts val="1560"/>
              </a:lnSpc>
              <a:buSzPct val="107692"/>
              <a:buAutoNum type="alphaLcPeriod"/>
              <a:tabLst>
                <a:tab pos="562610" algn="l"/>
              </a:tabLst>
            </a:pPr>
            <a:r>
              <a:rPr sz="1300" dirty="0">
                <a:latin typeface="Arial"/>
                <a:cs typeface="Arial"/>
              </a:rPr>
              <a:t>Sarana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usaha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penyeleksian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penempatan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tenaga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dalam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negeri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paling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sedikit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memiliki:Papan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bagan/struktur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organisasi</a:t>
            </a:r>
            <a:endParaRPr sz="1300">
              <a:latin typeface="Arial"/>
              <a:cs typeface="Arial"/>
            </a:endParaRPr>
          </a:p>
          <a:p>
            <a:pPr marL="329565" marR="499745" indent="-317500">
              <a:lnSpc>
                <a:spcPts val="1560"/>
              </a:lnSpc>
              <a:spcBef>
                <a:spcPts val="95"/>
              </a:spcBef>
              <a:buSzPct val="107692"/>
              <a:buAutoNum type="arabicPeriod" startAt="5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Papan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nama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kantor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usaha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penempatan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tenaga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dalam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negeri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berukuran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meter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x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1,5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meter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dipasang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ditempat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yang </a:t>
            </a:r>
            <a:r>
              <a:rPr sz="1300" dirty="0">
                <a:latin typeface="Arial"/>
                <a:cs typeface="Arial"/>
              </a:rPr>
              <a:t>mudah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dilihat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berupa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Dokumen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1.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Bagan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Struktur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Organisasi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2.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Foto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Papan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Nama</a:t>
            </a:r>
            <a:endParaRPr sz="1300">
              <a:latin typeface="Arial"/>
              <a:cs typeface="Arial"/>
            </a:endParaRPr>
          </a:p>
          <a:p>
            <a:pPr marL="329565" marR="221615" indent="-317500">
              <a:lnSpc>
                <a:spcPts val="1560"/>
              </a:lnSpc>
              <a:buSzPct val="107692"/>
              <a:buAutoNum type="arabicPeriod" startAt="5"/>
              <a:tabLst>
                <a:tab pos="329565" algn="l"/>
              </a:tabLst>
            </a:pPr>
            <a:r>
              <a:rPr sz="1300" dirty="0">
                <a:latin typeface="Arial"/>
                <a:cs typeface="Arial"/>
              </a:rPr>
              <a:t>Memiliki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sistem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manajemen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mutu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yang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dibuktikan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sertifikat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ISO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9001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setelah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5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(lima)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tahun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perizinan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berusaha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diterbitkan </a:t>
            </a:r>
            <a:r>
              <a:rPr sz="1300" dirty="0">
                <a:latin typeface="Arial"/>
                <a:cs typeface="Arial"/>
              </a:rPr>
              <a:t>berupa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Dokumen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Sertifikat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ISO/Surat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Pernyataan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bersedia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memiliki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sistem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manajemen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mutu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dengan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Materai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Cukup</a:t>
            </a:r>
            <a:endParaRPr sz="1300">
              <a:latin typeface="Arial"/>
              <a:cs typeface="Arial"/>
            </a:endParaRPr>
          </a:p>
          <a:p>
            <a:pPr marL="328295" indent="-315595">
              <a:lnSpc>
                <a:spcPts val="1530"/>
              </a:lnSpc>
              <a:buSzPct val="107692"/>
              <a:buAutoNum type="arabicPeriod" startAt="5"/>
              <a:tabLst>
                <a:tab pos="328295" algn="l"/>
              </a:tabLst>
            </a:pPr>
            <a:r>
              <a:rPr sz="1300" dirty="0">
                <a:latin typeface="Arial"/>
                <a:cs typeface="Arial"/>
              </a:rPr>
              <a:t>Memiliki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alur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bisnis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penempatan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tenaga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kerja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daring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(job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portal)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berupa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Dokumen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Alur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Bisnis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Proses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Penempatan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Tenaga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Kerja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F0D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1771" y="0"/>
            <a:ext cx="3600450" cy="2405380"/>
          </a:xfrm>
          <a:custGeom>
            <a:avLst/>
            <a:gdLst/>
            <a:ahLst/>
            <a:cxnLst/>
            <a:rect l="l" t="t" r="r" b="b"/>
            <a:pathLst>
              <a:path w="3600450" h="2405380">
                <a:moveTo>
                  <a:pt x="2994659" y="0"/>
                </a:moveTo>
                <a:lnTo>
                  <a:pt x="605408" y="0"/>
                </a:lnTo>
                <a:lnTo>
                  <a:pt x="0" y="605409"/>
                </a:lnTo>
                <a:lnTo>
                  <a:pt x="1799970" y="2405379"/>
                </a:lnTo>
                <a:lnTo>
                  <a:pt x="3600069" y="605409"/>
                </a:lnTo>
                <a:lnTo>
                  <a:pt x="299465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76748" y="5755931"/>
            <a:ext cx="2239010" cy="1121410"/>
            <a:chOff x="4976748" y="5755931"/>
            <a:chExt cx="2239010" cy="1121410"/>
          </a:xfrm>
        </p:grpSpPr>
        <p:sp>
          <p:nvSpPr>
            <p:cNvPr id="5" name="object 5"/>
            <p:cNvSpPr/>
            <p:nvPr/>
          </p:nvSpPr>
          <p:spPr>
            <a:xfrm>
              <a:off x="4995798" y="5774981"/>
              <a:ext cx="2200910" cy="1083310"/>
            </a:xfrm>
            <a:custGeom>
              <a:avLst/>
              <a:gdLst/>
              <a:ahLst/>
              <a:cxnLst/>
              <a:rect l="l" t="t" r="r" b="b"/>
              <a:pathLst>
                <a:path w="2200909" h="1083309">
                  <a:moveTo>
                    <a:pt x="0" y="1083018"/>
                  </a:moveTo>
                  <a:lnTo>
                    <a:pt x="1100201" y="0"/>
                  </a:lnTo>
                  <a:lnTo>
                    <a:pt x="2200402" y="1083018"/>
                  </a:lnTo>
                  <a:lnTo>
                    <a:pt x="0" y="1083018"/>
                  </a:lnTo>
                  <a:close/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8863" y="5991745"/>
              <a:ext cx="1414780" cy="739775"/>
            </a:xfrm>
            <a:custGeom>
              <a:avLst/>
              <a:gdLst/>
              <a:ahLst/>
              <a:cxnLst/>
              <a:rect l="l" t="t" r="r" b="b"/>
              <a:pathLst>
                <a:path w="1414779" h="739775">
                  <a:moveTo>
                    <a:pt x="707136" y="0"/>
                  </a:moveTo>
                  <a:lnTo>
                    <a:pt x="0" y="739152"/>
                  </a:lnTo>
                  <a:lnTo>
                    <a:pt x="1414271" y="739152"/>
                  </a:lnTo>
                  <a:lnTo>
                    <a:pt x="70713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" y="1244215"/>
            <a:ext cx="12192000" cy="5614035"/>
            <a:chOff x="2" y="1244215"/>
            <a:chExt cx="12192000" cy="5614035"/>
          </a:xfrm>
        </p:grpSpPr>
        <p:sp>
          <p:nvSpPr>
            <p:cNvPr id="8" name="object 8"/>
            <p:cNvSpPr/>
            <p:nvPr/>
          </p:nvSpPr>
          <p:spPr>
            <a:xfrm>
              <a:off x="10187178" y="3094482"/>
              <a:ext cx="1990089" cy="3763645"/>
            </a:xfrm>
            <a:custGeom>
              <a:avLst/>
              <a:gdLst/>
              <a:ahLst/>
              <a:cxnLst/>
              <a:rect l="l" t="t" r="r" b="b"/>
              <a:pathLst>
                <a:path w="1990090" h="3763645">
                  <a:moveTo>
                    <a:pt x="1049401" y="0"/>
                  </a:moveTo>
                  <a:lnTo>
                    <a:pt x="1007663" y="5403"/>
                  </a:lnTo>
                  <a:lnTo>
                    <a:pt x="968511" y="20651"/>
                  </a:lnTo>
                  <a:lnTo>
                    <a:pt x="932132" y="44299"/>
                  </a:lnTo>
                  <a:lnTo>
                    <a:pt x="898714" y="74902"/>
                  </a:lnTo>
                  <a:lnTo>
                    <a:pt x="868443" y="111016"/>
                  </a:lnTo>
                  <a:lnTo>
                    <a:pt x="841506" y="151195"/>
                  </a:lnTo>
                  <a:lnTo>
                    <a:pt x="818091" y="193997"/>
                  </a:lnTo>
                  <a:lnTo>
                    <a:pt x="798384" y="237975"/>
                  </a:lnTo>
                  <a:lnTo>
                    <a:pt x="782574" y="281685"/>
                  </a:lnTo>
                  <a:lnTo>
                    <a:pt x="768125" y="329790"/>
                  </a:lnTo>
                  <a:lnTo>
                    <a:pt x="755318" y="378250"/>
                  </a:lnTo>
                  <a:lnTo>
                    <a:pt x="744064" y="427042"/>
                  </a:lnTo>
                  <a:lnTo>
                    <a:pt x="734277" y="476140"/>
                  </a:lnTo>
                  <a:lnTo>
                    <a:pt x="725869" y="525519"/>
                  </a:lnTo>
                  <a:lnTo>
                    <a:pt x="718751" y="575155"/>
                  </a:lnTo>
                  <a:lnTo>
                    <a:pt x="712836" y="625021"/>
                  </a:lnTo>
                  <a:lnTo>
                    <a:pt x="708037" y="675095"/>
                  </a:lnTo>
                  <a:lnTo>
                    <a:pt x="704266" y="725350"/>
                  </a:lnTo>
                  <a:lnTo>
                    <a:pt x="701435" y="775761"/>
                  </a:lnTo>
                  <a:lnTo>
                    <a:pt x="699456" y="826305"/>
                  </a:lnTo>
                  <a:lnTo>
                    <a:pt x="698242" y="876955"/>
                  </a:lnTo>
                  <a:lnTo>
                    <a:pt x="697706" y="927687"/>
                  </a:lnTo>
                  <a:lnTo>
                    <a:pt x="697759" y="978476"/>
                  </a:lnTo>
                  <a:lnTo>
                    <a:pt x="698314" y="1029297"/>
                  </a:lnTo>
                  <a:lnTo>
                    <a:pt x="699283" y="1080125"/>
                  </a:lnTo>
                  <a:lnTo>
                    <a:pt x="702113" y="1181702"/>
                  </a:lnTo>
                  <a:lnTo>
                    <a:pt x="708887" y="1383845"/>
                  </a:lnTo>
                  <a:lnTo>
                    <a:pt x="710301" y="1434024"/>
                  </a:lnTo>
                  <a:lnTo>
                    <a:pt x="711428" y="1484011"/>
                  </a:lnTo>
                  <a:lnTo>
                    <a:pt x="712180" y="1533781"/>
                  </a:lnTo>
                  <a:lnTo>
                    <a:pt x="712470" y="1596135"/>
                  </a:lnTo>
                  <a:lnTo>
                    <a:pt x="710357" y="1652956"/>
                  </a:lnTo>
                  <a:lnTo>
                    <a:pt x="708127" y="1703311"/>
                  </a:lnTo>
                  <a:lnTo>
                    <a:pt x="691864" y="2011081"/>
                  </a:lnTo>
                  <a:lnTo>
                    <a:pt x="689489" y="2062883"/>
                  </a:lnTo>
                  <a:lnTo>
                    <a:pt x="687442" y="2114705"/>
                  </a:lnTo>
                  <a:lnTo>
                    <a:pt x="685812" y="2166501"/>
                  </a:lnTo>
                  <a:lnTo>
                    <a:pt x="684685" y="2218225"/>
                  </a:lnTo>
                  <a:lnTo>
                    <a:pt x="684149" y="2269830"/>
                  </a:lnTo>
                  <a:lnTo>
                    <a:pt x="684292" y="2321270"/>
                  </a:lnTo>
                  <a:lnTo>
                    <a:pt x="685201" y="2372499"/>
                  </a:lnTo>
                  <a:lnTo>
                    <a:pt x="686963" y="2423469"/>
                  </a:lnTo>
                  <a:lnTo>
                    <a:pt x="689667" y="2474135"/>
                  </a:lnTo>
                  <a:lnTo>
                    <a:pt x="693398" y="2524449"/>
                  </a:lnTo>
                  <a:lnTo>
                    <a:pt x="698246" y="2574366"/>
                  </a:lnTo>
                  <a:lnTo>
                    <a:pt x="696312" y="2561171"/>
                  </a:lnTo>
                  <a:lnTo>
                    <a:pt x="677028" y="2488369"/>
                  </a:lnTo>
                  <a:lnTo>
                    <a:pt x="656261" y="2443283"/>
                  </a:lnTo>
                  <a:lnTo>
                    <a:pt x="625798" y="2402090"/>
                  </a:lnTo>
                  <a:lnTo>
                    <a:pt x="583932" y="2372049"/>
                  </a:lnTo>
                  <a:lnTo>
                    <a:pt x="528954" y="2360421"/>
                  </a:lnTo>
                  <a:lnTo>
                    <a:pt x="504340" y="2362342"/>
                  </a:lnTo>
                  <a:lnTo>
                    <a:pt x="477488" y="2368359"/>
                  </a:lnTo>
                  <a:lnTo>
                    <a:pt x="448302" y="2378852"/>
                  </a:lnTo>
                  <a:lnTo>
                    <a:pt x="416687" y="2394204"/>
                  </a:lnTo>
                  <a:lnTo>
                    <a:pt x="331450" y="2583231"/>
                  </a:lnTo>
                  <a:lnTo>
                    <a:pt x="385635" y="2867291"/>
                  </a:lnTo>
                  <a:lnTo>
                    <a:pt x="486302" y="3126006"/>
                  </a:lnTo>
                  <a:lnTo>
                    <a:pt x="540512" y="3238995"/>
                  </a:lnTo>
                  <a:lnTo>
                    <a:pt x="454586" y="3177724"/>
                  </a:lnTo>
                  <a:lnTo>
                    <a:pt x="396986" y="3146261"/>
                  </a:lnTo>
                  <a:lnTo>
                    <a:pt x="341647" y="3134669"/>
                  </a:lnTo>
                  <a:lnTo>
                    <a:pt x="262508" y="3133013"/>
                  </a:lnTo>
                  <a:lnTo>
                    <a:pt x="221110" y="3136774"/>
                  </a:lnTo>
                  <a:lnTo>
                    <a:pt x="181641" y="3149044"/>
                  </a:lnTo>
                  <a:lnTo>
                    <a:pt x="145172" y="3171300"/>
                  </a:lnTo>
                  <a:lnTo>
                    <a:pt x="112775" y="3205022"/>
                  </a:lnTo>
                  <a:lnTo>
                    <a:pt x="82087" y="3340926"/>
                  </a:lnTo>
                  <a:lnTo>
                    <a:pt x="146446" y="3464156"/>
                  </a:lnTo>
                  <a:lnTo>
                    <a:pt x="236166" y="3553587"/>
                  </a:lnTo>
                  <a:lnTo>
                    <a:pt x="281558" y="3588092"/>
                  </a:lnTo>
                  <a:lnTo>
                    <a:pt x="207934" y="3567887"/>
                  </a:lnTo>
                  <a:lnTo>
                    <a:pt x="161671" y="3557511"/>
                  </a:lnTo>
                  <a:lnTo>
                    <a:pt x="123217" y="3553688"/>
                  </a:lnTo>
                  <a:lnTo>
                    <a:pt x="73025" y="3553142"/>
                  </a:lnTo>
                  <a:lnTo>
                    <a:pt x="20891" y="3560787"/>
                  </a:lnTo>
                  <a:lnTo>
                    <a:pt x="0" y="3588092"/>
                  </a:lnTo>
                  <a:lnTo>
                    <a:pt x="3447" y="3613985"/>
                  </a:lnTo>
                  <a:lnTo>
                    <a:pt x="32968" y="3662489"/>
                  </a:lnTo>
                  <a:lnTo>
                    <a:pt x="96970" y="3705381"/>
                  </a:lnTo>
                  <a:lnTo>
                    <a:pt x="143519" y="3724257"/>
                  </a:lnTo>
                  <a:lnTo>
                    <a:pt x="200629" y="3741172"/>
                  </a:lnTo>
                  <a:lnTo>
                    <a:pt x="268948" y="3755941"/>
                  </a:lnTo>
                  <a:lnTo>
                    <a:pt x="317794" y="3763517"/>
                  </a:lnTo>
                  <a:lnTo>
                    <a:pt x="1754414" y="3763517"/>
                  </a:lnTo>
                  <a:lnTo>
                    <a:pt x="1875414" y="3694712"/>
                  </a:lnTo>
                  <a:lnTo>
                    <a:pt x="1937369" y="3643183"/>
                  </a:lnTo>
                  <a:lnTo>
                    <a:pt x="1948626" y="3589514"/>
                  </a:lnTo>
                  <a:lnTo>
                    <a:pt x="1926081" y="3509429"/>
                  </a:lnTo>
                  <a:lnTo>
                    <a:pt x="1903527" y="3470670"/>
                  </a:lnTo>
                  <a:lnTo>
                    <a:pt x="1869566" y="3446337"/>
                  </a:lnTo>
                  <a:lnTo>
                    <a:pt x="1828176" y="3433721"/>
                  </a:lnTo>
                  <a:lnTo>
                    <a:pt x="1783333" y="3430117"/>
                  </a:lnTo>
                  <a:lnTo>
                    <a:pt x="1731982" y="3433677"/>
                  </a:lnTo>
                  <a:lnTo>
                    <a:pt x="1687607" y="3441509"/>
                  </a:lnTo>
                  <a:lnTo>
                    <a:pt x="1656425" y="3449341"/>
                  </a:lnTo>
                  <a:lnTo>
                    <a:pt x="1644650" y="3452901"/>
                  </a:lnTo>
                  <a:lnTo>
                    <a:pt x="1852523" y="3195974"/>
                  </a:lnTo>
                  <a:lnTo>
                    <a:pt x="1956990" y="3044645"/>
                  </a:lnTo>
                  <a:lnTo>
                    <a:pt x="1989710" y="2939796"/>
                  </a:lnTo>
                  <a:lnTo>
                    <a:pt x="1982343" y="2822308"/>
                  </a:lnTo>
                  <a:lnTo>
                    <a:pt x="1970333" y="2786094"/>
                  </a:lnTo>
                  <a:lnTo>
                    <a:pt x="1945894" y="2762207"/>
                  </a:lnTo>
                  <a:lnTo>
                    <a:pt x="1911262" y="2749047"/>
                  </a:lnTo>
                  <a:lnTo>
                    <a:pt x="1868677" y="2745016"/>
                  </a:lnTo>
                  <a:lnTo>
                    <a:pt x="1750264" y="2762345"/>
                  </a:lnTo>
                  <a:lnTo>
                    <a:pt x="1629552" y="2800470"/>
                  </a:lnTo>
                  <a:lnTo>
                    <a:pt x="1535725" y="2838595"/>
                  </a:lnTo>
                  <a:lnTo>
                    <a:pt x="1497965" y="2855925"/>
                  </a:lnTo>
                  <a:lnTo>
                    <a:pt x="1705354" y="2322086"/>
                  </a:lnTo>
                  <a:lnTo>
                    <a:pt x="1805003" y="2006879"/>
                  </a:lnTo>
                  <a:lnTo>
                    <a:pt x="1824380" y="1786770"/>
                  </a:lnTo>
                  <a:lnTo>
                    <a:pt x="1790953" y="1538223"/>
                  </a:lnTo>
                  <a:lnTo>
                    <a:pt x="1775394" y="1473961"/>
                  </a:lnTo>
                  <a:lnTo>
                    <a:pt x="1753807" y="1426951"/>
                  </a:lnTo>
                  <a:lnTo>
                    <a:pt x="1727019" y="1395486"/>
                  </a:lnTo>
                  <a:lnTo>
                    <a:pt x="1661160" y="1372361"/>
                  </a:lnTo>
                  <a:lnTo>
                    <a:pt x="1618006" y="1378787"/>
                  </a:lnTo>
                  <a:lnTo>
                    <a:pt x="1572553" y="1396334"/>
                  </a:lnTo>
                  <a:lnTo>
                    <a:pt x="1526062" y="1422407"/>
                  </a:lnTo>
                  <a:lnTo>
                    <a:pt x="1479796" y="1454412"/>
                  </a:lnTo>
                  <a:lnTo>
                    <a:pt x="1435016" y="1489753"/>
                  </a:lnTo>
                  <a:lnTo>
                    <a:pt x="1392984" y="1525837"/>
                  </a:lnTo>
                  <a:lnTo>
                    <a:pt x="1354963" y="1560067"/>
                  </a:lnTo>
                  <a:lnTo>
                    <a:pt x="1361881" y="1511073"/>
                  </a:lnTo>
                  <a:lnTo>
                    <a:pt x="1368156" y="1461986"/>
                  </a:lnTo>
                  <a:lnTo>
                    <a:pt x="1373786" y="1412815"/>
                  </a:lnTo>
                  <a:lnTo>
                    <a:pt x="1378767" y="1363570"/>
                  </a:lnTo>
                  <a:lnTo>
                    <a:pt x="1383096" y="1314262"/>
                  </a:lnTo>
                  <a:lnTo>
                    <a:pt x="1386772" y="1264900"/>
                  </a:lnTo>
                  <a:lnTo>
                    <a:pt x="1389791" y="1215495"/>
                  </a:lnTo>
                  <a:lnTo>
                    <a:pt x="1392149" y="1166057"/>
                  </a:lnTo>
                  <a:lnTo>
                    <a:pt x="1393846" y="1116595"/>
                  </a:lnTo>
                  <a:lnTo>
                    <a:pt x="1394877" y="1067120"/>
                  </a:lnTo>
                  <a:lnTo>
                    <a:pt x="1395240" y="1017642"/>
                  </a:lnTo>
                  <a:lnTo>
                    <a:pt x="1394933" y="968171"/>
                  </a:lnTo>
                  <a:lnTo>
                    <a:pt x="1393050" y="877250"/>
                  </a:lnTo>
                  <a:lnTo>
                    <a:pt x="1391632" y="786913"/>
                  </a:lnTo>
                  <a:lnTo>
                    <a:pt x="1390645" y="738803"/>
                  </a:lnTo>
                  <a:lnTo>
                    <a:pt x="1389161" y="689237"/>
                  </a:lnTo>
                  <a:lnTo>
                    <a:pt x="1386945" y="638593"/>
                  </a:lnTo>
                  <a:lnTo>
                    <a:pt x="1383760" y="587250"/>
                  </a:lnTo>
                  <a:lnTo>
                    <a:pt x="1379374" y="535589"/>
                  </a:lnTo>
                  <a:lnTo>
                    <a:pt x="1373551" y="483987"/>
                  </a:lnTo>
                  <a:lnTo>
                    <a:pt x="1366057" y="432823"/>
                  </a:lnTo>
                  <a:lnTo>
                    <a:pt x="1356656" y="382477"/>
                  </a:lnTo>
                  <a:lnTo>
                    <a:pt x="1345115" y="333328"/>
                  </a:lnTo>
                  <a:lnTo>
                    <a:pt x="1331197" y="285753"/>
                  </a:lnTo>
                  <a:lnTo>
                    <a:pt x="1314669" y="240133"/>
                  </a:lnTo>
                  <a:lnTo>
                    <a:pt x="1295296" y="196846"/>
                  </a:lnTo>
                  <a:lnTo>
                    <a:pt x="1272843" y="156271"/>
                  </a:lnTo>
                  <a:lnTo>
                    <a:pt x="1247075" y="118788"/>
                  </a:lnTo>
                  <a:lnTo>
                    <a:pt x="1217757" y="84774"/>
                  </a:lnTo>
                  <a:lnTo>
                    <a:pt x="1184655" y="54609"/>
                  </a:lnTo>
                  <a:lnTo>
                    <a:pt x="1149163" y="29843"/>
                  </a:lnTo>
                  <a:lnTo>
                    <a:pt x="1114742" y="12874"/>
                  </a:lnTo>
                  <a:lnTo>
                    <a:pt x="1081464" y="3121"/>
                  </a:lnTo>
                  <a:lnTo>
                    <a:pt x="1049401" y="0"/>
                  </a:lnTo>
                  <a:close/>
                </a:path>
              </a:pathLst>
            </a:custGeom>
            <a:solidFill>
              <a:srgbClr val="F79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28833" y="3732402"/>
              <a:ext cx="1124585" cy="3126105"/>
            </a:xfrm>
            <a:custGeom>
              <a:avLst/>
              <a:gdLst/>
              <a:ahLst/>
              <a:cxnLst/>
              <a:rect l="l" t="t" r="r" b="b"/>
              <a:pathLst>
                <a:path w="1124584" h="3126104">
                  <a:moveTo>
                    <a:pt x="506730" y="0"/>
                  </a:moveTo>
                  <a:lnTo>
                    <a:pt x="504825" y="0"/>
                  </a:lnTo>
                  <a:lnTo>
                    <a:pt x="496768" y="1664"/>
                  </a:lnTo>
                  <a:lnTo>
                    <a:pt x="490283" y="6175"/>
                  </a:lnTo>
                  <a:lnTo>
                    <a:pt x="485894" y="12805"/>
                  </a:lnTo>
                  <a:lnTo>
                    <a:pt x="484124" y="20828"/>
                  </a:lnTo>
                  <a:lnTo>
                    <a:pt x="400431" y="2585351"/>
                  </a:lnTo>
                  <a:lnTo>
                    <a:pt x="33147" y="2187549"/>
                  </a:lnTo>
                  <a:lnTo>
                    <a:pt x="27305" y="2185212"/>
                  </a:lnTo>
                  <a:lnTo>
                    <a:pt x="16256" y="2185212"/>
                  </a:lnTo>
                  <a:lnTo>
                    <a:pt x="11049" y="2187092"/>
                  </a:lnTo>
                  <a:lnTo>
                    <a:pt x="6985" y="2190813"/>
                  </a:lnTo>
                  <a:lnTo>
                    <a:pt x="1908" y="2197841"/>
                  </a:lnTo>
                  <a:lnTo>
                    <a:pt x="0" y="2205937"/>
                  </a:lnTo>
                  <a:lnTo>
                    <a:pt x="1234" y="2214164"/>
                  </a:lnTo>
                  <a:lnTo>
                    <a:pt x="5588" y="2221585"/>
                  </a:lnTo>
                  <a:lnTo>
                    <a:pt x="398399" y="2646870"/>
                  </a:lnTo>
                  <a:lnTo>
                    <a:pt x="383032" y="3118633"/>
                  </a:lnTo>
                  <a:lnTo>
                    <a:pt x="384202" y="3125597"/>
                  </a:lnTo>
                  <a:lnTo>
                    <a:pt x="424677" y="3125597"/>
                  </a:lnTo>
                  <a:lnTo>
                    <a:pt x="425958" y="3120074"/>
                  </a:lnTo>
                  <a:lnTo>
                    <a:pt x="435610" y="2823578"/>
                  </a:lnTo>
                  <a:lnTo>
                    <a:pt x="436245" y="2823197"/>
                  </a:lnTo>
                  <a:lnTo>
                    <a:pt x="436625" y="2823197"/>
                  </a:lnTo>
                  <a:lnTo>
                    <a:pt x="437007" y="2822854"/>
                  </a:lnTo>
                  <a:lnTo>
                    <a:pt x="727456" y="2672956"/>
                  </a:lnTo>
                  <a:lnTo>
                    <a:pt x="731393" y="2676537"/>
                  </a:lnTo>
                  <a:lnTo>
                    <a:pt x="736726" y="2679052"/>
                  </a:lnTo>
                  <a:lnTo>
                    <a:pt x="743585" y="2679052"/>
                  </a:lnTo>
                  <a:lnTo>
                    <a:pt x="990981" y="2667622"/>
                  </a:lnTo>
                  <a:lnTo>
                    <a:pt x="1011809" y="2645079"/>
                  </a:lnTo>
                  <a:lnTo>
                    <a:pt x="1009780" y="2637093"/>
                  </a:lnTo>
                  <a:lnTo>
                    <a:pt x="1005205" y="2630606"/>
                  </a:lnTo>
                  <a:lnTo>
                    <a:pt x="998628" y="2626250"/>
                  </a:lnTo>
                  <a:lnTo>
                    <a:pt x="989202" y="2624696"/>
                  </a:lnTo>
                  <a:lnTo>
                    <a:pt x="804672" y="2632913"/>
                  </a:lnTo>
                  <a:lnTo>
                    <a:pt x="1112647" y="2473756"/>
                  </a:lnTo>
                  <a:lnTo>
                    <a:pt x="1119346" y="2468417"/>
                  </a:lnTo>
                  <a:lnTo>
                    <a:pt x="1123283" y="2461142"/>
                  </a:lnTo>
                  <a:lnTo>
                    <a:pt x="1124219" y="2452929"/>
                  </a:lnTo>
                  <a:lnTo>
                    <a:pt x="1121918" y="2444775"/>
                  </a:lnTo>
                  <a:lnTo>
                    <a:pt x="1118235" y="2437257"/>
                  </a:lnTo>
                  <a:lnTo>
                    <a:pt x="1110742" y="2433104"/>
                  </a:lnTo>
                  <a:lnTo>
                    <a:pt x="1099566" y="2433104"/>
                  </a:lnTo>
                  <a:lnTo>
                    <a:pt x="1096137" y="2433853"/>
                  </a:lnTo>
                  <a:lnTo>
                    <a:pt x="437388" y="2774213"/>
                  </a:lnTo>
                  <a:lnTo>
                    <a:pt x="440944" y="2662605"/>
                  </a:lnTo>
                  <a:lnTo>
                    <a:pt x="446561" y="2655027"/>
                  </a:lnTo>
                  <a:lnTo>
                    <a:pt x="448484" y="2646951"/>
                  </a:lnTo>
                  <a:lnTo>
                    <a:pt x="447240" y="2638739"/>
                  </a:lnTo>
                  <a:lnTo>
                    <a:pt x="442722" y="2631465"/>
                  </a:lnTo>
                  <a:lnTo>
                    <a:pt x="441960" y="2630741"/>
                  </a:lnTo>
                  <a:lnTo>
                    <a:pt x="467741" y="1844167"/>
                  </a:lnTo>
                  <a:lnTo>
                    <a:pt x="470535" y="1843151"/>
                  </a:lnTo>
                  <a:lnTo>
                    <a:pt x="473075" y="1841754"/>
                  </a:lnTo>
                  <a:lnTo>
                    <a:pt x="475615" y="1839595"/>
                  </a:lnTo>
                  <a:lnTo>
                    <a:pt x="709930" y="1620012"/>
                  </a:lnTo>
                  <a:lnTo>
                    <a:pt x="718439" y="1619631"/>
                  </a:lnTo>
                  <a:lnTo>
                    <a:pt x="725932" y="1614170"/>
                  </a:lnTo>
                  <a:lnTo>
                    <a:pt x="730631" y="1600581"/>
                  </a:lnTo>
                  <a:lnTo>
                    <a:pt x="1004951" y="1343787"/>
                  </a:lnTo>
                  <a:lnTo>
                    <a:pt x="1009880" y="1336936"/>
                  </a:lnTo>
                  <a:lnTo>
                    <a:pt x="1011713" y="1328896"/>
                  </a:lnTo>
                  <a:lnTo>
                    <a:pt x="1010451" y="1320712"/>
                  </a:lnTo>
                  <a:lnTo>
                    <a:pt x="1006094" y="1313434"/>
                  </a:lnTo>
                  <a:lnTo>
                    <a:pt x="1001776" y="1308989"/>
                  </a:lnTo>
                  <a:lnTo>
                    <a:pt x="995934" y="1306703"/>
                  </a:lnTo>
                  <a:lnTo>
                    <a:pt x="985012" y="1306703"/>
                  </a:lnTo>
                  <a:lnTo>
                    <a:pt x="979677" y="1308608"/>
                  </a:lnTo>
                  <a:lnTo>
                    <a:pt x="762508" y="1511935"/>
                  </a:lnTo>
                  <a:lnTo>
                    <a:pt x="841501" y="1290574"/>
                  </a:lnTo>
                  <a:lnTo>
                    <a:pt x="823722" y="1261618"/>
                  </a:lnTo>
                  <a:lnTo>
                    <a:pt x="812419" y="1261618"/>
                  </a:lnTo>
                  <a:lnTo>
                    <a:pt x="804164" y="1267206"/>
                  </a:lnTo>
                  <a:lnTo>
                    <a:pt x="693801" y="1576324"/>
                  </a:lnTo>
                  <a:lnTo>
                    <a:pt x="469519" y="1785874"/>
                  </a:lnTo>
                  <a:lnTo>
                    <a:pt x="527431" y="22225"/>
                  </a:lnTo>
                  <a:lnTo>
                    <a:pt x="526018" y="13823"/>
                  </a:lnTo>
                  <a:lnTo>
                    <a:pt x="521652" y="6826"/>
                  </a:lnTo>
                  <a:lnTo>
                    <a:pt x="515000" y="1972"/>
                  </a:lnTo>
                  <a:lnTo>
                    <a:pt x="506730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" y="1244215"/>
              <a:ext cx="12191997" cy="561378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405" rIns="0" bIns="0" rtlCol="0">
            <a:spAutoFit/>
          </a:bodyPr>
          <a:lstStyle/>
          <a:p>
            <a:pPr marL="7499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SURAT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PERNYATAAN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PERSYARATAN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KBLI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78104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084" y="1805939"/>
            <a:ext cx="1944370" cy="1537335"/>
            <a:chOff x="291084" y="1805939"/>
            <a:chExt cx="1944370" cy="1537335"/>
          </a:xfrm>
        </p:grpSpPr>
        <p:sp>
          <p:nvSpPr>
            <p:cNvPr id="3" name="object 3"/>
            <p:cNvSpPr/>
            <p:nvPr/>
          </p:nvSpPr>
          <p:spPr>
            <a:xfrm>
              <a:off x="1395603" y="2653664"/>
              <a:ext cx="839469" cy="288925"/>
            </a:xfrm>
            <a:custGeom>
              <a:avLst/>
              <a:gdLst/>
              <a:ahLst/>
              <a:cxnLst/>
              <a:rect l="l" t="t" r="r" b="b"/>
              <a:pathLst>
                <a:path w="839469" h="288925">
                  <a:moveTo>
                    <a:pt x="442214" y="0"/>
                  </a:moveTo>
                  <a:lnTo>
                    <a:pt x="402320" y="4724"/>
                  </a:lnTo>
                  <a:lnTo>
                    <a:pt x="365109" y="22646"/>
                  </a:lnTo>
                  <a:lnTo>
                    <a:pt x="331983" y="52303"/>
                  </a:lnTo>
                  <a:lnTo>
                    <a:pt x="304342" y="92232"/>
                  </a:lnTo>
                  <a:lnTo>
                    <a:pt x="283591" y="140970"/>
                  </a:lnTo>
                  <a:lnTo>
                    <a:pt x="280471" y="148941"/>
                  </a:lnTo>
                  <a:lnTo>
                    <a:pt x="277304" y="152257"/>
                  </a:lnTo>
                  <a:lnTo>
                    <a:pt x="273375" y="151453"/>
                  </a:lnTo>
                  <a:lnTo>
                    <a:pt x="267970" y="147065"/>
                  </a:lnTo>
                  <a:lnTo>
                    <a:pt x="241686" y="129659"/>
                  </a:lnTo>
                  <a:lnTo>
                    <a:pt x="215058" y="126111"/>
                  </a:lnTo>
                  <a:lnTo>
                    <a:pt x="189263" y="136278"/>
                  </a:lnTo>
                  <a:lnTo>
                    <a:pt x="165481" y="160020"/>
                  </a:lnTo>
                  <a:lnTo>
                    <a:pt x="159512" y="168148"/>
                  </a:lnTo>
                  <a:lnTo>
                    <a:pt x="156209" y="168021"/>
                  </a:lnTo>
                  <a:lnTo>
                    <a:pt x="124535" y="136233"/>
                  </a:lnTo>
                  <a:lnTo>
                    <a:pt x="78203" y="127033"/>
                  </a:lnTo>
                  <a:lnTo>
                    <a:pt x="45527" y="140587"/>
                  </a:lnTo>
                  <a:lnTo>
                    <a:pt x="19521" y="169327"/>
                  </a:lnTo>
                  <a:lnTo>
                    <a:pt x="3305" y="210344"/>
                  </a:lnTo>
                  <a:lnTo>
                    <a:pt x="0" y="260731"/>
                  </a:lnTo>
                  <a:lnTo>
                    <a:pt x="1442" y="276294"/>
                  </a:lnTo>
                  <a:lnTo>
                    <a:pt x="4111" y="284654"/>
                  </a:lnTo>
                  <a:lnTo>
                    <a:pt x="10090" y="288037"/>
                  </a:lnTo>
                  <a:lnTo>
                    <a:pt x="21462" y="288671"/>
                  </a:lnTo>
                  <a:lnTo>
                    <a:pt x="420623" y="288671"/>
                  </a:lnTo>
                  <a:lnTo>
                    <a:pt x="819658" y="288544"/>
                  </a:lnTo>
                  <a:lnTo>
                    <a:pt x="831409" y="287150"/>
                  </a:lnTo>
                  <a:lnTo>
                    <a:pt x="837755" y="282162"/>
                  </a:lnTo>
                  <a:lnTo>
                    <a:pt x="839339" y="272363"/>
                  </a:lnTo>
                  <a:lnTo>
                    <a:pt x="836803" y="256539"/>
                  </a:lnTo>
                  <a:lnTo>
                    <a:pt x="803814" y="198961"/>
                  </a:lnTo>
                  <a:lnTo>
                    <a:pt x="749299" y="194437"/>
                  </a:lnTo>
                  <a:lnTo>
                    <a:pt x="741553" y="197612"/>
                  </a:lnTo>
                  <a:lnTo>
                    <a:pt x="737870" y="196342"/>
                  </a:lnTo>
                  <a:lnTo>
                    <a:pt x="733424" y="186562"/>
                  </a:lnTo>
                  <a:lnTo>
                    <a:pt x="709015" y="149510"/>
                  </a:lnTo>
                  <a:lnTo>
                    <a:pt x="678735" y="129412"/>
                  </a:lnTo>
                  <a:lnTo>
                    <a:pt x="645003" y="127126"/>
                  </a:lnTo>
                  <a:lnTo>
                    <a:pt x="610235" y="143510"/>
                  </a:lnTo>
                  <a:lnTo>
                    <a:pt x="601979" y="149733"/>
                  </a:lnTo>
                  <a:lnTo>
                    <a:pt x="599313" y="149479"/>
                  </a:lnTo>
                  <a:lnTo>
                    <a:pt x="574428" y="89550"/>
                  </a:lnTo>
                  <a:lnTo>
                    <a:pt x="548595" y="52120"/>
                  </a:lnTo>
                  <a:lnTo>
                    <a:pt x="517818" y="24780"/>
                  </a:lnTo>
                  <a:lnTo>
                    <a:pt x="482293" y="7437"/>
                  </a:lnTo>
                  <a:lnTo>
                    <a:pt x="442214" y="0"/>
                  </a:lnTo>
                  <a:close/>
                </a:path>
              </a:pathLst>
            </a:custGeom>
            <a:solidFill>
              <a:srgbClr val="CCF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5688" y="1863089"/>
              <a:ext cx="1044575" cy="1411605"/>
            </a:xfrm>
            <a:custGeom>
              <a:avLst/>
              <a:gdLst/>
              <a:ahLst/>
              <a:cxnLst/>
              <a:rect l="l" t="t" r="r" b="b"/>
              <a:pathLst>
                <a:path w="1044575" h="1411604">
                  <a:moveTo>
                    <a:pt x="522223" y="0"/>
                  </a:moveTo>
                  <a:lnTo>
                    <a:pt x="481412" y="2123"/>
                  </a:lnTo>
                  <a:lnTo>
                    <a:pt x="441459" y="8388"/>
                  </a:lnTo>
                  <a:lnTo>
                    <a:pt x="402482" y="18639"/>
                  </a:lnTo>
                  <a:lnTo>
                    <a:pt x="364596" y="32718"/>
                  </a:lnTo>
                  <a:lnTo>
                    <a:pt x="327917" y="50468"/>
                  </a:lnTo>
                  <a:lnTo>
                    <a:pt x="292562" y="71733"/>
                  </a:lnTo>
                  <a:lnTo>
                    <a:pt x="258647" y="96355"/>
                  </a:lnTo>
                  <a:lnTo>
                    <a:pt x="226287" y="124178"/>
                  </a:lnTo>
                  <a:lnTo>
                    <a:pt x="195599" y="155044"/>
                  </a:lnTo>
                  <a:lnTo>
                    <a:pt x="166699" y="188798"/>
                  </a:lnTo>
                  <a:lnTo>
                    <a:pt x="139702" y="225281"/>
                  </a:lnTo>
                  <a:lnTo>
                    <a:pt x="114726" y="264337"/>
                  </a:lnTo>
                  <a:lnTo>
                    <a:pt x="91886" y="305810"/>
                  </a:lnTo>
                  <a:lnTo>
                    <a:pt x="71298" y="349541"/>
                  </a:lnTo>
                  <a:lnTo>
                    <a:pt x="53079" y="395375"/>
                  </a:lnTo>
                  <a:lnTo>
                    <a:pt x="37344" y="443154"/>
                  </a:lnTo>
                  <a:lnTo>
                    <a:pt x="24210" y="492722"/>
                  </a:lnTo>
                  <a:lnTo>
                    <a:pt x="13792" y="543921"/>
                  </a:lnTo>
                  <a:lnTo>
                    <a:pt x="6207" y="596595"/>
                  </a:lnTo>
                  <a:lnTo>
                    <a:pt x="1571" y="650586"/>
                  </a:lnTo>
                  <a:lnTo>
                    <a:pt x="0" y="705738"/>
                  </a:lnTo>
                  <a:lnTo>
                    <a:pt x="1571" y="760891"/>
                  </a:lnTo>
                  <a:lnTo>
                    <a:pt x="6207" y="814882"/>
                  </a:lnTo>
                  <a:lnTo>
                    <a:pt x="13792" y="867556"/>
                  </a:lnTo>
                  <a:lnTo>
                    <a:pt x="24210" y="918755"/>
                  </a:lnTo>
                  <a:lnTo>
                    <a:pt x="37344" y="968323"/>
                  </a:lnTo>
                  <a:lnTo>
                    <a:pt x="53079" y="1016102"/>
                  </a:lnTo>
                  <a:lnTo>
                    <a:pt x="71298" y="1061936"/>
                  </a:lnTo>
                  <a:lnTo>
                    <a:pt x="91886" y="1105667"/>
                  </a:lnTo>
                  <a:lnTo>
                    <a:pt x="114726" y="1147140"/>
                  </a:lnTo>
                  <a:lnTo>
                    <a:pt x="139702" y="1186196"/>
                  </a:lnTo>
                  <a:lnTo>
                    <a:pt x="166699" y="1222679"/>
                  </a:lnTo>
                  <a:lnTo>
                    <a:pt x="195599" y="1256433"/>
                  </a:lnTo>
                  <a:lnTo>
                    <a:pt x="226287" y="1287299"/>
                  </a:lnTo>
                  <a:lnTo>
                    <a:pt x="258647" y="1315122"/>
                  </a:lnTo>
                  <a:lnTo>
                    <a:pt x="292562" y="1339744"/>
                  </a:lnTo>
                  <a:lnTo>
                    <a:pt x="327917" y="1361009"/>
                  </a:lnTo>
                  <a:lnTo>
                    <a:pt x="364596" y="1378759"/>
                  </a:lnTo>
                  <a:lnTo>
                    <a:pt x="402482" y="1392838"/>
                  </a:lnTo>
                  <a:lnTo>
                    <a:pt x="441459" y="1403089"/>
                  </a:lnTo>
                  <a:lnTo>
                    <a:pt x="481412" y="1409354"/>
                  </a:lnTo>
                  <a:lnTo>
                    <a:pt x="522223" y="1411477"/>
                  </a:lnTo>
                  <a:lnTo>
                    <a:pt x="563035" y="1409354"/>
                  </a:lnTo>
                  <a:lnTo>
                    <a:pt x="602986" y="1403089"/>
                  </a:lnTo>
                  <a:lnTo>
                    <a:pt x="641962" y="1392838"/>
                  </a:lnTo>
                  <a:lnTo>
                    <a:pt x="679846" y="1378759"/>
                  </a:lnTo>
                  <a:lnTo>
                    <a:pt x="716522" y="1361009"/>
                  </a:lnTo>
                  <a:lnTo>
                    <a:pt x="751875" y="1339744"/>
                  </a:lnTo>
                  <a:lnTo>
                    <a:pt x="785787" y="1315122"/>
                  </a:lnTo>
                  <a:lnTo>
                    <a:pt x="818144" y="1287299"/>
                  </a:lnTo>
                  <a:lnTo>
                    <a:pt x="848828" y="1256433"/>
                  </a:lnTo>
                  <a:lnTo>
                    <a:pt x="877725" y="1222679"/>
                  </a:lnTo>
                  <a:lnTo>
                    <a:pt x="904718" y="1186196"/>
                  </a:lnTo>
                  <a:lnTo>
                    <a:pt x="929690" y="1147140"/>
                  </a:lnTo>
                  <a:lnTo>
                    <a:pt x="952527" y="1105667"/>
                  </a:lnTo>
                  <a:lnTo>
                    <a:pt x="973111" y="1061936"/>
                  </a:lnTo>
                  <a:lnTo>
                    <a:pt x="991327" y="1016102"/>
                  </a:lnTo>
                  <a:lnTo>
                    <a:pt x="1007060" y="968323"/>
                  </a:lnTo>
                  <a:lnTo>
                    <a:pt x="1020192" y="918755"/>
                  </a:lnTo>
                  <a:lnTo>
                    <a:pt x="1030607" y="867556"/>
                  </a:lnTo>
                  <a:lnTo>
                    <a:pt x="1038191" y="814882"/>
                  </a:lnTo>
                  <a:lnTo>
                    <a:pt x="1042826" y="760891"/>
                  </a:lnTo>
                  <a:lnTo>
                    <a:pt x="1044397" y="705738"/>
                  </a:lnTo>
                  <a:lnTo>
                    <a:pt x="1042826" y="650586"/>
                  </a:lnTo>
                  <a:lnTo>
                    <a:pt x="1038191" y="596595"/>
                  </a:lnTo>
                  <a:lnTo>
                    <a:pt x="1030607" y="543921"/>
                  </a:lnTo>
                  <a:lnTo>
                    <a:pt x="1020192" y="492722"/>
                  </a:lnTo>
                  <a:lnTo>
                    <a:pt x="1007060" y="443154"/>
                  </a:lnTo>
                  <a:lnTo>
                    <a:pt x="991327" y="395375"/>
                  </a:lnTo>
                  <a:lnTo>
                    <a:pt x="973111" y="349541"/>
                  </a:lnTo>
                  <a:lnTo>
                    <a:pt x="952527" y="305810"/>
                  </a:lnTo>
                  <a:lnTo>
                    <a:pt x="929690" y="264337"/>
                  </a:lnTo>
                  <a:lnTo>
                    <a:pt x="904718" y="225281"/>
                  </a:lnTo>
                  <a:lnTo>
                    <a:pt x="877725" y="188798"/>
                  </a:lnTo>
                  <a:lnTo>
                    <a:pt x="848828" y="155044"/>
                  </a:lnTo>
                  <a:lnTo>
                    <a:pt x="818144" y="124178"/>
                  </a:lnTo>
                  <a:lnTo>
                    <a:pt x="785787" y="96355"/>
                  </a:lnTo>
                  <a:lnTo>
                    <a:pt x="751875" y="71733"/>
                  </a:lnTo>
                  <a:lnTo>
                    <a:pt x="716522" y="50468"/>
                  </a:lnTo>
                  <a:lnTo>
                    <a:pt x="679846" y="32718"/>
                  </a:lnTo>
                  <a:lnTo>
                    <a:pt x="641962" y="18639"/>
                  </a:lnTo>
                  <a:lnTo>
                    <a:pt x="602986" y="8388"/>
                  </a:lnTo>
                  <a:lnTo>
                    <a:pt x="563035" y="2123"/>
                  </a:lnTo>
                  <a:lnTo>
                    <a:pt x="52222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4" y="1805939"/>
              <a:ext cx="1194066" cy="15369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388" y="2002535"/>
              <a:ext cx="902982" cy="11437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1" y="2220455"/>
              <a:ext cx="579894" cy="7079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882" y="2471165"/>
              <a:ext cx="157606" cy="20853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0" y="2948939"/>
            <a:ext cx="1493520" cy="3800475"/>
            <a:chOff x="0" y="2948939"/>
            <a:chExt cx="1493520" cy="38004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615" y="4115688"/>
              <a:ext cx="1024699" cy="26284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7525" y="4115688"/>
              <a:ext cx="795020" cy="2628900"/>
            </a:xfrm>
            <a:custGeom>
              <a:avLst/>
              <a:gdLst/>
              <a:ahLst/>
              <a:cxnLst/>
              <a:rect l="l" t="t" r="r" b="b"/>
              <a:pathLst>
                <a:path w="795019" h="2628900">
                  <a:moveTo>
                    <a:pt x="643432" y="0"/>
                  </a:moveTo>
                  <a:lnTo>
                    <a:pt x="151511" y="0"/>
                  </a:lnTo>
                  <a:lnTo>
                    <a:pt x="150765" y="121482"/>
                  </a:lnTo>
                  <a:lnTo>
                    <a:pt x="149422" y="240057"/>
                  </a:lnTo>
                  <a:lnTo>
                    <a:pt x="147505" y="355883"/>
                  </a:lnTo>
                  <a:lnTo>
                    <a:pt x="145038" y="469120"/>
                  </a:lnTo>
                  <a:lnTo>
                    <a:pt x="142045" y="579929"/>
                  </a:lnTo>
                  <a:lnTo>
                    <a:pt x="138549" y="688467"/>
                  </a:lnTo>
                  <a:lnTo>
                    <a:pt x="134575" y="794896"/>
                  </a:lnTo>
                  <a:lnTo>
                    <a:pt x="130146" y="899375"/>
                  </a:lnTo>
                  <a:lnTo>
                    <a:pt x="122704" y="1052786"/>
                  </a:lnTo>
                  <a:lnTo>
                    <a:pt x="114374" y="1202707"/>
                  </a:lnTo>
                  <a:lnTo>
                    <a:pt x="105236" y="1349676"/>
                  </a:lnTo>
                  <a:lnTo>
                    <a:pt x="95372" y="1494233"/>
                  </a:lnTo>
                  <a:lnTo>
                    <a:pt x="81230" y="1684153"/>
                  </a:lnTo>
                  <a:lnTo>
                    <a:pt x="62230" y="1918815"/>
                  </a:lnTo>
                  <a:lnTo>
                    <a:pt x="0" y="2628483"/>
                  </a:lnTo>
                  <a:lnTo>
                    <a:pt x="794943" y="2628483"/>
                  </a:lnTo>
                  <a:lnTo>
                    <a:pt x="730640" y="1923562"/>
                  </a:lnTo>
                  <a:lnTo>
                    <a:pt x="714439" y="1735540"/>
                  </a:lnTo>
                  <a:lnTo>
                    <a:pt x="699186" y="1545370"/>
                  </a:lnTo>
                  <a:lnTo>
                    <a:pt x="688541" y="1400665"/>
                  </a:lnTo>
                  <a:lnTo>
                    <a:pt x="678713" y="1253660"/>
                  </a:lnTo>
                  <a:lnTo>
                    <a:pt x="672673" y="1154146"/>
                  </a:lnTo>
                  <a:lnTo>
                    <a:pt x="667086" y="1053262"/>
                  </a:lnTo>
                  <a:lnTo>
                    <a:pt x="661988" y="950870"/>
                  </a:lnTo>
                  <a:lnTo>
                    <a:pt x="657413" y="846830"/>
                  </a:lnTo>
                  <a:lnTo>
                    <a:pt x="653399" y="741003"/>
                  </a:lnTo>
                  <a:lnTo>
                    <a:pt x="649980" y="633252"/>
                  </a:lnTo>
                  <a:lnTo>
                    <a:pt x="647193" y="523436"/>
                  </a:lnTo>
                  <a:lnTo>
                    <a:pt x="645074" y="411418"/>
                  </a:lnTo>
                  <a:lnTo>
                    <a:pt x="643658" y="297057"/>
                  </a:lnTo>
                  <a:lnTo>
                    <a:pt x="642982" y="180216"/>
                  </a:lnTo>
                  <a:lnTo>
                    <a:pt x="643081" y="60755"/>
                  </a:lnTo>
                  <a:lnTo>
                    <a:pt x="643432" y="0"/>
                  </a:lnTo>
                  <a:close/>
                </a:path>
              </a:pathLst>
            </a:custGeom>
            <a:solidFill>
              <a:srgbClr val="D47A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695" y="4120514"/>
              <a:ext cx="660603" cy="26285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9861" y="2991802"/>
              <a:ext cx="1170305" cy="1141730"/>
            </a:xfrm>
            <a:custGeom>
              <a:avLst/>
              <a:gdLst/>
              <a:ahLst/>
              <a:cxnLst/>
              <a:rect l="l" t="t" r="r" b="b"/>
              <a:pathLst>
                <a:path w="1170305" h="1141729">
                  <a:moveTo>
                    <a:pt x="585140" y="0"/>
                  </a:moveTo>
                  <a:lnTo>
                    <a:pt x="564269" y="5953"/>
                  </a:lnTo>
                  <a:lnTo>
                    <a:pt x="548038" y="23812"/>
                  </a:lnTo>
                  <a:lnTo>
                    <a:pt x="5799" y="1069911"/>
                  </a:lnTo>
                  <a:lnTo>
                    <a:pt x="0" y="1094551"/>
                  </a:lnTo>
                  <a:lnTo>
                    <a:pt x="5799" y="1117679"/>
                  </a:lnTo>
                  <a:lnTo>
                    <a:pt x="20876" y="1134830"/>
                  </a:lnTo>
                  <a:lnTo>
                    <a:pt x="42908" y="1141539"/>
                  </a:lnTo>
                  <a:lnTo>
                    <a:pt x="1127425" y="1141539"/>
                  </a:lnTo>
                  <a:lnTo>
                    <a:pt x="1149418" y="1134830"/>
                  </a:lnTo>
                  <a:lnTo>
                    <a:pt x="1164493" y="1117679"/>
                  </a:lnTo>
                  <a:lnTo>
                    <a:pt x="1170305" y="1094551"/>
                  </a:lnTo>
                  <a:lnTo>
                    <a:pt x="1164509" y="1069911"/>
                  </a:lnTo>
                  <a:lnTo>
                    <a:pt x="622232" y="23812"/>
                  </a:lnTo>
                  <a:lnTo>
                    <a:pt x="606008" y="5953"/>
                  </a:lnTo>
                  <a:lnTo>
                    <a:pt x="585140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861" y="2991802"/>
              <a:ext cx="1170305" cy="1141730"/>
            </a:xfrm>
            <a:custGeom>
              <a:avLst/>
              <a:gdLst/>
              <a:ahLst/>
              <a:cxnLst/>
              <a:rect l="l" t="t" r="r" b="b"/>
              <a:pathLst>
                <a:path w="1170305" h="1141729">
                  <a:moveTo>
                    <a:pt x="548038" y="23812"/>
                  </a:moveTo>
                  <a:lnTo>
                    <a:pt x="5799" y="1069911"/>
                  </a:lnTo>
                  <a:lnTo>
                    <a:pt x="0" y="1094551"/>
                  </a:lnTo>
                  <a:lnTo>
                    <a:pt x="5799" y="1117679"/>
                  </a:lnTo>
                  <a:lnTo>
                    <a:pt x="20876" y="1134830"/>
                  </a:lnTo>
                  <a:lnTo>
                    <a:pt x="42908" y="1141539"/>
                  </a:lnTo>
                  <a:lnTo>
                    <a:pt x="1127425" y="1141539"/>
                  </a:lnTo>
                  <a:lnTo>
                    <a:pt x="1149418" y="1134830"/>
                  </a:lnTo>
                  <a:lnTo>
                    <a:pt x="1164493" y="1117679"/>
                  </a:lnTo>
                  <a:lnTo>
                    <a:pt x="1170305" y="1094551"/>
                  </a:lnTo>
                  <a:lnTo>
                    <a:pt x="1164509" y="1069911"/>
                  </a:lnTo>
                  <a:lnTo>
                    <a:pt x="622232" y="23812"/>
                  </a:lnTo>
                  <a:lnTo>
                    <a:pt x="606008" y="5953"/>
                  </a:lnTo>
                  <a:lnTo>
                    <a:pt x="585140" y="0"/>
                  </a:lnTo>
                  <a:lnTo>
                    <a:pt x="564269" y="5953"/>
                  </a:lnTo>
                  <a:lnTo>
                    <a:pt x="548038" y="23812"/>
                  </a:lnTo>
                  <a:close/>
                </a:path>
              </a:pathLst>
            </a:custGeom>
            <a:ln w="85725">
              <a:solidFill>
                <a:srgbClr val="D47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5852" y="3326766"/>
              <a:ext cx="201930" cy="336550"/>
            </a:xfrm>
            <a:custGeom>
              <a:avLst/>
              <a:gdLst/>
              <a:ahLst/>
              <a:cxnLst/>
              <a:rect l="l" t="t" r="r" b="b"/>
              <a:pathLst>
                <a:path w="201930" h="336550">
                  <a:moveTo>
                    <a:pt x="93734" y="0"/>
                  </a:moveTo>
                  <a:lnTo>
                    <a:pt x="39841" y="26388"/>
                  </a:lnTo>
                  <a:lnTo>
                    <a:pt x="5379" y="93116"/>
                  </a:lnTo>
                  <a:lnTo>
                    <a:pt x="0" y="130554"/>
                  </a:lnTo>
                  <a:lnTo>
                    <a:pt x="2064" y="169038"/>
                  </a:lnTo>
                  <a:lnTo>
                    <a:pt x="11026" y="208024"/>
                  </a:lnTo>
                  <a:lnTo>
                    <a:pt x="9032" y="230812"/>
                  </a:lnTo>
                  <a:lnTo>
                    <a:pt x="16841" y="272532"/>
                  </a:lnTo>
                  <a:lnTo>
                    <a:pt x="57129" y="324731"/>
                  </a:lnTo>
                  <a:lnTo>
                    <a:pt x="98156" y="336055"/>
                  </a:lnTo>
                  <a:lnTo>
                    <a:pt x="139272" y="326449"/>
                  </a:lnTo>
                  <a:lnTo>
                    <a:pt x="170602" y="295781"/>
                  </a:lnTo>
                  <a:lnTo>
                    <a:pt x="189491" y="247648"/>
                  </a:lnTo>
                  <a:lnTo>
                    <a:pt x="196942" y="194943"/>
                  </a:lnTo>
                  <a:lnTo>
                    <a:pt x="200410" y="172164"/>
                  </a:lnTo>
                  <a:lnTo>
                    <a:pt x="199954" y="126702"/>
                  </a:lnTo>
                  <a:lnTo>
                    <a:pt x="186761" y="68268"/>
                  </a:lnTo>
                  <a:lnTo>
                    <a:pt x="151920" y="16055"/>
                  </a:lnTo>
                  <a:lnTo>
                    <a:pt x="124907" y="3046"/>
                  </a:lnTo>
                  <a:lnTo>
                    <a:pt x="937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167" y="5992692"/>
              <a:ext cx="185874" cy="1835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893" y="6020727"/>
              <a:ext cx="149864" cy="1491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666" y="3521709"/>
              <a:ext cx="202117" cy="20675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1019" y="4718196"/>
              <a:ext cx="41910" cy="76200"/>
            </a:xfrm>
            <a:custGeom>
              <a:avLst/>
              <a:gdLst/>
              <a:ahLst/>
              <a:cxnLst/>
              <a:rect l="l" t="t" r="r" b="b"/>
              <a:pathLst>
                <a:path w="41909" h="76200">
                  <a:moveTo>
                    <a:pt x="28705" y="0"/>
                  </a:moveTo>
                  <a:lnTo>
                    <a:pt x="18416" y="5314"/>
                  </a:lnTo>
                  <a:lnTo>
                    <a:pt x="9292" y="15009"/>
                  </a:lnTo>
                  <a:lnTo>
                    <a:pt x="0" y="24110"/>
                  </a:lnTo>
                  <a:lnTo>
                    <a:pt x="8112" y="37758"/>
                  </a:lnTo>
                  <a:lnTo>
                    <a:pt x="15503" y="52621"/>
                  </a:lnTo>
                  <a:lnTo>
                    <a:pt x="24213" y="66151"/>
                  </a:lnTo>
                  <a:lnTo>
                    <a:pt x="36283" y="75799"/>
                  </a:lnTo>
                  <a:lnTo>
                    <a:pt x="37852" y="57050"/>
                  </a:lnTo>
                  <a:lnTo>
                    <a:pt x="37587" y="38778"/>
                  </a:lnTo>
                  <a:lnTo>
                    <a:pt x="37971" y="21078"/>
                  </a:lnTo>
                  <a:lnTo>
                    <a:pt x="41490" y="4044"/>
                  </a:lnTo>
                  <a:lnTo>
                    <a:pt x="28705" y="0"/>
                  </a:lnTo>
                  <a:close/>
                </a:path>
              </a:pathLst>
            </a:custGeom>
            <a:solidFill>
              <a:srgbClr val="F8C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3106" y="4710048"/>
              <a:ext cx="37465" cy="62230"/>
            </a:xfrm>
            <a:custGeom>
              <a:avLst/>
              <a:gdLst/>
              <a:ahLst/>
              <a:cxnLst/>
              <a:rect l="l" t="t" r="r" b="b"/>
              <a:pathLst>
                <a:path w="37465" h="62229">
                  <a:moveTo>
                    <a:pt x="0" y="0"/>
                  </a:moveTo>
                  <a:lnTo>
                    <a:pt x="0" y="61721"/>
                  </a:lnTo>
                  <a:lnTo>
                    <a:pt x="12424" y="53363"/>
                  </a:lnTo>
                  <a:lnTo>
                    <a:pt x="22637" y="42005"/>
                  </a:lnTo>
                  <a:lnTo>
                    <a:pt x="30850" y="27932"/>
                  </a:lnTo>
                  <a:lnTo>
                    <a:pt x="37274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2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3524" y="6055639"/>
              <a:ext cx="551180" cy="688975"/>
            </a:xfrm>
            <a:custGeom>
              <a:avLst/>
              <a:gdLst/>
              <a:ahLst/>
              <a:cxnLst/>
              <a:rect l="l" t="t" r="r" b="b"/>
              <a:pathLst>
                <a:path w="551180" h="688975">
                  <a:moveTo>
                    <a:pt x="301104" y="100622"/>
                  </a:moveTo>
                  <a:lnTo>
                    <a:pt x="294487" y="105664"/>
                  </a:lnTo>
                  <a:lnTo>
                    <a:pt x="294690" y="106159"/>
                  </a:lnTo>
                  <a:lnTo>
                    <a:pt x="294805" y="106654"/>
                  </a:lnTo>
                  <a:lnTo>
                    <a:pt x="295008" y="107226"/>
                  </a:lnTo>
                  <a:lnTo>
                    <a:pt x="264528" y="688533"/>
                  </a:lnTo>
                  <a:lnTo>
                    <a:pt x="550938" y="688533"/>
                  </a:lnTo>
                  <a:lnTo>
                    <a:pt x="509917" y="498995"/>
                  </a:lnTo>
                  <a:lnTo>
                    <a:pt x="499875" y="450731"/>
                  </a:lnTo>
                  <a:lnTo>
                    <a:pt x="489865" y="402454"/>
                  </a:lnTo>
                  <a:lnTo>
                    <a:pt x="459922" y="257589"/>
                  </a:lnTo>
                  <a:lnTo>
                    <a:pt x="439917" y="161030"/>
                  </a:lnTo>
                  <a:lnTo>
                    <a:pt x="429914" y="112994"/>
                  </a:lnTo>
                  <a:lnTo>
                    <a:pt x="332198" y="112994"/>
                  </a:lnTo>
                  <a:lnTo>
                    <a:pt x="315404" y="107505"/>
                  </a:lnTo>
                  <a:lnTo>
                    <a:pt x="308736" y="103809"/>
                  </a:lnTo>
                  <a:lnTo>
                    <a:pt x="301104" y="100622"/>
                  </a:lnTo>
                  <a:close/>
                </a:path>
                <a:path w="551180" h="688975">
                  <a:moveTo>
                    <a:pt x="414906" y="62814"/>
                  </a:moveTo>
                  <a:lnTo>
                    <a:pt x="410514" y="62814"/>
                  </a:lnTo>
                  <a:lnTo>
                    <a:pt x="406539" y="63982"/>
                  </a:lnTo>
                  <a:lnTo>
                    <a:pt x="398150" y="68364"/>
                  </a:lnTo>
                  <a:lnTo>
                    <a:pt x="390607" y="75260"/>
                  </a:lnTo>
                  <a:lnTo>
                    <a:pt x="383483" y="83242"/>
                  </a:lnTo>
                  <a:lnTo>
                    <a:pt x="376351" y="90881"/>
                  </a:lnTo>
                  <a:lnTo>
                    <a:pt x="362194" y="103022"/>
                  </a:lnTo>
                  <a:lnTo>
                    <a:pt x="347635" y="110947"/>
                  </a:lnTo>
                  <a:lnTo>
                    <a:pt x="332198" y="112994"/>
                  </a:lnTo>
                  <a:lnTo>
                    <a:pt x="429914" y="112994"/>
                  </a:lnTo>
                  <a:lnTo>
                    <a:pt x="419773" y="64528"/>
                  </a:lnTo>
                  <a:lnTo>
                    <a:pt x="414906" y="62814"/>
                  </a:lnTo>
                  <a:close/>
                </a:path>
                <a:path w="551180" h="688975">
                  <a:moveTo>
                    <a:pt x="18224" y="90137"/>
                  </a:moveTo>
                  <a:lnTo>
                    <a:pt x="8552" y="148068"/>
                  </a:lnTo>
                  <a:lnTo>
                    <a:pt x="7590" y="201271"/>
                  </a:lnTo>
                  <a:lnTo>
                    <a:pt x="6750" y="254477"/>
                  </a:lnTo>
                  <a:lnTo>
                    <a:pt x="6005" y="307686"/>
                  </a:lnTo>
                  <a:lnTo>
                    <a:pt x="5329" y="360895"/>
                  </a:lnTo>
                  <a:lnTo>
                    <a:pt x="3441" y="520522"/>
                  </a:lnTo>
                  <a:lnTo>
                    <a:pt x="0" y="688533"/>
                  </a:lnTo>
                  <a:lnTo>
                    <a:pt x="240245" y="688533"/>
                  </a:lnTo>
                  <a:lnTo>
                    <a:pt x="189826" y="428447"/>
                  </a:lnTo>
                  <a:lnTo>
                    <a:pt x="179014" y="375207"/>
                  </a:lnTo>
                  <a:lnTo>
                    <a:pt x="167979" y="322050"/>
                  </a:lnTo>
                  <a:lnTo>
                    <a:pt x="156686" y="268987"/>
                  </a:lnTo>
                  <a:lnTo>
                    <a:pt x="145101" y="216031"/>
                  </a:lnTo>
                  <a:lnTo>
                    <a:pt x="133189" y="163195"/>
                  </a:lnTo>
                  <a:lnTo>
                    <a:pt x="120916" y="110489"/>
                  </a:lnTo>
                  <a:lnTo>
                    <a:pt x="119796" y="106076"/>
                  </a:lnTo>
                  <a:lnTo>
                    <a:pt x="61585" y="106076"/>
                  </a:lnTo>
                  <a:lnTo>
                    <a:pt x="51597" y="105660"/>
                  </a:lnTo>
                  <a:lnTo>
                    <a:pt x="41059" y="100977"/>
                  </a:lnTo>
                  <a:lnTo>
                    <a:pt x="33742" y="95836"/>
                  </a:lnTo>
                  <a:lnTo>
                    <a:pt x="26190" y="91341"/>
                  </a:lnTo>
                  <a:lnTo>
                    <a:pt x="18224" y="90137"/>
                  </a:lnTo>
                  <a:close/>
                </a:path>
                <a:path w="551180" h="688975">
                  <a:moveTo>
                    <a:pt x="85382" y="0"/>
                  </a:moveTo>
                  <a:lnTo>
                    <a:pt x="81749" y="2070"/>
                  </a:lnTo>
                  <a:lnTo>
                    <a:pt x="79908" y="6261"/>
                  </a:lnTo>
                  <a:lnTo>
                    <a:pt x="78905" y="11379"/>
                  </a:lnTo>
                  <a:lnTo>
                    <a:pt x="78770" y="21301"/>
                  </a:lnTo>
                  <a:lnTo>
                    <a:pt x="80217" y="30757"/>
                  </a:lnTo>
                  <a:lnTo>
                    <a:pt x="82482" y="39973"/>
                  </a:lnTo>
                  <a:lnTo>
                    <a:pt x="84797" y="49174"/>
                  </a:lnTo>
                  <a:lnTo>
                    <a:pt x="87330" y="61308"/>
                  </a:lnTo>
                  <a:lnTo>
                    <a:pt x="71102" y="102377"/>
                  </a:lnTo>
                  <a:lnTo>
                    <a:pt x="61585" y="106076"/>
                  </a:lnTo>
                  <a:lnTo>
                    <a:pt x="119796" y="106076"/>
                  </a:lnTo>
                  <a:lnTo>
                    <a:pt x="113671" y="81945"/>
                  </a:lnTo>
                  <a:lnTo>
                    <a:pt x="105454" y="54009"/>
                  </a:lnTo>
                  <a:lnTo>
                    <a:pt x="96085" y="26765"/>
                  </a:lnTo>
                  <a:lnTo>
                    <a:pt x="85382" y="215"/>
                  </a:lnTo>
                  <a:lnTo>
                    <a:pt x="85382" y="0"/>
                  </a:lnTo>
                  <a:close/>
                </a:path>
              </a:pathLst>
            </a:custGeom>
            <a:solidFill>
              <a:srgbClr val="58585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6510" y="3703700"/>
              <a:ext cx="605790" cy="2364740"/>
            </a:xfrm>
            <a:custGeom>
              <a:avLst/>
              <a:gdLst/>
              <a:ahLst/>
              <a:cxnLst/>
              <a:rect l="l" t="t" r="r" b="b"/>
              <a:pathLst>
                <a:path w="605790" h="2364740">
                  <a:moveTo>
                    <a:pt x="506596" y="1018540"/>
                  </a:moveTo>
                  <a:lnTo>
                    <a:pt x="100742" y="1018540"/>
                  </a:lnTo>
                  <a:lnTo>
                    <a:pt x="101466" y="1068070"/>
                  </a:lnTo>
                  <a:lnTo>
                    <a:pt x="101534" y="1072750"/>
                  </a:lnTo>
                  <a:lnTo>
                    <a:pt x="102027" y="1118109"/>
                  </a:lnTo>
                  <a:lnTo>
                    <a:pt x="102123" y="1126961"/>
                  </a:lnTo>
                  <a:lnTo>
                    <a:pt x="103060" y="1235383"/>
                  </a:lnTo>
                  <a:lnTo>
                    <a:pt x="103554" y="1285494"/>
                  </a:lnTo>
                  <a:lnTo>
                    <a:pt x="104298" y="1343805"/>
                  </a:lnTo>
                  <a:lnTo>
                    <a:pt x="105263" y="1398016"/>
                  </a:lnTo>
                  <a:lnTo>
                    <a:pt x="105755" y="1441134"/>
                  </a:lnTo>
                  <a:lnTo>
                    <a:pt x="105513" y="1492461"/>
                  </a:lnTo>
                  <a:lnTo>
                    <a:pt x="104381" y="1543685"/>
                  </a:lnTo>
                  <a:lnTo>
                    <a:pt x="102514" y="1593468"/>
                  </a:lnTo>
                  <a:lnTo>
                    <a:pt x="100006" y="1643009"/>
                  </a:lnTo>
                  <a:lnTo>
                    <a:pt x="96988" y="1691859"/>
                  </a:lnTo>
                  <a:lnTo>
                    <a:pt x="93523" y="1740671"/>
                  </a:lnTo>
                  <a:lnTo>
                    <a:pt x="89702" y="1789450"/>
                  </a:lnTo>
                  <a:lnTo>
                    <a:pt x="85616" y="1838203"/>
                  </a:lnTo>
                  <a:lnTo>
                    <a:pt x="81354" y="1886933"/>
                  </a:lnTo>
                  <a:lnTo>
                    <a:pt x="72662" y="1984349"/>
                  </a:lnTo>
                  <a:lnTo>
                    <a:pt x="69052" y="2032470"/>
                  </a:lnTo>
                  <a:lnTo>
                    <a:pt x="66948" y="2080458"/>
                  </a:lnTo>
                  <a:lnTo>
                    <a:pt x="66878" y="2092782"/>
                  </a:lnTo>
                  <a:lnTo>
                    <a:pt x="66775" y="2111009"/>
                  </a:lnTo>
                  <a:lnTo>
                    <a:pt x="68560" y="2175895"/>
                  </a:lnTo>
                  <a:lnTo>
                    <a:pt x="72922" y="2223272"/>
                  </a:lnTo>
                  <a:lnTo>
                    <a:pt x="80087" y="2270374"/>
                  </a:lnTo>
                  <a:lnTo>
                    <a:pt x="90379" y="2317165"/>
                  </a:lnTo>
                  <a:lnTo>
                    <a:pt x="126629" y="2355743"/>
                  </a:lnTo>
                  <a:lnTo>
                    <a:pt x="151967" y="2364362"/>
                  </a:lnTo>
                  <a:lnTo>
                    <a:pt x="175139" y="2362136"/>
                  </a:lnTo>
                  <a:lnTo>
                    <a:pt x="176142" y="2351201"/>
                  </a:lnTo>
                  <a:lnTo>
                    <a:pt x="176663" y="2345804"/>
                  </a:lnTo>
                  <a:lnTo>
                    <a:pt x="180831" y="2295283"/>
                  </a:lnTo>
                  <a:lnTo>
                    <a:pt x="185076" y="2244635"/>
                  </a:lnTo>
                  <a:lnTo>
                    <a:pt x="189252" y="2194051"/>
                  </a:lnTo>
                  <a:lnTo>
                    <a:pt x="193238" y="2143440"/>
                  </a:lnTo>
                  <a:lnTo>
                    <a:pt x="196906" y="2092782"/>
                  </a:lnTo>
                  <a:lnTo>
                    <a:pt x="200458" y="2043368"/>
                  </a:lnTo>
                  <a:lnTo>
                    <a:pt x="204329" y="1994023"/>
                  </a:lnTo>
                  <a:lnTo>
                    <a:pt x="208518" y="1944749"/>
                  </a:lnTo>
                  <a:lnTo>
                    <a:pt x="213022" y="1895542"/>
                  </a:lnTo>
                  <a:lnTo>
                    <a:pt x="217840" y="1846405"/>
                  </a:lnTo>
                  <a:lnTo>
                    <a:pt x="222969" y="1797335"/>
                  </a:lnTo>
                  <a:lnTo>
                    <a:pt x="228407" y="1748332"/>
                  </a:lnTo>
                  <a:lnTo>
                    <a:pt x="234152" y="1699396"/>
                  </a:lnTo>
                  <a:lnTo>
                    <a:pt x="240203" y="1650527"/>
                  </a:lnTo>
                  <a:lnTo>
                    <a:pt x="246557" y="1601723"/>
                  </a:lnTo>
                  <a:lnTo>
                    <a:pt x="253211" y="1552985"/>
                  </a:lnTo>
                  <a:lnTo>
                    <a:pt x="260164" y="1504312"/>
                  </a:lnTo>
                  <a:lnTo>
                    <a:pt x="267414" y="1455703"/>
                  </a:lnTo>
                  <a:lnTo>
                    <a:pt x="274959" y="1407158"/>
                  </a:lnTo>
                  <a:lnTo>
                    <a:pt x="282797" y="1358677"/>
                  </a:lnTo>
                  <a:lnTo>
                    <a:pt x="290925" y="1310259"/>
                  </a:lnTo>
                  <a:lnTo>
                    <a:pt x="291733" y="1304264"/>
                  </a:lnTo>
                  <a:lnTo>
                    <a:pt x="292879" y="1298019"/>
                  </a:lnTo>
                  <a:lnTo>
                    <a:pt x="295384" y="1291703"/>
                  </a:lnTo>
                  <a:lnTo>
                    <a:pt x="300272" y="1285494"/>
                  </a:lnTo>
                  <a:lnTo>
                    <a:pt x="496433" y="1285494"/>
                  </a:lnTo>
                  <a:lnTo>
                    <a:pt x="502130" y="1168138"/>
                  </a:lnTo>
                  <a:lnTo>
                    <a:pt x="504449" y="1118109"/>
                  </a:lnTo>
                  <a:lnTo>
                    <a:pt x="506596" y="1068070"/>
                  </a:lnTo>
                  <a:lnTo>
                    <a:pt x="506596" y="1018540"/>
                  </a:lnTo>
                  <a:close/>
                </a:path>
                <a:path w="605790" h="2364740">
                  <a:moveTo>
                    <a:pt x="496433" y="1285494"/>
                  </a:moveTo>
                  <a:lnTo>
                    <a:pt x="300272" y="1285494"/>
                  </a:lnTo>
                  <a:lnTo>
                    <a:pt x="316685" y="1441134"/>
                  </a:lnTo>
                  <a:lnTo>
                    <a:pt x="322028" y="1492461"/>
                  </a:lnTo>
                  <a:lnTo>
                    <a:pt x="327247" y="1543685"/>
                  </a:lnTo>
                  <a:lnTo>
                    <a:pt x="332195" y="1593468"/>
                  </a:lnTo>
                  <a:lnTo>
                    <a:pt x="337042" y="1643009"/>
                  </a:lnTo>
                  <a:lnTo>
                    <a:pt x="341769" y="1691859"/>
                  </a:lnTo>
                  <a:lnTo>
                    <a:pt x="357066" y="1850517"/>
                  </a:lnTo>
                  <a:lnTo>
                    <a:pt x="358641" y="1858772"/>
                  </a:lnTo>
                  <a:lnTo>
                    <a:pt x="358374" y="1866900"/>
                  </a:lnTo>
                  <a:lnTo>
                    <a:pt x="357519" y="1916023"/>
                  </a:lnTo>
                  <a:lnTo>
                    <a:pt x="358050" y="1964973"/>
                  </a:lnTo>
                  <a:lnTo>
                    <a:pt x="359790" y="2013772"/>
                  </a:lnTo>
                  <a:lnTo>
                    <a:pt x="362561" y="2062444"/>
                  </a:lnTo>
                  <a:lnTo>
                    <a:pt x="366185" y="2111009"/>
                  </a:lnTo>
                  <a:lnTo>
                    <a:pt x="370484" y="2159492"/>
                  </a:lnTo>
                  <a:lnTo>
                    <a:pt x="375280" y="2207914"/>
                  </a:lnTo>
                  <a:lnTo>
                    <a:pt x="380395" y="2256298"/>
                  </a:lnTo>
                  <a:lnTo>
                    <a:pt x="385653" y="2304667"/>
                  </a:lnTo>
                  <a:lnTo>
                    <a:pt x="390675" y="2351201"/>
                  </a:lnTo>
                  <a:lnTo>
                    <a:pt x="390607" y="2353970"/>
                  </a:lnTo>
                  <a:lnTo>
                    <a:pt x="417983" y="2354105"/>
                  </a:lnTo>
                  <a:lnTo>
                    <a:pt x="452454" y="2345185"/>
                  </a:lnTo>
                  <a:lnTo>
                    <a:pt x="484656" y="2330335"/>
                  </a:lnTo>
                  <a:lnTo>
                    <a:pt x="505224" y="2312682"/>
                  </a:lnTo>
                  <a:lnTo>
                    <a:pt x="506228" y="2311196"/>
                  </a:lnTo>
                  <a:lnTo>
                    <a:pt x="505859" y="2308288"/>
                  </a:lnTo>
                  <a:lnTo>
                    <a:pt x="505707" y="2305939"/>
                  </a:lnTo>
                  <a:lnTo>
                    <a:pt x="504335" y="2300605"/>
                  </a:lnTo>
                  <a:lnTo>
                    <a:pt x="501872" y="2295283"/>
                  </a:lnTo>
                  <a:lnTo>
                    <a:pt x="500191" y="2237809"/>
                  </a:lnTo>
                  <a:lnTo>
                    <a:pt x="498703" y="2185728"/>
                  </a:lnTo>
                  <a:lnTo>
                    <a:pt x="492862" y="1977397"/>
                  </a:lnTo>
                  <a:lnTo>
                    <a:pt x="489899" y="1873243"/>
                  </a:lnTo>
                  <a:lnTo>
                    <a:pt x="488379" y="1821173"/>
                  </a:lnTo>
                  <a:lnTo>
                    <a:pt x="486822" y="1769110"/>
                  </a:lnTo>
                  <a:lnTo>
                    <a:pt x="485654" y="1718893"/>
                  </a:lnTo>
                  <a:lnTo>
                    <a:pt x="485167" y="1668714"/>
                  </a:lnTo>
                  <a:lnTo>
                    <a:pt x="485290" y="1618570"/>
                  </a:lnTo>
                  <a:lnTo>
                    <a:pt x="485951" y="1568457"/>
                  </a:lnTo>
                  <a:lnTo>
                    <a:pt x="487081" y="1518369"/>
                  </a:lnTo>
                  <a:lnTo>
                    <a:pt x="488608" y="1468304"/>
                  </a:lnTo>
                  <a:lnTo>
                    <a:pt x="490461" y="1418256"/>
                  </a:lnTo>
                  <a:lnTo>
                    <a:pt x="492568" y="1368222"/>
                  </a:lnTo>
                  <a:lnTo>
                    <a:pt x="494860" y="1318197"/>
                  </a:lnTo>
                  <a:lnTo>
                    <a:pt x="496433" y="1285494"/>
                  </a:lnTo>
                  <a:close/>
                </a:path>
                <a:path w="605790" h="2364740">
                  <a:moveTo>
                    <a:pt x="303040" y="0"/>
                  </a:moveTo>
                  <a:lnTo>
                    <a:pt x="256051" y="8554"/>
                  </a:lnTo>
                  <a:lnTo>
                    <a:pt x="233762" y="24892"/>
                  </a:lnTo>
                  <a:lnTo>
                    <a:pt x="228352" y="28193"/>
                  </a:lnTo>
                  <a:lnTo>
                    <a:pt x="221989" y="30225"/>
                  </a:lnTo>
                  <a:lnTo>
                    <a:pt x="217620" y="35306"/>
                  </a:lnTo>
                  <a:lnTo>
                    <a:pt x="180994" y="73227"/>
                  </a:lnTo>
                  <a:lnTo>
                    <a:pt x="141939" y="104933"/>
                  </a:lnTo>
                  <a:lnTo>
                    <a:pt x="100597" y="130782"/>
                  </a:lnTo>
                  <a:lnTo>
                    <a:pt x="57105" y="151130"/>
                  </a:lnTo>
                  <a:lnTo>
                    <a:pt x="51339" y="154513"/>
                  </a:lnTo>
                  <a:lnTo>
                    <a:pt x="36659" y="221174"/>
                  </a:lnTo>
                  <a:lnTo>
                    <a:pt x="30153" y="269019"/>
                  </a:lnTo>
                  <a:lnTo>
                    <a:pt x="23934" y="316915"/>
                  </a:lnTo>
                  <a:lnTo>
                    <a:pt x="18127" y="364886"/>
                  </a:lnTo>
                  <a:lnTo>
                    <a:pt x="12858" y="412959"/>
                  </a:lnTo>
                  <a:lnTo>
                    <a:pt x="8251" y="461158"/>
                  </a:lnTo>
                  <a:lnTo>
                    <a:pt x="4434" y="509509"/>
                  </a:lnTo>
                  <a:lnTo>
                    <a:pt x="1554" y="557630"/>
                  </a:lnTo>
                  <a:lnTo>
                    <a:pt x="40" y="609017"/>
                  </a:lnTo>
                  <a:lnTo>
                    <a:pt x="0" y="610386"/>
                  </a:lnTo>
                  <a:lnTo>
                    <a:pt x="280" y="639238"/>
                  </a:lnTo>
                  <a:lnTo>
                    <a:pt x="370" y="648471"/>
                  </a:lnTo>
                  <a:lnTo>
                    <a:pt x="489" y="660781"/>
                  </a:lnTo>
                  <a:lnTo>
                    <a:pt x="2858" y="714123"/>
                  </a:lnTo>
                  <a:lnTo>
                    <a:pt x="6854" y="765462"/>
                  </a:lnTo>
                  <a:lnTo>
                    <a:pt x="12313" y="816613"/>
                  </a:lnTo>
                  <a:lnTo>
                    <a:pt x="19040" y="867551"/>
                  </a:lnTo>
                  <a:lnTo>
                    <a:pt x="26841" y="918309"/>
                  </a:lnTo>
                  <a:lnTo>
                    <a:pt x="35525" y="968924"/>
                  </a:lnTo>
                  <a:lnTo>
                    <a:pt x="46300" y="1026981"/>
                  </a:lnTo>
                  <a:lnTo>
                    <a:pt x="59251" y="1038732"/>
                  </a:lnTo>
                  <a:lnTo>
                    <a:pt x="70948" y="1038732"/>
                  </a:lnTo>
                  <a:lnTo>
                    <a:pt x="80887" y="1031970"/>
                  </a:lnTo>
                  <a:lnTo>
                    <a:pt x="90364" y="1023552"/>
                  </a:lnTo>
                  <a:lnTo>
                    <a:pt x="100742" y="1018540"/>
                  </a:lnTo>
                  <a:lnTo>
                    <a:pt x="506596" y="1018540"/>
                  </a:lnTo>
                  <a:lnTo>
                    <a:pt x="506596" y="1006475"/>
                  </a:lnTo>
                  <a:lnTo>
                    <a:pt x="576377" y="1006475"/>
                  </a:lnTo>
                  <a:lnTo>
                    <a:pt x="582609" y="991687"/>
                  </a:lnTo>
                  <a:lnTo>
                    <a:pt x="584891" y="966978"/>
                  </a:lnTo>
                  <a:lnTo>
                    <a:pt x="585291" y="956423"/>
                  </a:lnTo>
                  <a:lnTo>
                    <a:pt x="586236" y="945880"/>
                  </a:lnTo>
                  <a:lnTo>
                    <a:pt x="587351" y="935313"/>
                  </a:lnTo>
                  <a:lnTo>
                    <a:pt x="588257" y="924687"/>
                  </a:lnTo>
                  <a:lnTo>
                    <a:pt x="592535" y="872076"/>
                  </a:lnTo>
                  <a:lnTo>
                    <a:pt x="595993" y="837438"/>
                  </a:lnTo>
                  <a:lnTo>
                    <a:pt x="495077" y="837438"/>
                  </a:lnTo>
                  <a:lnTo>
                    <a:pt x="494234" y="834517"/>
                  </a:lnTo>
                  <a:lnTo>
                    <a:pt x="107676" y="834517"/>
                  </a:lnTo>
                  <a:lnTo>
                    <a:pt x="101488" y="786568"/>
                  </a:lnTo>
                  <a:lnTo>
                    <a:pt x="101409" y="785960"/>
                  </a:lnTo>
                  <a:lnTo>
                    <a:pt x="99012" y="740739"/>
                  </a:lnTo>
                  <a:lnTo>
                    <a:pt x="98893" y="738500"/>
                  </a:lnTo>
                  <a:lnTo>
                    <a:pt x="98835" y="737399"/>
                  </a:lnTo>
                  <a:lnTo>
                    <a:pt x="99228" y="696198"/>
                  </a:lnTo>
                  <a:lnTo>
                    <a:pt x="99301" y="688578"/>
                  </a:lnTo>
                  <a:lnTo>
                    <a:pt x="102076" y="640592"/>
                  </a:lnTo>
                  <a:lnTo>
                    <a:pt x="102154" y="639238"/>
                  </a:lnTo>
                  <a:lnTo>
                    <a:pt x="106658" y="590047"/>
                  </a:lnTo>
                  <a:lnTo>
                    <a:pt x="106743" y="589121"/>
                  </a:lnTo>
                  <a:lnTo>
                    <a:pt x="112413" y="537972"/>
                  </a:lnTo>
                  <a:lnTo>
                    <a:pt x="596210" y="537972"/>
                  </a:lnTo>
                  <a:lnTo>
                    <a:pt x="592779" y="506569"/>
                  </a:lnTo>
                  <a:lnTo>
                    <a:pt x="586136" y="455784"/>
                  </a:lnTo>
                  <a:lnTo>
                    <a:pt x="578624" y="405225"/>
                  </a:lnTo>
                  <a:lnTo>
                    <a:pt x="570435" y="354841"/>
                  </a:lnTo>
                  <a:lnTo>
                    <a:pt x="561763" y="304581"/>
                  </a:lnTo>
                  <a:lnTo>
                    <a:pt x="552800" y="254397"/>
                  </a:lnTo>
                  <a:lnTo>
                    <a:pt x="543740" y="204237"/>
                  </a:lnTo>
                  <a:lnTo>
                    <a:pt x="534860" y="154513"/>
                  </a:lnTo>
                  <a:lnTo>
                    <a:pt x="474465" y="112964"/>
                  </a:lnTo>
                  <a:lnTo>
                    <a:pt x="435311" y="89455"/>
                  </a:lnTo>
                  <a:lnTo>
                    <a:pt x="398662" y="59350"/>
                  </a:lnTo>
                  <a:lnTo>
                    <a:pt x="364369" y="23113"/>
                  </a:lnTo>
                  <a:lnTo>
                    <a:pt x="349232" y="12430"/>
                  </a:lnTo>
                  <a:lnTo>
                    <a:pt x="333952" y="5270"/>
                  </a:lnTo>
                  <a:lnTo>
                    <a:pt x="318549" y="1254"/>
                  </a:lnTo>
                  <a:lnTo>
                    <a:pt x="303040" y="0"/>
                  </a:lnTo>
                  <a:close/>
                </a:path>
                <a:path w="605790" h="2364740">
                  <a:moveTo>
                    <a:pt x="576377" y="1006475"/>
                  </a:moveTo>
                  <a:lnTo>
                    <a:pt x="506596" y="1006475"/>
                  </a:lnTo>
                  <a:lnTo>
                    <a:pt x="543870" y="1017905"/>
                  </a:lnTo>
                  <a:lnTo>
                    <a:pt x="562662" y="1017770"/>
                  </a:lnTo>
                  <a:lnTo>
                    <a:pt x="575387" y="1008824"/>
                  </a:lnTo>
                  <a:lnTo>
                    <a:pt x="576377" y="1006475"/>
                  </a:lnTo>
                  <a:close/>
                </a:path>
                <a:path w="605790" h="2364740">
                  <a:moveTo>
                    <a:pt x="597431" y="549148"/>
                  </a:moveTo>
                  <a:lnTo>
                    <a:pt x="482301" y="549148"/>
                  </a:lnTo>
                  <a:lnTo>
                    <a:pt x="488192" y="597710"/>
                  </a:lnTo>
                  <a:lnTo>
                    <a:pt x="493479" y="645592"/>
                  </a:lnTo>
                  <a:lnTo>
                    <a:pt x="497485" y="693150"/>
                  </a:lnTo>
                  <a:lnTo>
                    <a:pt x="499393" y="737399"/>
                  </a:lnTo>
                  <a:lnTo>
                    <a:pt x="499507" y="743279"/>
                  </a:lnTo>
                  <a:lnTo>
                    <a:pt x="498993" y="785960"/>
                  </a:lnTo>
                  <a:lnTo>
                    <a:pt x="498959" y="788716"/>
                  </a:lnTo>
                  <a:lnTo>
                    <a:pt x="495077" y="837438"/>
                  </a:lnTo>
                  <a:lnTo>
                    <a:pt x="595993" y="837438"/>
                  </a:lnTo>
                  <a:lnTo>
                    <a:pt x="597776" y="819575"/>
                  </a:lnTo>
                  <a:lnTo>
                    <a:pt x="602609" y="766989"/>
                  </a:lnTo>
                  <a:lnTo>
                    <a:pt x="605660" y="714123"/>
                  </a:lnTo>
                  <a:lnTo>
                    <a:pt x="605554" y="660781"/>
                  </a:lnTo>
                  <a:lnTo>
                    <a:pt x="602757" y="610386"/>
                  </a:lnTo>
                  <a:lnTo>
                    <a:pt x="602681" y="609017"/>
                  </a:lnTo>
                  <a:lnTo>
                    <a:pt x="598392" y="558038"/>
                  </a:lnTo>
                  <a:lnTo>
                    <a:pt x="597431" y="549148"/>
                  </a:lnTo>
                  <a:close/>
                </a:path>
                <a:path w="605790" h="2364740">
                  <a:moveTo>
                    <a:pt x="596210" y="537972"/>
                  </a:moveTo>
                  <a:lnTo>
                    <a:pt x="112413" y="537972"/>
                  </a:lnTo>
                  <a:lnTo>
                    <a:pt x="128630" y="590047"/>
                  </a:lnTo>
                  <a:lnTo>
                    <a:pt x="133090" y="639238"/>
                  </a:lnTo>
                  <a:lnTo>
                    <a:pt x="129881" y="688578"/>
                  </a:lnTo>
                  <a:lnTo>
                    <a:pt x="121971" y="738500"/>
                  </a:lnTo>
                  <a:lnTo>
                    <a:pt x="113502" y="785960"/>
                  </a:lnTo>
                  <a:lnTo>
                    <a:pt x="113394" y="786568"/>
                  </a:lnTo>
                  <a:lnTo>
                    <a:pt x="107676" y="834517"/>
                  </a:lnTo>
                  <a:lnTo>
                    <a:pt x="494234" y="834517"/>
                  </a:lnTo>
                  <a:lnTo>
                    <a:pt x="481436" y="790198"/>
                  </a:lnTo>
                  <a:lnTo>
                    <a:pt x="469438" y="743279"/>
                  </a:lnTo>
                  <a:lnTo>
                    <a:pt x="461305" y="696198"/>
                  </a:lnTo>
                  <a:lnTo>
                    <a:pt x="459256" y="648471"/>
                  </a:lnTo>
                  <a:lnTo>
                    <a:pt x="465515" y="599615"/>
                  </a:lnTo>
                  <a:lnTo>
                    <a:pt x="482301" y="549148"/>
                  </a:lnTo>
                  <a:lnTo>
                    <a:pt x="597431" y="549148"/>
                  </a:lnTo>
                  <a:lnTo>
                    <a:pt x="596210" y="537972"/>
                  </a:lnTo>
                  <a:close/>
                </a:path>
              </a:pathLst>
            </a:custGeom>
            <a:solidFill>
              <a:srgbClr val="0C3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3001263"/>
              <a:ext cx="400685" cy="1710055"/>
            </a:xfrm>
            <a:custGeom>
              <a:avLst/>
              <a:gdLst/>
              <a:ahLst/>
              <a:cxnLst/>
              <a:rect l="l" t="t" r="r" b="b"/>
              <a:pathLst>
                <a:path w="400685" h="1710054">
                  <a:moveTo>
                    <a:pt x="338404" y="1701507"/>
                  </a:moveTo>
                  <a:lnTo>
                    <a:pt x="335902" y="1692148"/>
                  </a:lnTo>
                  <a:lnTo>
                    <a:pt x="324485" y="1670113"/>
                  </a:lnTo>
                  <a:lnTo>
                    <a:pt x="308140" y="1656397"/>
                  </a:lnTo>
                  <a:lnTo>
                    <a:pt x="289394" y="1652511"/>
                  </a:lnTo>
                  <a:lnTo>
                    <a:pt x="270776" y="1659890"/>
                  </a:lnTo>
                  <a:lnTo>
                    <a:pt x="265061" y="1663357"/>
                  </a:lnTo>
                  <a:lnTo>
                    <a:pt x="261213" y="1663166"/>
                  </a:lnTo>
                  <a:lnTo>
                    <a:pt x="258356" y="1659509"/>
                  </a:lnTo>
                  <a:lnTo>
                    <a:pt x="255638" y="1652524"/>
                  </a:lnTo>
                  <a:lnTo>
                    <a:pt x="243928" y="1630921"/>
                  </a:lnTo>
                  <a:lnTo>
                    <a:pt x="227634" y="1617700"/>
                  </a:lnTo>
                  <a:lnTo>
                    <a:pt x="208851" y="1613954"/>
                  </a:lnTo>
                  <a:lnTo>
                    <a:pt x="189661" y="1620774"/>
                  </a:lnTo>
                  <a:lnTo>
                    <a:pt x="183324" y="1624152"/>
                  </a:lnTo>
                  <a:lnTo>
                    <a:pt x="179057" y="1624012"/>
                  </a:lnTo>
                  <a:lnTo>
                    <a:pt x="176136" y="1619885"/>
                  </a:lnTo>
                  <a:lnTo>
                    <a:pt x="173850" y="1611249"/>
                  </a:lnTo>
                  <a:lnTo>
                    <a:pt x="160769" y="1573022"/>
                  </a:lnTo>
                  <a:lnTo>
                    <a:pt x="139331" y="1542821"/>
                  </a:lnTo>
                  <a:lnTo>
                    <a:pt x="111163" y="1523123"/>
                  </a:lnTo>
                  <a:lnTo>
                    <a:pt x="77889" y="1516380"/>
                  </a:lnTo>
                  <a:lnTo>
                    <a:pt x="46304" y="1524279"/>
                  </a:lnTo>
                  <a:lnTo>
                    <a:pt x="19189" y="1545310"/>
                  </a:lnTo>
                  <a:lnTo>
                    <a:pt x="0" y="1574761"/>
                  </a:lnTo>
                  <a:lnTo>
                    <a:pt x="0" y="1709928"/>
                  </a:lnTo>
                  <a:lnTo>
                    <a:pt x="327304" y="1709928"/>
                  </a:lnTo>
                  <a:lnTo>
                    <a:pt x="334657" y="1709293"/>
                  </a:lnTo>
                  <a:lnTo>
                    <a:pt x="338175" y="1706854"/>
                  </a:lnTo>
                  <a:lnTo>
                    <a:pt x="338404" y="1701507"/>
                  </a:lnTo>
                  <a:close/>
                </a:path>
                <a:path w="400685" h="1710054">
                  <a:moveTo>
                    <a:pt x="400265" y="230682"/>
                  </a:moveTo>
                  <a:lnTo>
                    <a:pt x="390461" y="188658"/>
                  </a:lnTo>
                  <a:lnTo>
                    <a:pt x="358584" y="152615"/>
                  </a:lnTo>
                  <a:lnTo>
                    <a:pt x="329184" y="147078"/>
                  </a:lnTo>
                  <a:lnTo>
                    <a:pt x="323862" y="143281"/>
                  </a:lnTo>
                  <a:lnTo>
                    <a:pt x="320395" y="136639"/>
                  </a:lnTo>
                  <a:lnTo>
                    <a:pt x="318096" y="127127"/>
                  </a:lnTo>
                  <a:lnTo>
                    <a:pt x="302171" y="76212"/>
                  </a:lnTo>
                  <a:lnTo>
                    <a:pt x="276085" y="36182"/>
                  </a:lnTo>
                  <a:lnTo>
                    <a:pt x="242112" y="9855"/>
                  </a:lnTo>
                  <a:lnTo>
                    <a:pt x="202539" y="0"/>
                  </a:lnTo>
                  <a:lnTo>
                    <a:pt x="160845" y="8458"/>
                  </a:lnTo>
                  <a:lnTo>
                    <a:pt x="125539" y="33121"/>
                  </a:lnTo>
                  <a:lnTo>
                    <a:pt x="98679" y="70980"/>
                  </a:lnTo>
                  <a:lnTo>
                    <a:pt x="82296" y="118999"/>
                  </a:lnTo>
                  <a:lnTo>
                    <a:pt x="79425" y="129794"/>
                  </a:lnTo>
                  <a:lnTo>
                    <a:pt x="75768" y="134937"/>
                  </a:lnTo>
                  <a:lnTo>
                    <a:pt x="70408" y="135039"/>
                  </a:lnTo>
                  <a:lnTo>
                    <a:pt x="62484" y="130683"/>
                  </a:lnTo>
                  <a:lnTo>
                    <a:pt x="38430" y="122199"/>
                  </a:lnTo>
                  <a:lnTo>
                    <a:pt x="14897" y="126911"/>
                  </a:lnTo>
                  <a:lnTo>
                    <a:pt x="0" y="139001"/>
                  </a:lnTo>
                  <a:lnTo>
                    <a:pt x="0" y="242506"/>
                  </a:lnTo>
                  <a:lnTo>
                    <a:pt x="383997" y="242570"/>
                  </a:lnTo>
                  <a:lnTo>
                    <a:pt x="393915" y="241808"/>
                  </a:lnTo>
                  <a:lnTo>
                    <a:pt x="399021" y="238379"/>
                  </a:lnTo>
                  <a:lnTo>
                    <a:pt x="400265" y="230682"/>
                  </a:lnTo>
                  <a:close/>
                </a:path>
              </a:pathLst>
            </a:custGeom>
            <a:solidFill>
              <a:srgbClr val="CCF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607915" y="3886580"/>
            <a:ext cx="644525" cy="221615"/>
          </a:xfrm>
          <a:custGeom>
            <a:avLst/>
            <a:gdLst/>
            <a:ahLst/>
            <a:cxnLst/>
            <a:rect l="l" t="t" r="r" b="b"/>
            <a:pathLst>
              <a:path w="644525" h="221614">
                <a:moveTo>
                  <a:pt x="304704" y="0"/>
                </a:moveTo>
                <a:lnTo>
                  <a:pt x="266850" y="8286"/>
                </a:lnTo>
                <a:lnTo>
                  <a:pt x="234473" y="28479"/>
                </a:lnTo>
                <a:lnTo>
                  <a:pt x="207906" y="60721"/>
                </a:lnTo>
                <a:lnTo>
                  <a:pt x="187483" y="105156"/>
                </a:lnTo>
                <a:lnTo>
                  <a:pt x="184181" y="114681"/>
                </a:lnTo>
                <a:lnTo>
                  <a:pt x="182149" y="114808"/>
                </a:lnTo>
                <a:lnTo>
                  <a:pt x="175799" y="110109"/>
                </a:lnTo>
                <a:lnTo>
                  <a:pt x="149105" y="97516"/>
                </a:lnTo>
                <a:lnTo>
                  <a:pt x="123221" y="99282"/>
                </a:lnTo>
                <a:lnTo>
                  <a:pt x="100004" y="114716"/>
                </a:lnTo>
                <a:lnTo>
                  <a:pt x="81311" y="143129"/>
                </a:lnTo>
                <a:lnTo>
                  <a:pt x="77882" y="150622"/>
                </a:lnTo>
                <a:lnTo>
                  <a:pt x="75088" y="151638"/>
                </a:lnTo>
                <a:lnTo>
                  <a:pt x="27289" y="152701"/>
                </a:lnTo>
                <a:lnTo>
                  <a:pt x="1936" y="196850"/>
                </a:lnTo>
                <a:lnTo>
                  <a:pt x="0" y="208984"/>
                </a:lnTo>
                <a:lnTo>
                  <a:pt x="1206" y="216487"/>
                </a:lnTo>
                <a:lnTo>
                  <a:pt x="6080" y="220299"/>
                </a:lnTo>
                <a:lnTo>
                  <a:pt x="15144" y="221361"/>
                </a:lnTo>
                <a:lnTo>
                  <a:pt x="321341" y="221488"/>
                </a:lnTo>
                <a:lnTo>
                  <a:pt x="627665" y="221488"/>
                </a:lnTo>
                <a:lnTo>
                  <a:pt x="636387" y="221009"/>
                </a:lnTo>
                <a:lnTo>
                  <a:pt x="640953" y="218424"/>
                </a:lnTo>
                <a:lnTo>
                  <a:pt x="642971" y="212004"/>
                </a:lnTo>
                <a:lnTo>
                  <a:pt x="644048" y="200025"/>
                </a:lnTo>
                <a:lnTo>
                  <a:pt x="639230" y="152775"/>
                </a:lnTo>
                <a:lnTo>
                  <a:pt x="619887" y="117586"/>
                </a:lnTo>
                <a:lnTo>
                  <a:pt x="590684" y="98851"/>
                </a:lnTo>
                <a:lnTo>
                  <a:pt x="556291" y="100965"/>
                </a:lnTo>
                <a:lnTo>
                  <a:pt x="524287" y="128905"/>
                </a:lnTo>
                <a:lnTo>
                  <a:pt x="521747" y="128905"/>
                </a:lnTo>
                <a:lnTo>
                  <a:pt x="517175" y="122682"/>
                </a:lnTo>
                <a:lnTo>
                  <a:pt x="498873" y="104507"/>
                </a:lnTo>
                <a:lnTo>
                  <a:pt x="479059" y="96726"/>
                </a:lnTo>
                <a:lnTo>
                  <a:pt x="458650" y="99446"/>
                </a:lnTo>
                <a:lnTo>
                  <a:pt x="438562" y="112776"/>
                </a:lnTo>
                <a:lnTo>
                  <a:pt x="431958" y="118999"/>
                </a:lnTo>
                <a:lnTo>
                  <a:pt x="429926" y="118872"/>
                </a:lnTo>
                <a:lnTo>
                  <a:pt x="426497" y="108204"/>
                </a:lnTo>
                <a:lnTo>
                  <a:pt x="405699" y="62472"/>
                </a:lnTo>
                <a:lnTo>
                  <a:pt x="377078" y="27717"/>
                </a:lnTo>
                <a:lnTo>
                  <a:pt x="342719" y="6155"/>
                </a:lnTo>
                <a:lnTo>
                  <a:pt x="304704" y="0"/>
                </a:lnTo>
                <a:close/>
              </a:path>
            </a:pathLst>
          </a:custGeom>
          <a:solidFill>
            <a:srgbClr val="CCF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8909" y="601802"/>
            <a:ext cx="13144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KETENTUAN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20" dirty="0" smtClean="0">
                <a:latin typeface="Calibri"/>
                <a:cs typeface="Calibri"/>
              </a:rPr>
              <a:t>UMUM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817104" y="4153789"/>
            <a:ext cx="1107440" cy="476250"/>
          </a:xfrm>
          <a:custGeom>
            <a:avLst/>
            <a:gdLst/>
            <a:ahLst/>
            <a:cxnLst/>
            <a:rect l="l" t="t" r="r" b="b"/>
            <a:pathLst>
              <a:path w="1107440" h="476250">
                <a:moveTo>
                  <a:pt x="868934" y="0"/>
                </a:moveTo>
                <a:lnTo>
                  <a:pt x="238125" y="0"/>
                </a:lnTo>
                <a:lnTo>
                  <a:pt x="190117" y="4835"/>
                </a:lnTo>
                <a:lnTo>
                  <a:pt x="145411" y="18702"/>
                </a:lnTo>
                <a:lnTo>
                  <a:pt x="104961" y="40645"/>
                </a:lnTo>
                <a:lnTo>
                  <a:pt x="69723" y="69707"/>
                </a:lnTo>
                <a:lnTo>
                  <a:pt x="40652" y="104930"/>
                </a:lnTo>
                <a:lnTo>
                  <a:pt x="18704" y="145357"/>
                </a:lnTo>
                <a:lnTo>
                  <a:pt x="4835" y="190032"/>
                </a:lnTo>
                <a:lnTo>
                  <a:pt x="0" y="237998"/>
                </a:lnTo>
                <a:lnTo>
                  <a:pt x="4835" y="285963"/>
                </a:lnTo>
                <a:lnTo>
                  <a:pt x="18704" y="330638"/>
                </a:lnTo>
                <a:lnTo>
                  <a:pt x="40652" y="371065"/>
                </a:lnTo>
                <a:lnTo>
                  <a:pt x="69723" y="406288"/>
                </a:lnTo>
                <a:lnTo>
                  <a:pt x="104961" y="435350"/>
                </a:lnTo>
                <a:lnTo>
                  <a:pt x="145411" y="457293"/>
                </a:lnTo>
                <a:lnTo>
                  <a:pt x="190117" y="471160"/>
                </a:lnTo>
                <a:lnTo>
                  <a:pt x="238125" y="475996"/>
                </a:lnTo>
                <a:lnTo>
                  <a:pt x="868934" y="475996"/>
                </a:lnTo>
                <a:lnTo>
                  <a:pt x="916905" y="471160"/>
                </a:lnTo>
                <a:lnTo>
                  <a:pt x="961594" y="457293"/>
                </a:lnTo>
                <a:lnTo>
                  <a:pt x="1002042" y="435350"/>
                </a:lnTo>
                <a:lnTo>
                  <a:pt x="1037288" y="406288"/>
                </a:lnTo>
                <a:lnTo>
                  <a:pt x="1066373" y="371065"/>
                </a:lnTo>
                <a:lnTo>
                  <a:pt x="1088336" y="330638"/>
                </a:lnTo>
                <a:lnTo>
                  <a:pt x="1102218" y="285963"/>
                </a:lnTo>
                <a:lnTo>
                  <a:pt x="1107059" y="237998"/>
                </a:lnTo>
                <a:lnTo>
                  <a:pt x="1102218" y="190032"/>
                </a:lnTo>
                <a:lnTo>
                  <a:pt x="1088336" y="145357"/>
                </a:lnTo>
                <a:lnTo>
                  <a:pt x="1066373" y="104930"/>
                </a:lnTo>
                <a:lnTo>
                  <a:pt x="1037288" y="69707"/>
                </a:lnTo>
                <a:lnTo>
                  <a:pt x="1002042" y="40645"/>
                </a:lnTo>
                <a:lnTo>
                  <a:pt x="961594" y="18702"/>
                </a:lnTo>
                <a:lnTo>
                  <a:pt x="916905" y="4835"/>
                </a:lnTo>
                <a:lnTo>
                  <a:pt x="868934" y="0"/>
                </a:lnTo>
                <a:close/>
              </a:path>
            </a:pathLst>
          </a:custGeom>
          <a:solidFill>
            <a:srgbClr val="138B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11743" y="4245990"/>
            <a:ext cx="519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Bebas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36444" y="4046728"/>
            <a:ext cx="1178560" cy="476250"/>
          </a:xfrm>
          <a:custGeom>
            <a:avLst/>
            <a:gdLst/>
            <a:ahLst/>
            <a:cxnLst/>
            <a:rect l="l" t="t" r="r" b="b"/>
            <a:pathLst>
              <a:path w="1178560" h="476250">
                <a:moveTo>
                  <a:pt x="940434" y="0"/>
                </a:moveTo>
                <a:lnTo>
                  <a:pt x="237998" y="0"/>
                </a:lnTo>
                <a:lnTo>
                  <a:pt x="190032" y="4835"/>
                </a:lnTo>
                <a:lnTo>
                  <a:pt x="145357" y="18702"/>
                </a:lnTo>
                <a:lnTo>
                  <a:pt x="104930" y="40645"/>
                </a:lnTo>
                <a:lnTo>
                  <a:pt x="69707" y="69707"/>
                </a:lnTo>
                <a:lnTo>
                  <a:pt x="40645" y="104930"/>
                </a:lnTo>
                <a:lnTo>
                  <a:pt x="18702" y="145357"/>
                </a:lnTo>
                <a:lnTo>
                  <a:pt x="4835" y="190032"/>
                </a:lnTo>
                <a:lnTo>
                  <a:pt x="0" y="237998"/>
                </a:lnTo>
                <a:lnTo>
                  <a:pt x="4835" y="285963"/>
                </a:lnTo>
                <a:lnTo>
                  <a:pt x="18702" y="330638"/>
                </a:lnTo>
                <a:lnTo>
                  <a:pt x="40645" y="371065"/>
                </a:lnTo>
                <a:lnTo>
                  <a:pt x="69707" y="406288"/>
                </a:lnTo>
                <a:lnTo>
                  <a:pt x="104930" y="435350"/>
                </a:lnTo>
                <a:lnTo>
                  <a:pt x="145357" y="457293"/>
                </a:lnTo>
                <a:lnTo>
                  <a:pt x="190032" y="471160"/>
                </a:lnTo>
                <a:lnTo>
                  <a:pt x="237998" y="475996"/>
                </a:lnTo>
                <a:lnTo>
                  <a:pt x="940434" y="475996"/>
                </a:lnTo>
                <a:lnTo>
                  <a:pt x="988400" y="471160"/>
                </a:lnTo>
                <a:lnTo>
                  <a:pt x="1033075" y="457293"/>
                </a:lnTo>
                <a:lnTo>
                  <a:pt x="1073502" y="435350"/>
                </a:lnTo>
                <a:lnTo>
                  <a:pt x="1108725" y="406288"/>
                </a:lnTo>
                <a:lnTo>
                  <a:pt x="1137787" y="371065"/>
                </a:lnTo>
                <a:lnTo>
                  <a:pt x="1159730" y="330638"/>
                </a:lnTo>
                <a:lnTo>
                  <a:pt x="1173597" y="285963"/>
                </a:lnTo>
                <a:lnTo>
                  <a:pt x="1178433" y="237998"/>
                </a:lnTo>
                <a:lnTo>
                  <a:pt x="1173597" y="190032"/>
                </a:lnTo>
                <a:lnTo>
                  <a:pt x="1159730" y="145357"/>
                </a:lnTo>
                <a:lnTo>
                  <a:pt x="1137787" y="104930"/>
                </a:lnTo>
                <a:lnTo>
                  <a:pt x="1108725" y="69707"/>
                </a:lnTo>
                <a:lnTo>
                  <a:pt x="1073502" y="40645"/>
                </a:lnTo>
                <a:lnTo>
                  <a:pt x="1033075" y="18702"/>
                </a:lnTo>
                <a:lnTo>
                  <a:pt x="988400" y="4835"/>
                </a:lnTo>
                <a:lnTo>
                  <a:pt x="940434" y="0"/>
                </a:lnTo>
                <a:close/>
              </a:path>
            </a:pathLst>
          </a:custGeom>
          <a:solidFill>
            <a:srgbClr val="1B4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87523" y="4138676"/>
            <a:ext cx="676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Terbuka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89783" y="5539359"/>
            <a:ext cx="1158875" cy="476250"/>
          </a:xfrm>
          <a:custGeom>
            <a:avLst/>
            <a:gdLst/>
            <a:ahLst/>
            <a:cxnLst/>
            <a:rect l="l" t="t" r="r" b="b"/>
            <a:pathLst>
              <a:path w="1158875" h="476250">
                <a:moveTo>
                  <a:pt x="920369" y="0"/>
                </a:moveTo>
                <a:lnTo>
                  <a:pt x="237998" y="0"/>
                </a:lnTo>
                <a:lnTo>
                  <a:pt x="190032" y="4837"/>
                </a:lnTo>
                <a:lnTo>
                  <a:pt x="145357" y="18710"/>
                </a:lnTo>
                <a:lnTo>
                  <a:pt x="104930" y="40662"/>
                </a:lnTo>
                <a:lnTo>
                  <a:pt x="69707" y="69734"/>
                </a:lnTo>
                <a:lnTo>
                  <a:pt x="40645" y="104967"/>
                </a:lnTo>
                <a:lnTo>
                  <a:pt x="18702" y="145405"/>
                </a:lnTo>
                <a:lnTo>
                  <a:pt x="4835" y="190089"/>
                </a:lnTo>
                <a:lnTo>
                  <a:pt x="0" y="238061"/>
                </a:lnTo>
                <a:lnTo>
                  <a:pt x="4835" y="286035"/>
                </a:lnTo>
                <a:lnTo>
                  <a:pt x="18702" y="330718"/>
                </a:lnTo>
                <a:lnTo>
                  <a:pt x="40645" y="371152"/>
                </a:lnTo>
                <a:lnTo>
                  <a:pt x="69707" y="406380"/>
                </a:lnTo>
                <a:lnTo>
                  <a:pt x="104930" y="435446"/>
                </a:lnTo>
                <a:lnTo>
                  <a:pt x="145357" y="457392"/>
                </a:lnTo>
                <a:lnTo>
                  <a:pt x="190032" y="471261"/>
                </a:lnTo>
                <a:lnTo>
                  <a:pt x="237998" y="476097"/>
                </a:lnTo>
                <a:lnTo>
                  <a:pt x="920369" y="476097"/>
                </a:lnTo>
                <a:lnTo>
                  <a:pt x="968334" y="471261"/>
                </a:lnTo>
                <a:lnTo>
                  <a:pt x="1013009" y="457392"/>
                </a:lnTo>
                <a:lnTo>
                  <a:pt x="1053436" y="435446"/>
                </a:lnTo>
                <a:lnTo>
                  <a:pt x="1088659" y="406380"/>
                </a:lnTo>
                <a:lnTo>
                  <a:pt x="1117721" y="371152"/>
                </a:lnTo>
                <a:lnTo>
                  <a:pt x="1139664" y="330718"/>
                </a:lnTo>
                <a:lnTo>
                  <a:pt x="1153531" y="286035"/>
                </a:lnTo>
                <a:lnTo>
                  <a:pt x="1158367" y="238061"/>
                </a:lnTo>
                <a:lnTo>
                  <a:pt x="1153531" y="190089"/>
                </a:lnTo>
                <a:lnTo>
                  <a:pt x="1139664" y="145405"/>
                </a:lnTo>
                <a:lnTo>
                  <a:pt x="1117721" y="104967"/>
                </a:lnTo>
                <a:lnTo>
                  <a:pt x="1088659" y="69734"/>
                </a:lnTo>
                <a:lnTo>
                  <a:pt x="1053436" y="40662"/>
                </a:lnTo>
                <a:lnTo>
                  <a:pt x="1013009" y="18710"/>
                </a:lnTo>
                <a:lnTo>
                  <a:pt x="968334" y="4837"/>
                </a:lnTo>
                <a:lnTo>
                  <a:pt x="920369" y="0"/>
                </a:lnTo>
                <a:close/>
              </a:path>
            </a:pathLst>
          </a:custGeom>
          <a:solidFill>
            <a:srgbClr val="F19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07589" y="5631891"/>
            <a:ext cx="720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Obyektif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80307" y="3666616"/>
            <a:ext cx="3658870" cy="1403985"/>
          </a:xfrm>
          <a:prstGeom prst="rect">
            <a:avLst/>
          </a:prstGeom>
          <a:solidFill>
            <a:srgbClr val="CCD6F8"/>
          </a:solidFill>
        </p:spPr>
        <p:txBody>
          <a:bodyPr vert="horz" wrap="square" lIns="0" tIns="20955" rIns="0" bIns="0" rtlCol="0">
            <a:spAutoFit/>
          </a:bodyPr>
          <a:lstStyle/>
          <a:p>
            <a:pPr marL="76200" marR="70485" algn="just">
              <a:lnSpc>
                <a:spcPct val="107100"/>
              </a:lnSpc>
              <a:spcBef>
                <a:spcPts val="165"/>
              </a:spcBef>
            </a:pPr>
            <a:r>
              <a:rPr sz="1600" dirty="0">
                <a:latin typeface="Calibri"/>
                <a:cs typeface="Calibri"/>
              </a:rPr>
              <a:t>Dilakukan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dengan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memberikan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informasi </a:t>
            </a:r>
            <a:r>
              <a:rPr sz="1600" dirty="0">
                <a:latin typeface="Calibri"/>
                <a:cs typeface="Calibri"/>
              </a:rPr>
              <a:t>lowongan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pekerjaan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secara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jelas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kepada </a:t>
            </a:r>
            <a:r>
              <a:rPr sz="1600" dirty="0">
                <a:latin typeface="Calibri"/>
                <a:cs typeface="Calibri"/>
              </a:rPr>
              <a:t>Pencari</a:t>
            </a:r>
            <a:r>
              <a:rPr sz="1600" spc="21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21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minimal</a:t>
            </a:r>
            <a:r>
              <a:rPr sz="1600" spc="21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mengenai</a:t>
            </a:r>
            <a:r>
              <a:rPr sz="1600" spc="21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jenis </a:t>
            </a:r>
            <a:r>
              <a:rPr sz="1600" dirty="0">
                <a:latin typeface="Calibri"/>
                <a:cs typeface="Calibri"/>
              </a:rPr>
              <a:t>pekerjaan,</a:t>
            </a:r>
            <a:r>
              <a:rPr sz="1600" spc="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lokasi</a:t>
            </a:r>
            <a:r>
              <a:rPr sz="1600" spc="8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kerja,</a:t>
            </a:r>
            <a:r>
              <a:rPr sz="1600" spc="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besarnya</a:t>
            </a:r>
            <a:r>
              <a:rPr sz="1600" spc="9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upah, </a:t>
            </a:r>
            <a:r>
              <a:rPr sz="1600" dirty="0">
                <a:latin typeface="Calibri"/>
                <a:cs typeface="Calibri"/>
              </a:rPr>
              <a:t>jam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kondisi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kerja.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80307" y="5070265"/>
            <a:ext cx="3658870" cy="1661795"/>
          </a:xfrm>
          <a:prstGeom prst="rect">
            <a:avLst/>
          </a:prstGeom>
          <a:solidFill>
            <a:srgbClr val="FBEBD7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 marR="80010" algn="just">
              <a:lnSpc>
                <a:spcPct val="107000"/>
              </a:lnSpc>
              <a:spcBef>
                <a:spcPts val="170"/>
              </a:spcBef>
            </a:pPr>
            <a:r>
              <a:rPr sz="1600" dirty="0">
                <a:latin typeface="Calibri"/>
                <a:cs typeface="Calibri"/>
              </a:rPr>
              <a:t>Dilakukan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dengan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menawarkan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pekerjaan </a:t>
            </a:r>
            <a:r>
              <a:rPr sz="1600" dirty="0">
                <a:latin typeface="Calibri"/>
                <a:cs typeface="Calibri"/>
              </a:rPr>
              <a:t>yang</a:t>
            </a:r>
            <a:r>
              <a:rPr sz="1600" spc="7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sesuai</a:t>
            </a:r>
            <a:r>
              <a:rPr sz="1600" spc="7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kepada</a:t>
            </a:r>
            <a:r>
              <a:rPr sz="1600" spc="7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Pencari</a:t>
            </a:r>
            <a:r>
              <a:rPr sz="1600" spc="7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75" dirty="0">
                <a:latin typeface="Calibri"/>
                <a:cs typeface="Calibri"/>
              </a:rPr>
              <a:t>  </a:t>
            </a:r>
            <a:r>
              <a:rPr sz="1600" spc="-20" dirty="0">
                <a:latin typeface="Calibri"/>
                <a:cs typeface="Calibri"/>
              </a:rPr>
              <a:t>oleh </a:t>
            </a:r>
            <a:r>
              <a:rPr sz="1600" dirty="0">
                <a:latin typeface="Calibri"/>
                <a:cs typeface="Calibri"/>
              </a:rPr>
              <a:t>Pemberi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Kerja,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baik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dari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sisi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kemampuan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persyaratan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jabatan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yang</a:t>
            </a:r>
            <a:r>
              <a:rPr sz="1600" spc="-10" dirty="0">
                <a:latin typeface="Calibri"/>
                <a:cs typeface="Calibri"/>
              </a:rPr>
              <a:t> dibutuhkan, </a:t>
            </a:r>
            <a:r>
              <a:rPr sz="1600" dirty="0">
                <a:latin typeface="Calibri"/>
                <a:cs typeface="Calibri"/>
              </a:rPr>
              <a:t>serta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tidak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memihak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kepada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kepentingan </a:t>
            </a:r>
            <a:r>
              <a:rPr sz="1600" dirty="0">
                <a:latin typeface="Calibri"/>
                <a:cs typeface="Calibri"/>
              </a:rPr>
              <a:t>pihak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tertentu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34883" y="5443220"/>
            <a:ext cx="1089660" cy="1144905"/>
          </a:xfrm>
          <a:custGeom>
            <a:avLst/>
            <a:gdLst/>
            <a:ahLst/>
            <a:cxnLst/>
            <a:rect l="l" t="t" r="r" b="b"/>
            <a:pathLst>
              <a:path w="1089659" h="1144904">
                <a:moveTo>
                  <a:pt x="544576" y="0"/>
                </a:moveTo>
                <a:lnTo>
                  <a:pt x="497591" y="1999"/>
                </a:lnTo>
                <a:lnTo>
                  <a:pt x="451716" y="7887"/>
                </a:lnTo>
                <a:lnTo>
                  <a:pt x="407113" y="17501"/>
                </a:lnTo>
                <a:lnTo>
                  <a:pt x="363946" y="30677"/>
                </a:lnTo>
                <a:lnTo>
                  <a:pt x="322380" y="47253"/>
                </a:lnTo>
                <a:lnTo>
                  <a:pt x="282576" y="67063"/>
                </a:lnTo>
                <a:lnTo>
                  <a:pt x="244700" y="89945"/>
                </a:lnTo>
                <a:lnTo>
                  <a:pt x="208914" y="115735"/>
                </a:lnTo>
                <a:lnTo>
                  <a:pt x="175381" y="144271"/>
                </a:lnTo>
                <a:lnTo>
                  <a:pt x="144266" y="175387"/>
                </a:lnTo>
                <a:lnTo>
                  <a:pt x="115733" y="208921"/>
                </a:lnTo>
                <a:lnTo>
                  <a:pt x="89943" y="244709"/>
                </a:lnTo>
                <a:lnTo>
                  <a:pt x="67062" y="282589"/>
                </a:lnTo>
                <a:lnTo>
                  <a:pt x="47252" y="322395"/>
                </a:lnTo>
                <a:lnTo>
                  <a:pt x="30677" y="363965"/>
                </a:lnTo>
                <a:lnTo>
                  <a:pt x="17501" y="407136"/>
                </a:lnTo>
                <a:lnTo>
                  <a:pt x="7887" y="451743"/>
                </a:lnTo>
                <a:lnTo>
                  <a:pt x="1999" y="497623"/>
                </a:lnTo>
                <a:lnTo>
                  <a:pt x="0" y="544614"/>
                </a:lnTo>
                <a:lnTo>
                  <a:pt x="0" y="599871"/>
                </a:lnTo>
                <a:lnTo>
                  <a:pt x="1999" y="646860"/>
                </a:lnTo>
                <a:lnTo>
                  <a:pt x="7887" y="692738"/>
                </a:lnTo>
                <a:lnTo>
                  <a:pt x="17501" y="737343"/>
                </a:lnTo>
                <a:lnTo>
                  <a:pt x="30677" y="780512"/>
                </a:lnTo>
                <a:lnTo>
                  <a:pt x="47252" y="822080"/>
                </a:lnTo>
                <a:lnTo>
                  <a:pt x="67062" y="861885"/>
                </a:lnTo>
                <a:lnTo>
                  <a:pt x="89943" y="899762"/>
                </a:lnTo>
                <a:lnTo>
                  <a:pt x="115733" y="935549"/>
                </a:lnTo>
                <a:lnTo>
                  <a:pt x="144266" y="969081"/>
                </a:lnTo>
                <a:lnTo>
                  <a:pt x="175381" y="1000196"/>
                </a:lnTo>
                <a:lnTo>
                  <a:pt x="208914" y="1028730"/>
                </a:lnTo>
                <a:lnTo>
                  <a:pt x="244700" y="1054519"/>
                </a:lnTo>
                <a:lnTo>
                  <a:pt x="282576" y="1077400"/>
                </a:lnTo>
                <a:lnTo>
                  <a:pt x="322380" y="1097209"/>
                </a:lnTo>
                <a:lnTo>
                  <a:pt x="363946" y="1113784"/>
                </a:lnTo>
                <a:lnTo>
                  <a:pt x="407113" y="1126959"/>
                </a:lnTo>
                <a:lnTo>
                  <a:pt x="451716" y="1136573"/>
                </a:lnTo>
                <a:lnTo>
                  <a:pt x="497591" y="1142461"/>
                </a:lnTo>
                <a:lnTo>
                  <a:pt x="544576" y="1144460"/>
                </a:lnTo>
                <a:lnTo>
                  <a:pt x="591579" y="1142461"/>
                </a:lnTo>
                <a:lnTo>
                  <a:pt x="637471" y="1136573"/>
                </a:lnTo>
                <a:lnTo>
                  <a:pt x="682089" y="1126959"/>
                </a:lnTo>
                <a:lnTo>
                  <a:pt x="725269" y="1113784"/>
                </a:lnTo>
                <a:lnTo>
                  <a:pt x="766847" y="1097209"/>
                </a:lnTo>
                <a:lnTo>
                  <a:pt x="806661" y="1077400"/>
                </a:lnTo>
                <a:lnTo>
                  <a:pt x="844546" y="1054519"/>
                </a:lnTo>
                <a:lnTo>
                  <a:pt x="880340" y="1028730"/>
                </a:lnTo>
                <a:lnTo>
                  <a:pt x="913878" y="1000196"/>
                </a:lnTo>
                <a:lnTo>
                  <a:pt x="944998" y="969081"/>
                </a:lnTo>
                <a:lnTo>
                  <a:pt x="973536" y="935549"/>
                </a:lnTo>
                <a:lnTo>
                  <a:pt x="999329" y="899762"/>
                </a:lnTo>
                <a:lnTo>
                  <a:pt x="1022212" y="861885"/>
                </a:lnTo>
                <a:lnTo>
                  <a:pt x="1042024" y="822080"/>
                </a:lnTo>
                <a:lnTo>
                  <a:pt x="1058600" y="780512"/>
                </a:lnTo>
                <a:lnTo>
                  <a:pt x="1071777" y="737343"/>
                </a:lnTo>
                <a:lnTo>
                  <a:pt x="1081391" y="692738"/>
                </a:lnTo>
                <a:lnTo>
                  <a:pt x="1087279" y="646860"/>
                </a:lnTo>
                <a:lnTo>
                  <a:pt x="1089279" y="599871"/>
                </a:lnTo>
                <a:lnTo>
                  <a:pt x="1089279" y="544614"/>
                </a:lnTo>
                <a:lnTo>
                  <a:pt x="1087279" y="497623"/>
                </a:lnTo>
                <a:lnTo>
                  <a:pt x="1081391" y="451743"/>
                </a:lnTo>
                <a:lnTo>
                  <a:pt x="1071777" y="407136"/>
                </a:lnTo>
                <a:lnTo>
                  <a:pt x="1058600" y="363965"/>
                </a:lnTo>
                <a:lnTo>
                  <a:pt x="1042024" y="322395"/>
                </a:lnTo>
                <a:lnTo>
                  <a:pt x="1022212" y="282589"/>
                </a:lnTo>
                <a:lnTo>
                  <a:pt x="999329" y="244709"/>
                </a:lnTo>
                <a:lnTo>
                  <a:pt x="973536" y="208921"/>
                </a:lnTo>
                <a:lnTo>
                  <a:pt x="944998" y="175387"/>
                </a:lnTo>
                <a:lnTo>
                  <a:pt x="913878" y="144271"/>
                </a:lnTo>
                <a:lnTo>
                  <a:pt x="880340" y="115735"/>
                </a:lnTo>
                <a:lnTo>
                  <a:pt x="844546" y="89945"/>
                </a:lnTo>
                <a:lnTo>
                  <a:pt x="806661" y="67063"/>
                </a:lnTo>
                <a:lnTo>
                  <a:pt x="766847" y="47253"/>
                </a:lnTo>
                <a:lnTo>
                  <a:pt x="725269" y="30677"/>
                </a:lnTo>
                <a:lnTo>
                  <a:pt x="682089" y="17501"/>
                </a:lnTo>
                <a:lnTo>
                  <a:pt x="637471" y="7887"/>
                </a:lnTo>
                <a:lnTo>
                  <a:pt x="591579" y="1999"/>
                </a:lnTo>
                <a:lnTo>
                  <a:pt x="544576" y="0"/>
                </a:lnTo>
                <a:close/>
              </a:path>
            </a:pathLst>
          </a:custGeom>
          <a:solidFill>
            <a:srgbClr val="044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00821" y="5626100"/>
            <a:ext cx="5594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Adil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dan Setara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54465" y="3619753"/>
            <a:ext cx="2832100" cy="1313815"/>
          </a:xfrm>
          <a:prstGeom prst="rect">
            <a:avLst/>
          </a:prstGeom>
          <a:solidFill>
            <a:srgbClr val="D4FBED"/>
          </a:solidFill>
        </p:spPr>
        <p:txBody>
          <a:bodyPr vert="horz" wrap="square" lIns="0" tIns="33655" rIns="0" bIns="0" rtlCol="0">
            <a:spAutoFit/>
          </a:bodyPr>
          <a:lstStyle/>
          <a:p>
            <a:pPr marL="65405" marR="107314" algn="just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Dilakukan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dengan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memberikan kebebasan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kepada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Pencari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Kerja </a:t>
            </a:r>
            <a:r>
              <a:rPr sz="1600" dirty="0">
                <a:latin typeface="Calibri"/>
                <a:cs typeface="Calibri"/>
              </a:rPr>
              <a:t>dalam</a:t>
            </a:r>
            <a:r>
              <a:rPr sz="1600" spc="4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memilih</a:t>
            </a:r>
            <a:r>
              <a:rPr sz="1600" spc="48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pekerjaan</a:t>
            </a:r>
            <a:r>
              <a:rPr sz="1600" spc="65" dirty="0">
                <a:latin typeface="Calibri"/>
                <a:cs typeface="Calibri"/>
              </a:rPr>
              <a:t>  </a:t>
            </a:r>
            <a:r>
              <a:rPr sz="1600" spc="-25" dirty="0">
                <a:latin typeface="Calibri"/>
                <a:cs typeface="Calibri"/>
              </a:rPr>
              <a:t>dan </a:t>
            </a:r>
            <a:r>
              <a:rPr sz="1600" dirty="0">
                <a:latin typeface="Calibri"/>
                <a:cs typeface="Calibri"/>
              </a:rPr>
              <a:t>kepada</a:t>
            </a:r>
            <a:r>
              <a:rPr sz="1600" spc="16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Pemberi</a:t>
            </a:r>
            <a:r>
              <a:rPr sz="1600" spc="17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165" dirty="0">
                <a:latin typeface="Calibri"/>
                <a:cs typeface="Calibri"/>
              </a:rPr>
              <a:t>  </a:t>
            </a:r>
            <a:r>
              <a:rPr sz="1600" spc="-20" dirty="0">
                <a:latin typeface="Calibri"/>
                <a:cs typeface="Calibri"/>
              </a:rPr>
              <a:t>dalam </a:t>
            </a:r>
            <a:r>
              <a:rPr sz="1600" dirty="0">
                <a:latin typeface="Calibri"/>
                <a:cs typeface="Calibri"/>
              </a:rPr>
              <a:t>memilih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Tenaga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Kerja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54465" y="4933264"/>
            <a:ext cx="2832100" cy="181610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Dilakukan</a:t>
            </a:r>
            <a:r>
              <a:rPr sz="1600" spc="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melalui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penempatan </a:t>
            </a:r>
            <a:r>
              <a:rPr sz="1600" dirty="0">
                <a:latin typeface="Calibri"/>
                <a:cs typeface="Calibri"/>
              </a:rPr>
              <a:t>Tenaga</a:t>
            </a:r>
            <a:r>
              <a:rPr sz="1600" spc="42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434" dirty="0">
                <a:latin typeface="Calibri"/>
                <a:cs typeface="Calibri"/>
              </a:rPr>
              <a:t>   </a:t>
            </a:r>
            <a:r>
              <a:rPr sz="1600" spc="-10" dirty="0">
                <a:latin typeface="Calibri"/>
                <a:cs typeface="Calibri"/>
              </a:rPr>
              <a:t>berdasarkan </a:t>
            </a:r>
            <a:r>
              <a:rPr sz="1600" dirty="0">
                <a:latin typeface="Calibri"/>
                <a:cs typeface="Calibri"/>
              </a:rPr>
              <a:t>kompetensi</a:t>
            </a:r>
            <a:r>
              <a:rPr sz="1600" spc="3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3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335" dirty="0">
                <a:latin typeface="Calibri"/>
                <a:cs typeface="Calibri"/>
              </a:rPr>
              <a:t>  </a:t>
            </a:r>
            <a:r>
              <a:rPr sz="1600" spc="-20" dirty="0">
                <a:latin typeface="Calibri"/>
                <a:cs typeface="Calibri"/>
              </a:rPr>
              <a:t>tidak </a:t>
            </a:r>
            <a:r>
              <a:rPr sz="1600" dirty="0">
                <a:latin typeface="Calibri"/>
                <a:cs typeface="Calibri"/>
              </a:rPr>
              <a:t>didasarkan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atas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suku,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ras,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jenis </a:t>
            </a:r>
            <a:r>
              <a:rPr sz="1600" dirty="0">
                <a:latin typeface="Calibri"/>
                <a:cs typeface="Calibri"/>
              </a:rPr>
              <a:t>kelamin,</a:t>
            </a:r>
            <a:r>
              <a:rPr sz="1600" spc="17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warna</a:t>
            </a:r>
            <a:r>
              <a:rPr sz="1600" spc="18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kulit,</a:t>
            </a:r>
            <a:r>
              <a:rPr sz="1600" spc="18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agama, </a:t>
            </a:r>
            <a:r>
              <a:rPr sz="1600" dirty="0">
                <a:latin typeface="Calibri"/>
                <a:cs typeface="Calibri"/>
              </a:rPr>
              <a:t>kondisi</a:t>
            </a:r>
            <a:r>
              <a:rPr sz="1600" spc="13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fisik/psikis,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13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aliran politik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161413" y="127254"/>
            <a:ext cx="9897745" cy="3340100"/>
            <a:chOff x="2161413" y="127254"/>
            <a:chExt cx="9897745" cy="3340100"/>
          </a:xfrm>
        </p:grpSpPr>
        <p:sp>
          <p:nvSpPr>
            <p:cNvPr id="39" name="object 39"/>
            <p:cNvSpPr/>
            <p:nvPr/>
          </p:nvSpPr>
          <p:spPr>
            <a:xfrm>
              <a:off x="2161413" y="127254"/>
              <a:ext cx="9897745" cy="3340100"/>
            </a:xfrm>
            <a:custGeom>
              <a:avLst/>
              <a:gdLst/>
              <a:ahLst/>
              <a:cxnLst/>
              <a:rect l="l" t="t" r="r" b="b"/>
              <a:pathLst>
                <a:path w="9897745" h="3340100">
                  <a:moveTo>
                    <a:pt x="8247761" y="2921127"/>
                  </a:moveTo>
                  <a:lnTo>
                    <a:pt x="5773420" y="2921127"/>
                  </a:lnTo>
                  <a:lnTo>
                    <a:pt x="5014087" y="3339592"/>
                  </a:lnTo>
                  <a:lnTo>
                    <a:pt x="8247761" y="2921127"/>
                  </a:lnTo>
                  <a:close/>
                </a:path>
                <a:path w="9897745" h="3340100">
                  <a:moveTo>
                    <a:pt x="9410319" y="0"/>
                  </a:moveTo>
                  <a:lnTo>
                    <a:pt x="486918" y="0"/>
                  </a:lnTo>
                  <a:lnTo>
                    <a:pt x="440013" y="2228"/>
                  </a:lnTo>
                  <a:lnTo>
                    <a:pt x="394373" y="8777"/>
                  </a:lnTo>
                  <a:lnTo>
                    <a:pt x="350200" y="19443"/>
                  </a:lnTo>
                  <a:lnTo>
                    <a:pt x="307698" y="34022"/>
                  </a:lnTo>
                  <a:lnTo>
                    <a:pt x="267072" y="52310"/>
                  </a:lnTo>
                  <a:lnTo>
                    <a:pt x="228525" y="74104"/>
                  </a:lnTo>
                  <a:lnTo>
                    <a:pt x="192260" y="99200"/>
                  </a:lnTo>
                  <a:lnTo>
                    <a:pt x="158482" y="127394"/>
                  </a:lnTo>
                  <a:lnTo>
                    <a:pt x="127394" y="158482"/>
                  </a:lnTo>
                  <a:lnTo>
                    <a:pt x="99200" y="192260"/>
                  </a:lnTo>
                  <a:lnTo>
                    <a:pt x="74104" y="228525"/>
                  </a:lnTo>
                  <a:lnTo>
                    <a:pt x="52310" y="267072"/>
                  </a:lnTo>
                  <a:lnTo>
                    <a:pt x="34022" y="307698"/>
                  </a:lnTo>
                  <a:lnTo>
                    <a:pt x="19443" y="350200"/>
                  </a:lnTo>
                  <a:lnTo>
                    <a:pt x="8777" y="394373"/>
                  </a:lnTo>
                  <a:lnTo>
                    <a:pt x="2228" y="440013"/>
                  </a:lnTo>
                  <a:lnTo>
                    <a:pt x="0" y="486918"/>
                  </a:lnTo>
                  <a:lnTo>
                    <a:pt x="0" y="2434336"/>
                  </a:lnTo>
                  <a:lnTo>
                    <a:pt x="2228" y="2481219"/>
                  </a:lnTo>
                  <a:lnTo>
                    <a:pt x="8777" y="2526840"/>
                  </a:lnTo>
                  <a:lnTo>
                    <a:pt x="19443" y="2570997"/>
                  </a:lnTo>
                  <a:lnTo>
                    <a:pt x="34022" y="2613484"/>
                  </a:lnTo>
                  <a:lnTo>
                    <a:pt x="52310" y="2654099"/>
                  </a:lnTo>
                  <a:lnTo>
                    <a:pt x="74104" y="2692636"/>
                  </a:lnTo>
                  <a:lnTo>
                    <a:pt x="99200" y="2728892"/>
                  </a:lnTo>
                  <a:lnTo>
                    <a:pt x="127394" y="2762663"/>
                  </a:lnTo>
                  <a:lnTo>
                    <a:pt x="158482" y="2793745"/>
                  </a:lnTo>
                  <a:lnTo>
                    <a:pt x="192260" y="2821935"/>
                  </a:lnTo>
                  <a:lnTo>
                    <a:pt x="228525" y="2847027"/>
                  </a:lnTo>
                  <a:lnTo>
                    <a:pt x="267072" y="2868819"/>
                  </a:lnTo>
                  <a:lnTo>
                    <a:pt x="307698" y="2887106"/>
                  </a:lnTo>
                  <a:lnTo>
                    <a:pt x="350200" y="2901684"/>
                  </a:lnTo>
                  <a:lnTo>
                    <a:pt x="394373" y="2912349"/>
                  </a:lnTo>
                  <a:lnTo>
                    <a:pt x="440013" y="2918898"/>
                  </a:lnTo>
                  <a:lnTo>
                    <a:pt x="486918" y="2921127"/>
                  </a:lnTo>
                  <a:lnTo>
                    <a:pt x="9410319" y="2921127"/>
                  </a:lnTo>
                  <a:lnTo>
                    <a:pt x="9457223" y="2918898"/>
                  </a:lnTo>
                  <a:lnTo>
                    <a:pt x="9502863" y="2912349"/>
                  </a:lnTo>
                  <a:lnTo>
                    <a:pt x="9547036" y="2901684"/>
                  </a:lnTo>
                  <a:lnTo>
                    <a:pt x="9589538" y="2887106"/>
                  </a:lnTo>
                  <a:lnTo>
                    <a:pt x="9630164" y="2868819"/>
                  </a:lnTo>
                  <a:lnTo>
                    <a:pt x="9668711" y="2847027"/>
                  </a:lnTo>
                  <a:lnTo>
                    <a:pt x="9704976" y="2821935"/>
                  </a:lnTo>
                  <a:lnTo>
                    <a:pt x="9738754" y="2793745"/>
                  </a:lnTo>
                  <a:lnTo>
                    <a:pt x="9769842" y="2762663"/>
                  </a:lnTo>
                  <a:lnTo>
                    <a:pt x="9798036" y="2728892"/>
                  </a:lnTo>
                  <a:lnTo>
                    <a:pt x="9823132" y="2692636"/>
                  </a:lnTo>
                  <a:lnTo>
                    <a:pt x="9844926" y="2654099"/>
                  </a:lnTo>
                  <a:lnTo>
                    <a:pt x="9863214" y="2613484"/>
                  </a:lnTo>
                  <a:lnTo>
                    <a:pt x="9877793" y="2570997"/>
                  </a:lnTo>
                  <a:lnTo>
                    <a:pt x="9888459" y="2526840"/>
                  </a:lnTo>
                  <a:lnTo>
                    <a:pt x="9895008" y="2481219"/>
                  </a:lnTo>
                  <a:lnTo>
                    <a:pt x="9897237" y="2434336"/>
                  </a:lnTo>
                  <a:lnTo>
                    <a:pt x="9897237" y="486918"/>
                  </a:lnTo>
                  <a:lnTo>
                    <a:pt x="9895008" y="440013"/>
                  </a:lnTo>
                  <a:lnTo>
                    <a:pt x="9888459" y="394373"/>
                  </a:lnTo>
                  <a:lnTo>
                    <a:pt x="9877793" y="350200"/>
                  </a:lnTo>
                  <a:lnTo>
                    <a:pt x="9863214" y="307698"/>
                  </a:lnTo>
                  <a:lnTo>
                    <a:pt x="9844926" y="267072"/>
                  </a:lnTo>
                  <a:lnTo>
                    <a:pt x="9823132" y="228525"/>
                  </a:lnTo>
                  <a:lnTo>
                    <a:pt x="9798036" y="192260"/>
                  </a:lnTo>
                  <a:lnTo>
                    <a:pt x="9769842" y="158482"/>
                  </a:lnTo>
                  <a:lnTo>
                    <a:pt x="9738754" y="127394"/>
                  </a:lnTo>
                  <a:lnTo>
                    <a:pt x="9704976" y="99200"/>
                  </a:lnTo>
                  <a:lnTo>
                    <a:pt x="9668711" y="74104"/>
                  </a:lnTo>
                  <a:lnTo>
                    <a:pt x="9630164" y="52310"/>
                  </a:lnTo>
                  <a:lnTo>
                    <a:pt x="9589538" y="34022"/>
                  </a:lnTo>
                  <a:lnTo>
                    <a:pt x="9547036" y="19443"/>
                  </a:lnTo>
                  <a:lnTo>
                    <a:pt x="9502863" y="8777"/>
                  </a:lnTo>
                  <a:lnTo>
                    <a:pt x="9457223" y="2228"/>
                  </a:lnTo>
                  <a:lnTo>
                    <a:pt x="9410319" y="0"/>
                  </a:lnTo>
                  <a:close/>
                </a:path>
              </a:pathLst>
            </a:custGeom>
            <a:solidFill>
              <a:srgbClr val="CCD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61413" y="127254"/>
              <a:ext cx="9897745" cy="3340100"/>
            </a:xfrm>
            <a:custGeom>
              <a:avLst/>
              <a:gdLst/>
              <a:ahLst/>
              <a:cxnLst/>
              <a:rect l="l" t="t" r="r" b="b"/>
              <a:pathLst>
                <a:path w="9897745" h="3340100">
                  <a:moveTo>
                    <a:pt x="0" y="486918"/>
                  </a:moveTo>
                  <a:lnTo>
                    <a:pt x="2228" y="440013"/>
                  </a:lnTo>
                  <a:lnTo>
                    <a:pt x="8777" y="394373"/>
                  </a:lnTo>
                  <a:lnTo>
                    <a:pt x="19443" y="350200"/>
                  </a:lnTo>
                  <a:lnTo>
                    <a:pt x="34022" y="307698"/>
                  </a:lnTo>
                  <a:lnTo>
                    <a:pt x="52310" y="267072"/>
                  </a:lnTo>
                  <a:lnTo>
                    <a:pt x="74104" y="228525"/>
                  </a:lnTo>
                  <a:lnTo>
                    <a:pt x="99200" y="192260"/>
                  </a:lnTo>
                  <a:lnTo>
                    <a:pt x="127394" y="158482"/>
                  </a:lnTo>
                  <a:lnTo>
                    <a:pt x="158482" y="127394"/>
                  </a:lnTo>
                  <a:lnTo>
                    <a:pt x="192260" y="99200"/>
                  </a:lnTo>
                  <a:lnTo>
                    <a:pt x="228525" y="74104"/>
                  </a:lnTo>
                  <a:lnTo>
                    <a:pt x="267072" y="52310"/>
                  </a:lnTo>
                  <a:lnTo>
                    <a:pt x="307698" y="34022"/>
                  </a:lnTo>
                  <a:lnTo>
                    <a:pt x="350200" y="19443"/>
                  </a:lnTo>
                  <a:lnTo>
                    <a:pt x="394373" y="8777"/>
                  </a:lnTo>
                  <a:lnTo>
                    <a:pt x="440013" y="2228"/>
                  </a:lnTo>
                  <a:lnTo>
                    <a:pt x="486918" y="0"/>
                  </a:lnTo>
                  <a:lnTo>
                    <a:pt x="5773420" y="0"/>
                  </a:lnTo>
                  <a:lnTo>
                    <a:pt x="8247761" y="0"/>
                  </a:lnTo>
                  <a:lnTo>
                    <a:pt x="9410319" y="0"/>
                  </a:lnTo>
                  <a:lnTo>
                    <a:pt x="9457223" y="2228"/>
                  </a:lnTo>
                  <a:lnTo>
                    <a:pt x="9502863" y="8777"/>
                  </a:lnTo>
                  <a:lnTo>
                    <a:pt x="9547036" y="19443"/>
                  </a:lnTo>
                  <a:lnTo>
                    <a:pt x="9589538" y="34022"/>
                  </a:lnTo>
                  <a:lnTo>
                    <a:pt x="9630164" y="52310"/>
                  </a:lnTo>
                  <a:lnTo>
                    <a:pt x="9668711" y="74104"/>
                  </a:lnTo>
                  <a:lnTo>
                    <a:pt x="9704976" y="99200"/>
                  </a:lnTo>
                  <a:lnTo>
                    <a:pt x="9738754" y="127394"/>
                  </a:lnTo>
                  <a:lnTo>
                    <a:pt x="9769842" y="158482"/>
                  </a:lnTo>
                  <a:lnTo>
                    <a:pt x="9798036" y="192260"/>
                  </a:lnTo>
                  <a:lnTo>
                    <a:pt x="9823132" y="228525"/>
                  </a:lnTo>
                  <a:lnTo>
                    <a:pt x="9844926" y="267072"/>
                  </a:lnTo>
                  <a:lnTo>
                    <a:pt x="9863214" y="307698"/>
                  </a:lnTo>
                  <a:lnTo>
                    <a:pt x="9877793" y="350200"/>
                  </a:lnTo>
                  <a:lnTo>
                    <a:pt x="9888459" y="394373"/>
                  </a:lnTo>
                  <a:lnTo>
                    <a:pt x="9895008" y="440013"/>
                  </a:lnTo>
                  <a:lnTo>
                    <a:pt x="9897237" y="486918"/>
                  </a:lnTo>
                  <a:lnTo>
                    <a:pt x="9897237" y="1703959"/>
                  </a:lnTo>
                  <a:lnTo>
                    <a:pt x="9897237" y="2434336"/>
                  </a:lnTo>
                  <a:lnTo>
                    <a:pt x="9895008" y="2481219"/>
                  </a:lnTo>
                  <a:lnTo>
                    <a:pt x="9888459" y="2526840"/>
                  </a:lnTo>
                  <a:lnTo>
                    <a:pt x="9877793" y="2570997"/>
                  </a:lnTo>
                  <a:lnTo>
                    <a:pt x="9863214" y="2613484"/>
                  </a:lnTo>
                  <a:lnTo>
                    <a:pt x="9844926" y="2654099"/>
                  </a:lnTo>
                  <a:lnTo>
                    <a:pt x="9823132" y="2692636"/>
                  </a:lnTo>
                  <a:lnTo>
                    <a:pt x="9798036" y="2728892"/>
                  </a:lnTo>
                  <a:lnTo>
                    <a:pt x="9769842" y="2762663"/>
                  </a:lnTo>
                  <a:lnTo>
                    <a:pt x="9738754" y="2793745"/>
                  </a:lnTo>
                  <a:lnTo>
                    <a:pt x="9704976" y="2821935"/>
                  </a:lnTo>
                  <a:lnTo>
                    <a:pt x="9668711" y="2847027"/>
                  </a:lnTo>
                  <a:lnTo>
                    <a:pt x="9630164" y="2868819"/>
                  </a:lnTo>
                  <a:lnTo>
                    <a:pt x="9589538" y="2887106"/>
                  </a:lnTo>
                  <a:lnTo>
                    <a:pt x="9547036" y="2901684"/>
                  </a:lnTo>
                  <a:lnTo>
                    <a:pt x="9502863" y="2912349"/>
                  </a:lnTo>
                  <a:lnTo>
                    <a:pt x="9457223" y="2918898"/>
                  </a:lnTo>
                  <a:lnTo>
                    <a:pt x="9410319" y="2921127"/>
                  </a:lnTo>
                  <a:lnTo>
                    <a:pt x="8247761" y="2921127"/>
                  </a:lnTo>
                  <a:lnTo>
                    <a:pt x="5014087" y="3339592"/>
                  </a:lnTo>
                  <a:lnTo>
                    <a:pt x="5773420" y="2921127"/>
                  </a:lnTo>
                  <a:lnTo>
                    <a:pt x="486918" y="2921127"/>
                  </a:lnTo>
                  <a:lnTo>
                    <a:pt x="440013" y="2918898"/>
                  </a:lnTo>
                  <a:lnTo>
                    <a:pt x="394373" y="2912349"/>
                  </a:lnTo>
                  <a:lnTo>
                    <a:pt x="350200" y="2901684"/>
                  </a:lnTo>
                  <a:lnTo>
                    <a:pt x="307698" y="2887106"/>
                  </a:lnTo>
                  <a:lnTo>
                    <a:pt x="267072" y="2868819"/>
                  </a:lnTo>
                  <a:lnTo>
                    <a:pt x="228525" y="2847027"/>
                  </a:lnTo>
                  <a:lnTo>
                    <a:pt x="192260" y="2821935"/>
                  </a:lnTo>
                  <a:lnTo>
                    <a:pt x="158482" y="2793745"/>
                  </a:lnTo>
                  <a:lnTo>
                    <a:pt x="127394" y="2762663"/>
                  </a:lnTo>
                  <a:lnTo>
                    <a:pt x="99200" y="2728892"/>
                  </a:lnTo>
                  <a:lnTo>
                    <a:pt x="74104" y="2692636"/>
                  </a:lnTo>
                  <a:lnTo>
                    <a:pt x="52310" y="2654099"/>
                  </a:lnTo>
                  <a:lnTo>
                    <a:pt x="34022" y="2613484"/>
                  </a:lnTo>
                  <a:lnTo>
                    <a:pt x="19443" y="2570997"/>
                  </a:lnTo>
                  <a:lnTo>
                    <a:pt x="8777" y="2526840"/>
                  </a:lnTo>
                  <a:lnTo>
                    <a:pt x="2228" y="2481219"/>
                  </a:lnTo>
                  <a:lnTo>
                    <a:pt x="0" y="2434336"/>
                  </a:lnTo>
                  <a:lnTo>
                    <a:pt x="0" y="1703959"/>
                  </a:lnTo>
                  <a:lnTo>
                    <a:pt x="0" y="486918"/>
                  </a:lnTo>
                  <a:close/>
                </a:path>
              </a:pathLst>
            </a:custGeom>
            <a:ln w="12700">
              <a:solidFill>
                <a:srgbClr val="041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020060" y="228980"/>
            <a:ext cx="84874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 err="1" smtClean="0">
                <a:latin typeface="Calibri"/>
                <a:cs typeface="Calibri"/>
              </a:rPr>
              <a:t>P</a:t>
            </a:r>
            <a:r>
              <a:rPr lang="en-US" sz="1600" dirty="0" err="1" smtClean="0">
                <a:latin typeface="Calibri"/>
                <a:cs typeface="Calibri"/>
              </a:rPr>
              <a:t>enempatan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sz="1600" dirty="0" err="1" smtClean="0">
                <a:latin typeface="Calibri"/>
                <a:cs typeface="Calibri"/>
              </a:rPr>
              <a:t>T</a:t>
            </a:r>
            <a:r>
              <a:rPr lang="en-US" sz="1600" dirty="0" err="1" smtClean="0">
                <a:latin typeface="Calibri"/>
                <a:cs typeface="Calibri"/>
              </a:rPr>
              <a:t>enaga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sz="1600" dirty="0" err="1" smtClean="0">
                <a:latin typeface="Calibri"/>
                <a:cs typeface="Calibri"/>
              </a:rPr>
              <a:t>K</a:t>
            </a:r>
            <a:r>
              <a:rPr lang="en-US" sz="1600" dirty="0" err="1" smtClean="0">
                <a:latin typeface="Calibri"/>
                <a:cs typeface="Calibri"/>
              </a:rPr>
              <a:t>erja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sz="1600" dirty="0" err="1" smtClean="0">
                <a:latin typeface="Calibri"/>
                <a:cs typeface="Calibri"/>
              </a:rPr>
              <a:t>D</a:t>
            </a:r>
            <a:r>
              <a:rPr lang="en-US" sz="1600" dirty="0" err="1" smtClean="0">
                <a:latin typeface="Calibri"/>
                <a:cs typeface="Calibri"/>
              </a:rPr>
              <a:t>alam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sz="1600" dirty="0" err="1" smtClean="0">
                <a:latin typeface="Calibri"/>
                <a:cs typeface="Calibri"/>
              </a:rPr>
              <a:t>N</a:t>
            </a:r>
            <a:r>
              <a:rPr lang="en-US" sz="1600" dirty="0" err="1" smtClean="0">
                <a:latin typeface="Calibri"/>
                <a:cs typeface="Calibri"/>
              </a:rPr>
              <a:t>egeri</a:t>
            </a:r>
            <a:r>
              <a:rPr lang="en-US" sz="1600" dirty="0" smtClean="0">
                <a:latin typeface="Calibri"/>
                <a:cs typeface="Calibri"/>
              </a:rPr>
              <a:t> (PTKDN)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dilaksanakan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dalam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satu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kesatuan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pasar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nasional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dengan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memperhatikan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pemerataan</a:t>
            </a:r>
            <a:r>
              <a:rPr lang="en-US" sz="1600" spc="-10" dirty="0" smtClean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kesempatan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penyediaan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tenaga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sesuai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dengan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kebutuhan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nasional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daerah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20060" y="1117600"/>
            <a:ext cx="86855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PTKDN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bertujuan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untuk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menciptakan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keseimbangan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pasar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tenaga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melalui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pemberian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layanan penempatan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kepada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tenaga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Pencari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untuk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bekerja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pada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jabatan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sesuai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dengan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kualifikasi </a:t>
            </a:r>
            <a:r>
              <a:rPr sz="1600" dirty="0">
                <a:latin typeface="Calibri"/>
                <a:cs typeface="Calibri"/>
              </a:rPr>
              <a:t>keahlian,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keterampilan,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minat,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bakat,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kemampuan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dengan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memperhatikan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harkat,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martabat,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hak </a:t>
            </a:r>
            <a:r>
              <a:rPr sz="1600" dirty="0">
                <a:latin typeface="Calibri"/>
                <a:cs typeface="Calibri"/>
              </a:rPr>
              <a:t>asasi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manusia,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pelindungan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hukum,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pemberian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layanan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penempatan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kepada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Pemberi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untuk memperoleh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tenaga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kerja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sesuai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kebutuhan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20060" y="2424175"/>
            <a:ext cx="8401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PTKDN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dilaksanakan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berdasarkan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asas: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terbuka,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bebas,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obyektif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adil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setara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tanpa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diskriminasi </a:t>
            </a:r>
            <a:r>
              <a:rPr sz="1600" dirty="0">
                <a:latin typeface="Calibri"/>
                <a:cs typeface="Calibri"/>
              </a:rPr>
              <a:t>(sesuai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pasal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4)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344420" y="1323847"/>
            <a:ext cx="414020" cy="1376045"/>
            <a:chOff x="2344420" y="1323847"/>
            <a:chExt cx="414020" cy="1376045"/>
          </a:xfrm>
        </p:grpSpPr>
        <p:sp>
          <p:nvSpPr>
            <p:cNvPr id="46" name="object 46"/>
            <p:cNvSpPr/>
            <p:nvPr/>
          </p:nvSpPr>
          <p:spPr>
            <a:xfrm>
              <a:off x="2344420" y="1323847"/>
              <a:ext cx="360045" cy="288925"/>
            </a:xfrm>
            <a:custGeom>
              <a:avLst/>
              <a:gdLst/>
              <a:ahLst/>
              <a:cxnLst/>
              <a:rect l="l" t="t" r="r" b="b"/>
              <a:pathLst>
                <a:path w="360044" h="288925">
                  <a:moveTo>
                    <a:pt x="0" y="0"/>
                  </a:moveTo>
                  <a:lnTo>
                    <a:pt x="2754" y="15787"/>
                  </a:lnTo>
                  <a:lnTo>
                    <a:pt x="23749" y="40957"/>
                  </a:lnTo>
                  <a:lnTo>
                    <a:pt x="52935" y="69080"/>
                  </a:lnTo>
                  <a:lnTo>
                    <a:pt x="80263" y="93725"/>
                  </a:lnTo>
                  <a:lnTo>
                    <a:pt x="44450" y="251840"/>
                  </a:lnTo>
                  <a:lnTo>
                    <a:pt x="63627" y="284861"/>
                  </a:lnTo>
                  <a:lnTo>
                    <a:pt x="141478" y="149987"/>
                  </a:lnTo>
                  <a:lnTo>
                    <a:pt x="233806" y="219201"/>
                  </a:lnTo>
                  <a:lnTo>
                    <a:pt x="215773" y="260096"/>
                  </a:lnTo>
                  <a:lnTo>
                    <a:pt x="239013" y="288925"/>
                  </a:lnTo>
                  <a:lnTo>
                    <a:pt x="263271" y="240664"/>
                  </a:lnTo>
                  <a:lnTo>
                    <a:pt x="274746" y="246278"/>
                  </a:lnTo>
                  <a:lnTo>
                    <a:pt x="286686" y="252904"/>
                  </a:lnTo>
                  <a:lnTo>
                    <a:pt x="297650" y="257506"/>
                  </a:lnTo>
                  <a:lnTo>
                    <a:pt x="306197" y="257048"/>
                  </a:lnTo>
                  <a:lnTo>
                    <a:pt x="306115" y="250761"/>
                  </a:lnTo>
                  <a:lnTo>
                    <a:pt x="300688" y="241998"/>
                  </a:lnTo>
                  <a:lnTo>
                    <a:pt x="286131" y="223900"/>
                  </a:lnTo>
                  <a:lnTo>
                    <a:pt x="357378" y="214249"/>
                  </a:lnTo>
                  <a:lnTo>
                    <a:pt x="328294" y="190880"/>
                  </a:lnTo>
                  <a:lnTo>
                    <a:pt x="280556" y="195113"/>
                  </a:lnTo>
                  <a:lnTo>
                    <a:pt x="262381" y="197103"/>
                  </a:lnTo>
                  <a:lnTo>
                    <a:pt x="175513" y="122809"/>
                  </a:lnTo>
                  <a:lnTo>
                    <a:pt x="359918" y="80772"/>
                  </a:lnTo>
                  <a:lnTo>
                    <a:pt x="319786" y="62611"/>
                  </a:lnTo>
                  <a:lnTo>
                    <a:pt x="119887" y="70485"/>
                  </a:lnTo>
                  <a:lnTo>
                    <a:pt x="88957" y="47059"/>
                  </a:lnTo>
                  <a:lnTo>
                    <a:pt x="53038" y="22431"/>
                  </a:lnTo>
                  <a:lnTo>
                    <a:pt x="20572" y="4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4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20493" y="2349119"/>
              <a:ext cx="338455" cy="351155"/>
            </a:xfrm>
            <a:custGeom>
              <a:avLst/>
              <a:gdLst/>
              <a:ahLst/>
              <a:cxnLst/>
              <a:rect l="l" t="t" r="r" b="b"/>
              <a:pathLst>
                <a:path w="338455" h="351155">
                  <a:moveTo>
                    <a:pt x="324714" y="316102"/>
                  </a:moveTo>
                  <a:lnTo>
                    <a:pt x="73913" y="316102"/>
                  </a:lnTo>
                  <a:lnTo>
                    <a:pt x="86987" y="318206"/>
                  </a:lnTo>
                  <a:lnTo>
                    <a:pt x="100393" y="322929"/>
                  </a:lnTo>
                  <a:lnTo>
                    <a:pt x="115133" y="329318"/>
                  </a:lnTo>
                  <a:lnTo>
                    <a:pt x="132206" y="336422"/>
                  </a:lnTo>
                  <a:lnTo>
                    <a:pt x="177232" y="348894"/>
                  </a:lnTo>
                  <a:lnTo>
                    <a:pt x="228187" y="350567"/>
                  </a:lnTo>
                  <a:lnTo>
                    <a:pt x="276046" y="344406"/>
                  </a:lnTo>
                  <a:lnTo>
                    <a:pt x="311784" y="333375"/>
                  </a:lnTo>
                  <a:lnTo>
                    <a:pt x="321139" y="325417"/>
                  </a:lnTo>
                  <a:lnTo>
                    <a:pt x="324802" y="316483"/>
                  </a:lnTo>
                  <a:lnTo>
                    <a:pt x="324714" y="316102"/>
                  </a:lnTo>
                  <a:close/>
                </a:path>
                <a:path w="338455" h="351155">
                  <a:moveTo>
                    <a:pt x="68325" y="167131"/>
                  </a:moveTo>
                  <a:lnTo>
                    <a:pt x="0" y="167131"/>
                  </a:lnTo>
                  <a:lnTo>
                    <a:pt x="0" y="347725"/>
                  </a:lnTo>
                  <a:lnTo>
                    <a:pt x="68325" y="347725"/>
                  </a:lnTo>
                  <a:lnTo>
                    <a:pt x="73913" y="341375"/>
                  </a:lnTo>
                  <a:lnTo>
                    <a:pt x="73913" y="327405"/>
                  </a:lnTo>
                  <a:lnTo>
                    <a:pt x="29590" y="327405"/>
                  </a:lnTo>
                  <a:lnTo>
                    <a:pt x="24511" y="321563"/>
                  </a:lnTo>
                  <a:lnTo>
                    <a:pt x="24511" y="307339"/>
                  </a:lnTo>
                  <a:lnTo>
                    <a:pt x="29590" y="301497"/>
                  </a:lnTo>
                  <a:lnTo>
                    <a:pt x="318736" y="301497"/>
                  </a:lnTo>
                  <a:lnTo>
                    <a:pt x="313817" y="295020"/>
                  </a:lnTo>
                  <a:lnTo>
                    <a:pt x="327108" y="286958"/>
                  </a:lnTo>
                  <a:lnTo>
                    <a:pt x="335565" y="272811"/>
                  </a:lnTo>
                  <a:lnTo>
                    <a:pt x="334355" y="255355"/>
                  </a:lnTo>
                  <a:lnTo>
                    <a:pt x="318643" y="237362"/>
                  </a:lnTo>
                  <a:lnTo>
                    <a:pt x="335577" y="223623"/>
                  </a:lnTo>
                  <a:lnTo>
                    <a:pt x="337915" y="207168"/>
                  </a:lnTo>
                  <a:lnTo>
                    <a:pt x="330108" y="193143"/>
                  </a:lnTo>
                  <a:lnTo>
                    <a:pt x="318470" y="187578"/>
                  </a:lnTo>
                  <a:lnTo>
                    <a:pt x="73913" y="187578"/>
                  </a:lnTo>
                  <a:lnTo>
                    <a:pt x="73913" y="173440"/>
                  </a:lnTo>
                  <a:lnTo>
                    <a:pt x="70098" y="169106"/>
                  </a:lnTo>
                  <a:lnTo>
                    <a:pt x="68325" y="167131"/>
                  </a:lnTo>
                  <a:close/>
                </a:path>
                <a:path w="338455" h="351155">
                  <a:moveTo>
                    <a:pt x="318736" y="301497"/>
                  </a:moveTo>
                  <a:lnTo>
                    <a:pt x="42163" y="301497"/>
                  </a:lnTo>
                  <a:lnTo>
                    <a:pt x="47243" y="307339"/>
                  </a:lnTo>
                  <a:lnTo>
                    <a:pt x="47243" y="321563"/>
                  </a:lnTo>
                  <a:lnTo>
                    <a:pt x="42163" y="327405"/>
                  </a:lnTo>
                  <a:lnTo>
                    <a:pt x="73913" y="327405"/>
                  </a:lnTo>
                  <a:lnTo>
                    <a:pt x="73913" y="316102"/>
                  </a:lnTo>
                  <a:lnTo>
                    <a:pt x="324714" y="316102"/>
                  </a:lnTo>
                  <a:lnTo>
                    <a:pt x="322464" y="306407"/>
                  </a:lnTo>
                  <a:lnTo>
                    <a:pt x="318736" y="301497"/>
                  </a:lnTo>
                  <a:close/>
                </a:path>
                <a:path w="338455" h="351155">
                  <a:moveTo>
                    <a:pt x="192024" y="0"/>
                  </a:moveTo>
                  <a:lnTo>
                    <a:pt x="185800" y="253"/>
                  </a:lnTo>
                  <a:lnTo>
                    <a:pt x="180848" y="6222"/>
                  </a:lnTo>
                  <a:lnTo>
                    <a:pt x="179605" y="19895"/>
                  </a:lnTo>
                  <a:lnTo>
                    <a:pt x="179577" y="20192"/>
                  </a:lnTo>
                  <a:lnTo>
                    <a:pt x="168546" y="59086"/>
                  </a:lnTo>
                  <a:lnTo>
                    <a:pt x="150193" y="88645"/>
                  </a:lnTo>
                  <a:lnTo>
                    <a:pt x="128910" y="114490"/>
                  </a:lnTo>
                  <a:lnTo>
                    <a:pt x="109093" y="142239"/>
                  </a:lnTo>
                  <a:lnTo>
                    <a:pt x="99232" y="153370"/>
                  </a:lnTo>
                  <a:lnTo>
                    <a:pt x="92027" y="163560"/>
                  </a:lnTo>
                  <a:lnTo>
                    <a:pt x="86750" y="173440"/>
                  </a:lnTo>
                  <a:lnTo>
                    <a:pt x="82676" y="183641"/>
                  </a:lnTo>
                  <a:lnTo>
                    <a:pt x="78739" y="186054"/>
                  </a:lnTo>
                  <a:lnTo>
                    <a:pt x="76073" y="187197"/>
                  </a:lnTo>
                  <a:lnTo>
                    <a:pt x="73913" y="187578"/>
                  </a:lnTo>
                  <a:lnTo>
                    <a:pt x="318470" y="187578"/>
                  </a:lnTo>
                  <a:lnTo>
                    <a:pt x="316611" y="186689"/>
                  </a:lnTo>
                  <a:lnTo>
                    <a:pt x="324407" y="169106"/>
                  </a:lnTo>
                  <a:lnTo>
                    <a:pt x="323834" y="154035"/>
                  </a:lnTo>
                  <a:lnTo>
                    <a:pt x="318080" y="147573"/>
                  </a:lnTo>
                  <a:lnTo>
                    <a:pt x="211455" y="147573"/>
                  </a:lnTo>
                  <a:lnTo>
                    <a:pt x="195254" y="134748"/>
                  </a:lnTo>
                  <a:lnTo>
                    <a:pt x="203104" y="105933"/>
                  </a:lnTo>
                  <a:lnTo>
                    <a:pt x="217670" y="69332"/>
                  </a:lnTo>
                  <a:lnTo>
                    <a:pt x="221614" y="33146"/>
                  </a:lnTo>
                  <a:lnTo>
                    <a:pt x="216327" y="20192"/>
                  </a:lnTo>
                  <a:lnTo>
                    <a:pt x="216205" y="19895"/>
                  </a:lnTo>
                  <a:lnTo>
                    <a:pt x="208724" y="9239"/>
                  </a:lnTo>
                  <a:lnTo>
                    <a:pt x="200290" y="2250"/>
                  </a:lnTo>
                  <a:lnTo>
                    <a:pt x="192024" y="0"/>
                  </a:lnTo>
                  <a:close/>
                </a:path>
                <a:path w="338455" h="351155">
                  <a:moveTo>
                    <a:pt x="295529" y="139191"/>
                  </a:moveTo>
                  <a:lnTo>
                    <a:pt x="272230" y="140537"/>
                  </a:lnTo>
                  <a:lnTo>
                    <a:pt x="252491" y="142525"/>
                  </a:lnTo>
                  <a:lnTo>
                    <a:pt x="211455" y="147573"/>
                  </a:lnTo>
                  <a:lnTo>
                    <a:pt x="318080" y="147573"/>
                  </a:lnTo>
                  <a:lnTo>
                    <a:pt x="314378" y="143416"/>
                  </a:lnTo>
                  <a:lnTo>
                    <a:pt x="295529" y="139191"/>
                  </a:lnTo>
                  <a:close/>
                </a:path>
              </a:pathLst>
            </a:custGeom>
            <a:solidFill>
              <a:srgbClr val="1B4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1"/>
          <p:cNvSpPr/>
          <p:nvPr/>
        </p:nvSpPr>
        <p:spPr>
          <a:xfrm>
            <a:off x="2374011" y="278511"/>
            <a:ext cx="414020" cy="380365"/>
          </a:xfrm>
          <a:custGeom>
            <a:avLst/>
            <a:gdLst/>
            <a:ahLst/>
            <a:cxnLst/>
            <a:rect l="l" t="t" r="r" b="b"/>
            <a:pathLst>
              <a:path w="414019" h="380365">
                <a:moveTo>
                  <a:pt x="201421" y="13081"/>
                </a:moveTo>
                <a:lnTo>
                  <a:pt x="155234" y="17927"/>
                </a:lnTo>
                <a:lnTo>
                  <a:pt x="112525" y="31833"/>
                </a:lnTo>
                <a:lnTo>
                  <a:pt x="112662" y="31833"/>
                </a:lnTo>
                <a:lnTo>
                  <a:pt x="75438" y="53389"/>
                </a:lnTo>
                <a:lnTo>
                  <a:pt x="44247" y="81795"/>
                </a:lnTo>
                <a:lnTo>
                  <a:pt x="20471" y="115847"/>
                </a:lnTo>
                <a:lnTo>
                  <a:pt x="5319" y="154439"/>
                </a:lnTo>
                <a:lnTo>
                  <a:pt x="0" y="196469"/>
                </a:lnTo>
                <a:lnTo>
                  <a:pt x="5319" y="238545"/>
                </a:lnTo>
                <a:lnTo>
                  <a:pt x="20471" y="277171"/>
                </a:lnTo>
                <a:lnTo>
                  <a:pt x="44247" y="311245"/>
                </a:lnTo>
                <a:lnTo>
                  <a:pt x="75438" y="339665"/>
                </a:lnTo>
                <a:lnTo>
                  <a:pt x="112837" y="361330"/>
                </a:lnTo>
                <a:lnTo>
                  <a:pt x="155234" y="375136"/>
                </a:lnTo>
                <a:lnTo>
                  <a:pt x="201421" y="379984"/>
                </a:lnTo>
                <a:lnTo>
                  <a:pt x="247562" y="375136"/>
                </a:lnTo>
                <a:lnTo>
                  <a:pt x="289925" y="361330"/>
                </a:lnTo>
                <a:lnTo>
                  <a:pt x="315368" y="346583"/>
                </a:lnTo>
                <a:lnTo>
                  <a:pt x="201421" y="346583"/>
                </a:lnTo>
                <a:lnTo>
                  <a:pt x="149311" y="338932"/>
                </a:lnTo>
                <a:lnTo>
                  <a:pt x="104058" y="317627"/>
                </a:lnTo>
                <a:lnTo>
                  <a:pt x="68376" y="285135"/>
                </a:lnTo>
                <a:lnTo>
                  <a:pt x="44978" y="243926"/>
                </a:lnTo>
                <a:lnTo>
                  <a:pt x="36575" y="196469"/>
                </a:lnTo>
                <a:lnTo>
                  <a:pt x="44978" y="149073"/>
                </a:lnTo>
                <a:lnTo>
                  <a:pt x="68376" y="107902"/>
                </a:lnTo>
                <a:lnTo>
                  <a:pt x="104058" y="75429"/>
                </a:lnTo>
                <a:lnTo>
                  <a:pt x="149311" y="54131"/>
                </a:lnTo>
                <a:lnTo>
                  <a:pt x="201421" y="46482"/>
                </a:lnTo>
                <a:lnTo>
                  <a:pt x="315657" y="46482"/>
                </a:lnTo>
                <a:lnTo>
                  <a:pt x="315594" y="45593"/>
                </a:lnTo>
                <a:lnTo>
                  <a:pt x="290058" y="31833"/>
                </a:lnTo>
                <a:lnTo>
                  <a:pt x="262270" y="21621"/>
                </a:lnTo>
                <a:lnTo>
                  <a:pt x="232602" y="15267"/>
                </a:lnTo>
                <a:lnTo>
                  <a:pt x="201421" y="13081"/>
                </a:lnTo>
                <a:close/>
              </a:path>
              <a:path w="414019" h="380365">
                <a:moveTo>
                  <a:pt x="348995" y="90678"/>
                </a:moveTo>
                <a:lnTo>
                  <a:pt x="332358" y="105791"/>
                </a:lnTo>
                <a:lnTo>
                  <a:pt x="346584" y="125781"/>
                </a:lnTo>
                <a:lnTo>
                  <a:pt x="357203" y="147796"/>
                </a:lnTo>
                <a:lnTo>
                  <a:pt x="363845" y="171477"/>
                </a:lnTo>
                <a:lnTo>
                  <a:pt x="366140" y="196469"/>
                </a:lnTo>
                <a:lnTo>
                  <a:pt x="357739" y="243926"/>
                </a:lnTo>
                <a:lnTo>
                  <a:pt x="334348" y="285135"/>
                </a:lnTo>
                <a:lnTo>
                  <a:pt x="298685" y="317627"/>
                </a:lnTo>
                <a:lnTo>
                  <a:pt x="253470" y="338932"/>
                </a:lnTo>
                <a:lnTo>
                  <a:pt x="201421" y="346583"/>
                </a:lnTo>
                <a:lnTo>
                  <a:pt x="315368" y="346583"/>
                </a:lnTo>
                <a:lnTo>
                  <a:pt x="358479" y="311245"/>
                </a:lnTo>
                <a:lnTo>
                  <a:pt x="382248" y="277171"/>
                </a:lnTo>
                <a:lnTo>
                  <a:pt x="397398" y="238545"/>
                </a:lnTo>
                <a:lnTo>
                  <a:pt x="402716" y="196469"/>
                </a:lnTo>
                <a:lnTo>
                  <a:pt x="400586" y="171477"/>
                </a:lnTo>
                <a:lnTo>
                  <a:pt x="400502" y="170483"/>
                </a:lnTo>
                <a:lnTo>
                  <a:pt x="400412" y="169433"/>
                </a:lnTo>
                <a:lnTo>
                  <a:pt x="400305" y="168179"/>
                </a:lnTo>
                <a:lnTo>
                  <a:pt x="400274" y="167810"/>
                </a:lnTo>
                <a:lnTo>
                  <a:pt x="393176" y="140557"/>
                </a:lnTo>
                <a:lnTo>
                  <a:pt x="381823" y="115189"/>
                </a:lnTo>
                <a:lnTo>
                  <a:pt x="378081" y="109462"/>
                </a:lnTo>
                <a:lnTo>
                  <a:pt x="366394" y="91694"/>
                </a:lnTo>
                <a:lnTo>
                  <a:pt x="348995" y="90678"/>
                </a:lnTo>
                <a:close/>
              </a:path>
              <a:path w="414019" h="380365">
                <a:moveTo>
                  <a:pt x="201421" y="68199"/>
                </a:moveTo>
                <a:lnTo>
                  <a:pt x="156866" y="74735"/>
                </a:lnTo>
                <a:lnTo>
                  <a:pt x="118168" y="92940"/>
                </a:lnTo>
                <a:lnTo>
                  <a:pt x="87652" y="120703"/>
                </a:lnTo>
                <a:lnTo>
                  <a:pt x="67639" y="155916"/>
                </a:lnTo>
                <a:lnTo>
                  <a:pt x="60451" y="196469"/>
                </a:lnTo>
                <a:lnTo>
                  <a:pt x="67553" y="236601"/>
                </a:lnTo>
                <a:lnTo>
                  <a:pt x="67639" y="237083"/>
                </a:lnTo>
                <a:lnTo>
                  <a:pt x="87652" y="272333"/>
                </a:lnTo>
                <a:lnTo>
                  <a:pt x="118168" y="300116"/>
                </a:lnTo>
                <a:lnTo>
                  <a:pt x="156866" y="318328"/>
                </a:lnTo>
                <a:lnTo>
                  <a:pt x="201421" y="324866"/>
                </a:lnTo>
                <a:lnTo>
                  <a:pt x="245915" y="318328"/>
                </a:lnTo>
                <a:lnTo>
                  <a:pt x="284575" y="300116"/>
                </a:lnTo>
                <a:lnTo>
                  <a:pt x="294350" y="291211"/>
                </a:lnTo>
                <a:lnTo>
                  <a:pt x="201421" y="291211"/>
                </a:lnTo>
                <a:lnTo>
                  <a:pt x="160899" y="283765"/>
                </a:lnTo>
                <a:lnTo>
                  <a:pt x="127841" y="263461"/>
                </a:lnTo>
                <a:lnTo>
                  <a:pt x="105651" y="233455"/>
                </a:lnTo>
                <a:lnTo>
                  <a:pt x="103694" y="224869"/>
                </a:lnTo>
                <a:lnTo>
                  <a:pt x="97408" y="196469"/>
                </a:lnTo>
                <a:lnTo>
                  <a:pt x="105570" y="159664"/>
                </a:lnTo>
                <a:lnTo>
                  <a:pt x="127841" y="129587"/>
                </a:lnTo>
                <a:lnTo>
                  <a:pt x="160899" y="109297"/>
                </a:lnTo>
                <a:lnTo>
                  <a:pt x="201421" y="101854"/>
                </a:lnTo>
                <a:lnTo>
                  <a:pt x="268387" y="101854"/>
                </a:lnTo>
                <a:lnTo>
                  <a:pt x="280657" y="90678"/>
                </a:lnTo>
                <a:lnTo>
                  <a:pt x="281035" y="90678"/>
                </a:lnTo>
                <a:lnTo>
                  <a:pt x="263001" y="81057"/>
                </a:lnTo>
                <a:lnTo>
                  <a:pt x="243681" y="74041"/>
                </a:lnTo>
                <a:lnTo>
                  <a:pt x="223075" y="69691"/>
                </a:lnTo>
                <a:lnTo>
                  <a:pt x="201421" y="68199"/>
                </a:lnTo>
                <a:close/>
              </a:path>
              <a:path w="414019" h="380365">
                <a:moveTo>
                  <a:pt x="315468" y="121285"/>
                </a:moveTo>
                <a:lnTo>
                  <a:pt x="288797" y="145542"/>
                </a:lnTo>
                <a:lnTo>
                  <a:pt x="295563" y="156591"/>
                </a:lnTo>
                <a:lnTo>
                  <a:pt x="295858" y="157099"/>
                </a:lnTo>
                <a:lnTo>
                  <a:pt x="301005" y="169433"/>
                </a:lnTo>
                <a:lnTo>
                  <a:pt x="304084" y="182118"/>
                </a:lnTo>
                <a:lnTo>
                  <a:pt x="304210" y="182635"/>
                </a:lnTo>
                <a:lnTo>
                  <a:pt x="299023" y="224869"/>
                </a:lnTo>
                <a:lnTo>
                  <a:pt x="274891" y="263461"/>
                </a:lnTo>
                <a:lnTo>
                  <a:pt x="241871" y="283765"/>
                </a:lnTo>
                <a:lnTo>
                  <a:pt x="201421" y="291211"/>
                </a:lnTo>
                <a:lnTo>
                  <a:pt x="294350" y="291211"/>
                </a:lnTo>
                <a:lnTo>
                  <a:pt x="315072" y="272333"/>
                </a:lnTo>
                <a:lnTo>
                  <a:pt x="335078" y="237083"/>
                </a:lnTo>
                <a:lnTo>
                  <a:pt x="342264" y="196469"/>
                </a:lnTo>
                <a:lnTo>
                  <a:pt x="340710" y="178768"/>
                </a:lnTo>
                <a:lnTo>
                  <a:pt x="340620" y="177752"/>
                </a:lnTo>
                <a:lnTo>
                  <a:pt x="340535" y="176784"/>
                </a:lnTo>
                <a:lnTo>
                  <a:pt x="340453" y="175845"/>
                </a:lnTo>
                <a:lnTo>
                  <a:pt x="335290" y="156591"/>
                </a:lnTo>
                <a:lnTo>
                  <a:pt x="335200" y="156257"/>
                </a:lnTo>
                <a:lnTo>
                  <a:pt x="326780" y="137979"/>
                </a:lnTo>
                <a:lnTo>
                  <a:pt x="315468" y="121285"/>
                </a:lnTo>
                <a:close/>
              </a:path>
              <a:path w="414019" h="380365">
                <a:moveTo>
                  <a:pt x="201421" y="125222"/>
                </a:moveTo>
                <a:lnTo>
                  <a:pt x="170908" y="130817"/>
                </a:lnTo>
                <a:lnTo>
                  <a:pt x="146002" y="146081"/>
                </a:lnTo>
                <a:lnTo>
                  <a:pt x="129216" y="168727"/>
                </a:lnTo>
                <a:lnTo>
                  <a:pt x="123062" y="196469"/>
                </a:lnTo>
                <a:lnTo>
                  <a:pt x="129216" y="224283"/>
                </a:lnTo>
                <a:lnTo>
                  <a:pt x="146002" y="246967"/>
                </a:lnTo>
                <a:lnTo>
                  <a:pt x="170908" y="262245"/>
                </a:lnTo>
                <a:lnTo>
                  <a:pt x="201421" y="267843"/>
                </a:lnTo>
                <a:lnTo>
                  <a:pt x="231862" y="262245"/>
                </a:lnTo>
                <a:lnTo>
                  <a:pt x="256730" y="246967"/>
                </a:lnTo>
                <a:lnTo>
                  <a:pt x="264395" y="236601"/>
                </a:lnTo>
                <a:lnTo>
                  <a:pt x="201421" y="236601"/>
                </a:lnTo>
                <a:lnTo>
                  <a:pt x="184249" y="233455"/>
                </a:lnTo>
                <a:lnTo>
                  <a:pt x="170243" y="224869"/>
                </a:lnTo>
                <a:lnTo>
                  <a:pt x="160809" y="212115"/>
                </a:lnTo>
                <a:lnTo>
                  <a:pt x="157352" y="196469"/>
                </a:lnTo>
                <a:lnTo>
                  <a:pt x="160809" y="180895"/>
                </a:lnTo>
                <a:lnTo>
                  <a:pt x="170243" y="168179"/>
                </a:lnTo>
                <a:lnTo>
                  <a:pt x="184155" y="159664"/>
                </a:lnTo>
                <a:lnTo>
                  <a:pt x="183934" y="159664"/>
                </a:lnTo>
                <a:lnTo>
                  <a:pt x="200728" y="156591"/>
                </a:lnTo>
                <a:lnTo>
                  <a:pt x="208329" y="156591"/>
                </a:lnTo>
                <a:lnTo>
                  <a:pt x="234950" y="132334"/>
                </a:lnTo>
                <a:lnTo>
                  <a:pt x="227121" y="129240"/>
                </a:lnTo>
                <a:lnTo>
                  <a:pt x="218900" y="127015"/>
                </a:lnTo>
                <a:lnTo>
                  <a:pt x="211018" y="125781"/>
                </a:lnTo>
                <a:lnTo>
                  <a:pt x="212478" y="125781"/>
                </a:lnTo>
                <a:lnTo>
                  <a:pt x="201421" y="125222"/>
                </a:lnTo>
                <a:close/>
              </a:path>
              <a:path w="414019" h="380365">
                <a:moveTo>
                  <a:pt x="269875" y="162687"/>
                </a:moveTo>
                <a:lnTo>
                  <a:pt x="243839" y="186563"/>
                </a:lnTo>
                <a:lnTo>
                  <a:pt x="244856" y="189738"/>
                </a:lnTo>
                <a:lnTo>
                  <a:pt x="245363" y="193040"/>
                </a:lnTo>
                <a:lnTo>
                  <a:pt x="245363" y="196469"/>
                </a:lnTo>
                <a:lnTo>
                  <a:pt x="241909" y="212115"/>
                </a:lnTo>
                <a:lnTo>
                  <a:pt x="232489" y="224869"/>
                </a:lnTo>
                <a:lnTo>
                  <a:pt x="218521" y="233455"/>
                </a:lnTo>
                <a:lnTo>
                  <a:pt x="201421" y="236601"/>
                </a:lnTo>
                <a:lnTo>
                  <a:pt x="264395" y="236601"/>
                </a:lnTo>
                <a:lnTo>
                  <a:pt x="273502" y="224283"/>
                </a:lnTo>
                <a:lnTo>
                  <a:pt x="279653" y="196469"/>
                </a:lnTo>
                <a:lnTo>
                  <a:pt x="279242" y="190627"/>
                </a:lnTo>
                <a:lnTo>
                  <a:pt x="279179" y="189738"/>
                </a:lnTo>
                <a:lnTo>
                  <a:pt x="279063" y="188087"/>
                </a:lnTo>
                <a:lnTo>
                  <a:pt x="279018" y="187457"/>
                </a:lnTo>
                <a:lnTo>
                  <a:pt x="277145" y="178768"/>
                </a:lnTo>
                <a:lnTo>
                  <a:pt x="274081" y="170483"/>
                </a:lnTo>
                <a:lnTo>
                  <a:pt x="269875" y="162687"/>
                </a:lnTo>
                <a:close/>
              </a:path>
              <a:path w="414019" h="380365">
                <a:moveTo>
                  <a:pt x="201421" y="176149"/>
                </a:moveTo>
                <a:lnTo>
                  <a:pt x="192658" y="177752"/>
                </a:lnTo>
                <a:lnTo>
                  <a:pt x="185515" y="182118"/>
                </a:lnTo>
                <a:lnTo>
                  <a:pt x="180705" y="188579"/>
                </a:lnTo>
                <a:lnTo>
                  <a:pt x="178943" y="196469"/>
                </a:lnTo>
                <a:lnTo>
                  <a:pt x="180705" y="204432"/>
                </a:lnTo>
                <a:lnTo>
                  <a:pt x="185515" y="210931"/>
                </a:lnTo>
                <a:lnTo>
                  <a:pt x="192658" y="215310"/>
                </a:lnTo>
                <a:lnTo>
                  <a:pt x="201421" y="216916"/>
                </a:lnTo>
                <a:lnTo>
                  <a:pt x="210111" y="215310"/>
                </a:lnTo>
                <a:lnTo>
                  <a:pt x="217217" y="210931"/>
                </a:lnTo>
                <a:lnTo>
                  <a:pt x="222013" y="204432"/>
                </a:lnTo>
                <a:lnTo>
                  <a:pt x="223774" y="196469"/>
                </a:lnTo>
                <a:lnTo>
                  <a:pt x="223670" y="193040"/>
                </a:lnTo>
                <a:lnTo>
                  <a:pt x="223012" y="190627"/>
                </a:lnTo>
                <a:lnTo>
                  <a:pt x="221614" y="188087"/>
                </a:lnTo>
                <a:lnTo>
                  <a:pt x="234016" y="176784"/>
                </a:lnTo>
                <a:lnTo>
                  <a:pt x="205231" y="176784"/>
                </a:lnTo>
                <a:lnTo>
                  <a:pt x="201421" y="176149"/>
                </a:lnTo>
                <a:close/>
              </a:path>
              <a:path w="414019" h="380365">
                <a:moveTo>
                  <a:pt x="375157" y="0"/>
                </a:moveTo>
                <a:lnTo>
                  <a:pt x="330581" y="40513"/>
                </a:lnTo>
                <a:lnTo>
                  <a:pt x="332105" y="61214"/>
                </a:lnTo>
                <a:lnTo>
                  <a:pt x="205231" y="176784"/>
                </a:lnTo>
                <a:lnTo>
                  <a:pt x="234016" y="176784"/>
                </a:lnTo>
                <a:lnTo>
                  <a:pt x="346328" y="74422"/>
                </a:lnTo>
                <a:lnTo>
                  <a:pt x="370586" y="74422"/>
                </a:lnTo>
                <a:lnTo>
                  <a:pt x="413765" y="35179"/>
                </a:lnTo>
                <a:lnTo>
                  <a:pt x="377444" y="33147"/>
                </a:lnTo>
                <a:lnTo>
                  <a:pt x="375157" y="0"/>
                </a:lnTo>
                <a:close/>
              </a:path>
              <a:path w="414019" h="380365">
                <a:moveTo>
                  <a:pt x="208329" y="156591"/>
                </a:moveTo>
                <a:lnTo>
                  <a:pt x="205739" y="156591"/>
                </a:lnTo>
                <a:lnTo>
                  <a:pt x="207771" y="157099"/>
                </a:lnTo>
                <a:lnTo>
                  <a:pt x="208329" y="156591"/>
                </a:lnTo>
                <a:close/>
              </a:path>
              <a:path w="414019" h="380365">
                <a:moveTo>
                  <a:pt x="268387" y="101854"/>
                </a:moveTo>
                <a:lnTo>
                  <a:pt x="201421" y="101854"/>
                </a:lnTo>
                <a:lnTo>
                  <a:pt x="215544" y="102723"/>
                </a:lnTo>
                <a:lnTo>
                  <a:pt x="229060" y="105283"/>
                </a:lnTo>
                <a:lnTo>
                  <a:pt x="241837" y="109462"/>
                </a:lnTo>
                <a:lnTo>
                  <a:pt x="253745" y="115189"/>
                </a:lnTo>
                <a:lnTo>
                  <a:pt x="268387" y="101854"/>
                </a:lnTo>
                <a:close/>
              </a:path>
              <a:path w="414019" h="380365">
                <a:moveTo>
                  <a:pt x="370586" y="74422"/>
                </a:moveTo>
                <a:lnTo>
                  <a:pt x="346328" y="74422"/>
                </a:lnTo>
                <a:lnTo>
                  <a:pt x="369188" y="75692"/>
                </a:lnTo>
                <a:lnTo>
                  <a:pt x="370586" y="74422"/>
                </a:lnTo>
                <a:close/>
              </a:path>
              <a:path w="414019" h="380365">
                <a:moveTo>
                  <a:pt x="315657" y="46482"/>
                </a:moveTo>
                <a:lnTo>
                  <a:pt x="201421" y="46482"/>
                </a:lnTo>
                <a:lnTo>
                  <a:pt x="227895" y="48410"/>
                </a:lnTo>
                <a:lnTo>
                  <a:pt x="253559" y="54131"/>
                </a:lnTo>
                <a:lnTo>
                  <a:pt x="253325" y="54131"/>
                </a:lnTo>
                <a:lnTo>
                  <a:pt x="276413" y="62984"/>
                </a:lnTo>
                <a:lnTo>
                  <a:pt x="297814" y="75057"/>
                </a:lnTo>
                <a:lnTo>
                  <a:pt x="316483" y="58166"/>
                </a:lnTo>
                <a:lnTo>
                  <a:pt x="315657" y="46482"/>
                </a:lnTo>
                <a:close/>
              </a:path>
            </a:pathLst>
          </a:custGeom>
          <a:solidFill>
            <a:srgbClr val="0440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3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5977" y="0"/>
            <a:ext cx="3486150" cy="3023235"/>
          </a:xfrm>
          <a:custGeom>
            <a:avLst/>
            <a:gdLst/>
            <a:ahLst/>
            <a:cxnLst/>
            <a:rect l="l" t="t" r="r" b="b"/>
            <a:pathLst>
              <a:path w="3486150" h="3023235">
                <a:moveTo>
                  <a:pt x="3486023" y="0"/>
                </a:moveTo>
                <a:lnTo>
                  <a:pt x="0" y="0"/>
                </a:lnTo>
                <a:lnTo>
                  <a:pt x="32584" y="747"/>
                </a:lnTo>
                <a:lnTo>
                  <a:pt x="67142" y="2992"/>
                </a:lnTo>
                <a:lnTo>
                  <a:pt x="140835" y="11985"/>
                </a:lnTo>
                <a:lnTo>
                  <a:pt x="179301" y="18740"/>
                </a:lnTo>
                <a:lnTo>
                  <a:pt x="218401" y="27005"/>
                </a:lnTo>
                <a:lnTo>
                  <a:pt x="257800" y="36784"/>
                </a:lnTo>
                <a:lnTo>
                  <a:pt x="297162" y="48079"/>
                </a:lnTo>
                <a:lnTo>
                  <a:pt x="336153" y="60893"/>
                </a:lnTo>
                <a:lnTo>
                  <a:pt x="374438" y="75231"/>
                </a:lnTo>
                <a:lnTo>
                  <a:pt x="411683" y="91095"/>
                </a:lnTo>
                <a:lnTo>
                  <a:pt x="447552" y="108488"/>
                </a:lnTo>
                <a:lnTo>
                  <a:pt x="481711" y="127414"/>
                </a:lnTo>
                <a:lnTo>
                  <a:pt x="543560" y="169876"/>
                </a:lnTo>
                <a:lnTo>
                  <a:pt x="594550" y="218507"/>
                </a:lnTo>
                <a:lnTo>
                  <a:pt x="632004" y="273333"/>
                </a:lnTo>
                <a:lnTo>
                  <a:pt x="653242" y="334381"/>
                </a:lnTo>
                <a:lnTo>
                  <a:pt x="656943" y="367245"/>
                </a:lnTo>
                <a:lnTo>
                  <a:pt x="655587" y="401674"/>
                </a:lnTo>
                <a:lnTo>
                  <a:pt x="636359" y="475241"/>
                </a:lnTo>
                <a:lnTo>
                  <a:pt x="617819" y="514384"/>
                </a:lnTo>
                <a:lnTo>
                  <a:pt x="592882" y="555105"/>
                </a:lnTo>
                <a:lnTo>
                  <a:pt x="561213" y="597408"/>
                </a:lnTo>
                <a:lnTo>
                  <a:pt x="516343" y="656587"/>
                </a:lnTo>
                <a:lnTo>
                  <a:pt x="482110" y="710697"/>
                </a:lnTo>
                <a:lnTo>
                  <a:pt x="457876" y="759923"/>
                </a:lnTo>
                <a:lnTo>
                  <a:pt x="443004" y="804454"/>
                </a:lnTo>
                <a:lnTo>
                  <a:pt x="436856" y="844474"/>
                </a:lnTo>
                <a:lnTo>
                  <a:pt x="438795" y="880172"/>
                </a:lnTo>
                <a:lnTo>
                  <a:pt x="468216" y="946714"/>
                </a:lnTo>
                <a:lnTo>
                  <a:pt x="495093" y="975931"/>
                </a:lnTo>
                <a:lnTo>
                  <a:pt x="527960" y="999766"/>
                </a:lnTo>
                <a:lnTo>
                  <a:pt x="565969" y="1018601"/>
                </a:lnTo>
                <a:lnTo>
                  <a:pt x="608267" y="1032817"/>
                </a:lnTo>
                <a:lnTo>
                  <a:pt x="654002" y="1042798"/>
                </a:lnTo>
                <a:lnTo>
                  <a:pt x="702325" y="1048924"/>
                </a:lnTo>
                <a:lnTo>
                  <a:pt x="752384" y="1051579"/>
                </a:lnTo>
                <a:lnTo>
                  <a:pt x="803328" y="1051144"/>
                </a:lnTo>
                <a:lnTo>
                  <a:pt x="854305" y="1048002"/>
                </a:lnTo>
                <a:lnTo>
                  <a:pt x="904464" y="1042534"/>
                </a:lnTo>
                <a:lnTo>
                  <a:pt x="952955" y="1035123"/>
                </a:lnTo>
                <a:lnTo>
                  <a:pt x="998926" y="1026151"/>
                </a:lnTo>
                <a:lnTo>
                  <a:pt x="1041526" y="1016000"/>
                </a:lnTo>
                <a:lnTo>
                  <a:pt x="1079662" y="1006117"/>
                </a:lnTo>
                <a:lnTo>
                  <a:pt x="1118623" y="996456"/>
                </a:lnTo>
                <a:lnTo>
                  <a:pt x="1158036" y="987461"/>
                </a:lnTo>
                <a:lnTo>
                  <a:pt x="1197525" y="979575"/>
                </a:lnTo>
                <a:lnTo>
                  <a:pt x="1236718" y="973242"/>
                </a:lnTo>
                <a:lnTo>
                  <a:pt x="1275241" y="968905"/>
                </a:lnTo>
                <a:lnTo>
                  <a:pt x="1312720" y="967008"/>
                </a:lnTo>
                <a:lnTo>
                  <a:pt x="1348781" y="967994"/>
                </a:lnTo>
                <a:lnTo>
                  <a:pt x="1415154" y="980393"/>
                </a:lnTo>
                <a:lnTo>
                  <a:pt x="1471370" y="1009649"/>
                </a:lnTo>
                <a:lnTo>
                  <a:pt x="1514437" y="1059312"/>
                </a:lnTo>
                <a:lnTo>
                  <a:pt x="1541365" y="1132929"/>
                </a:lnTo>
                <a:lnTo>
                  <a:pt x="1547842" y="1179830"/>
                </a:lnTo>
                <a:lnTo>
                  <a:pt x="1549163" y="1234051"/>
                </a:lnTo>
                <a:lnTo>
                  <a:pt x="1544954" y="1296035"/>
                </a:lnTo>
                <a:lnTo>
                  <a:pt x="1541862" y="1333999"/>
                </a:lnTo>
                <a:lnTo>
                  <a:pt x="1541054" y="1368947"/>
                </a:lnTo>
                <a:lnTo>
                  <a:pt x="1546295" y="1430130"/>
                </a:lnTo>
                <a:lnTo>
                  <a:pt x="1560674" y="1480259"/>
                </a:lnTo>
                <a:lnTo>
                  <a:pt x="1584188" y="1520007"/>
                </a:lnTo>
                <a:lnTo>
                  <a:pt x="1616835" y="1550048"/>
                </a:lnTo>
                <a:lnTo>
                  <a:pt x="1658611" y="1571057"/>
                </a:lnTo>
                <a:lnTo>
                  <a:pt x="1709513" y="1583707"/>
                </a:lnTo>
                <a:lnTo>
                  <a:pt x="1769538" y="1588672"/>
                </a:lnTo>
                <a:lnTo>
                  <a:pt x="1802971" y="1588484"/>
                </a:lnTo>
                <a:lnTo>
                  <a:pt x="1876676" y="1583186"/>
                </a:lnTo>
                <a:lnTo>
                  <a:pt x="1916947" y="1578246"/>
                </a:lnTo>
                <a:lnTo>
                  <a:pt x="1959497" y="1571889"/>
                </a:lnTo>
                <a:lnTo>
                  <a:pt x="2004325" y="1564202"/>
                </a:lnTo>
                <a:lnTo>
                  <a:pt x="2051431" y="1555267"/>
                </a:lnTo>
                <a:lnTo>
                  <a:pt x="2100814" y="1545170"/>
                </a:lnTo>
                <a:lnTo>
                  <a:pt x="2152475" y="1533994"/>
                </a:lnTo>
                <a:lnTo>
                  <a:pt x="2206412" y="1521824"/>
                </a:lnTo>
                <a:lnTo>
                  <a:pt x="2262626" y="1508743"/>
                </a:lnTo>
                <a:lnTo>
                  <a:pt x="2321116" y="1494837"/>
                </a:lnTo>
                <a:lnTo>
                  <a:pt x="2577828" y="1432640"/>
                </a:lnTo>
                <a:lnTo>
                  <a:pt x="2719831" y="1398777"/>
                </a:lnTo>
                <a:lnTo>
                  <a:pt x="2780544" y="1385841"/>
                </a:lnTo>
                <a:lnTo>
                  <a:pt x="2837416" y="1376429"/>
                </a:lnTo>
                <a:lnTo>
                  <a:pt x="2890555" y="1370409"/>
                </a:lnTo>
                <a:lnTo>
                  <a:pt x="2940070" y="1367652"/>
                </a:lnTo>
                <a:lnTo>
                  <a:pt x="2986069" y="1368026"/>
                </a:lnTo>
                <a:lnTo>
                  <a:pt x="3028661" y="1371400"/>
                </a:lnTo>
                <a:lnTo>
                  <a:pt x="3067955" y="1377644"/>
                </a:lnTo>
                <a:lnTo>
                  <a:pt x="3137082" y="1398217"/>
                </a:lnTo>
                <a:lnTo>
                  <a:pt x="3194318" y="1428698"/>
                </a:lnTo>
                <a:lnTo>
                  <a:pt x="3240531" y="1468040"/>
                </a:lnTo>
                <a:lnTo>
                  <a:pt x="3276591" y="1515195"/>
                </a:lnTo>
                <a:lnTo>
                  <a:pt x="3303365" y="1569118"/>
                </a:lnTo>
                <a:lnTo>
                  <a:pt x="3321722" y="1628761"/>
                </a:lnTo>
                <a:lnTo>
                  <a:pt x="3332530" y="1693078"/>
                </a:lnTo>
                <a:lnTo>
                  <a:pt x="3336658" y="1761021"/>
                </a:lnTo>
                <a:lnTo>
                  <a:pt x="3336489" y="1796025"/>
                </a:lnTo>
                <a:lnTo>
                  <a:pt x="3332226" y="1867445"/>
                </a:lnTo>
                <a:lnTo>
                  <a:pt x="3323453" y="1939874"/>
                </a:lnTo>
                <a:lnTo>
                  <a:pt x="3311040" y="2012266"/>
                </a:lnTo>
                <a:lnTo>
                  <a:pt x="3295856" y="2083573"/>
                </a:lnTo>
                <a:lnTo>
                  <a:pt x="3278768" y="2152749"/>
                </a:lnTo>
                <a:lnTo>
                  <a:pt x="3260645" y="2218747"/>
                </a:lnTo>
                <a:lnTo>
                  <a:pt x="3233420" y="2309495"/>
                </a:lnTo>
                <a:lnTo>
                  <a:pt x="3151245" y="2597804"/>
                </a:lnTo>
                <a:lnTo>
                  <a:pt x="3150854" y="2768600"/>
                </a:lnTo>
                <a:lnTo>
                  <a:pt x="3256547" y="2889103"/>
                </a:lnTo>
                <a:lnTo>
                  <a:pt x="3486023" y="3022692"/>
                </a:lnTo>
                <a:lnTo>
                  <a:pt x="3486023" y="0"/>
                </a:lnTo>
                <a:close/>
              </a:path>
            </a:pathLst>
          </a:custGeom>
          <a:solidFill>
            <a:srgbClr val="F6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889038"/>
            <a:ext cx="12192000" cy="5969000"/>
            <a:chOff x="0" y="889038"/>
            <a:chExt cx="12192000" cy="5969000"/>
          </a:xfrm>
        </p:grpSpPr>
        <p:sp>
          <p:nvSpPr>
            <p:cNvPr id="4" name="object 4"/>
            <p:cNvSpPr/>
            <p:nvPr/>
          </p:nvSpPr>
          <p:spPr>
            <a:xfrm>
              <a:off x="0" y="3931665"/>
              <a:ext cx="4500245" cy="2926715"/>
            </a:xfrm>
            <a:custGeom>
              <a:avLst/>
              <a:gdLst/>
              <a:ahLst/>
              <a:cxnLst/>
              <a:rect l="l" t="t" r="r" b="b"/>
              <a:pathLst>
                <a:path w="4500245" h="2926715">
                  <a:moveTo>
                    <a:pt x="602335" y="0"/>
                  </a:moveTo>
                  <a:lnTo>
                    <a:pt x="425019" y="1260"/>
                  </a:lnTo>
                  <a:lnTo>
                    <a:pt x="298706" y="10080"/>
                  </a:lnTo>
                  <a:lnTo>
                    <a:pt x="162909" y="34022"/>
                  </a:lnTo>
                  <a:lnTo>
                    <a:pt x="0" y="70934"/>
                  </a:lnTo>
                  <a:lnTo>
                    <a:pt x="0" y="2926333"/>
                  </a:lnTo>
                  <a:lnTo>
                    <a:pt x="4108770" y="2926333"/>
                  </a:lnTo>
                  <a:lnTo>
                    <a:pt x="3955571" y="2907336"/>
                  </a:lnTo>
                  <a:lnTo>
                    <a:pt x="3352847" y="2771655"/>
                  </a:lnTo>
                  <a:lnTo>
                    <a:pt x="2766577" y="2485664"/>
                  </a:lnTo>
                  <a:lnTo>
                    <a:pt x="2538984" y="2000389"/>
                  </a:lnTo>
                  <a:lnTo>
                    <a:pt x="2545028" y="1959266"/>
                  </a:lnTo>
                  <a:lnTo>
                    <a:pt x="2553846" y="1920357"/>
                  </a:lnTo>
                  <a:lnTo>
                    <a:pt x="2565342" y="1883598"/>
                  </a:lnTo>
                  <a:lnTo>
                    <a:pt x="2595982" y="1816273"/>
                  </a:lnTo>
                  <a:lnTo>
                    <a:pt x="2636180" y="1756777"/>
                  </a:lnTo>
                  <a:lnTo>
                    <a:pt x="2685167" y="1704597"/>
                  </a:lnTo>
                  <a:lnTo>
                    <a:pt x="2742175" y="1659219"/>
                  </a:lnTo>
                  <a:lnTo>
                    <a:pt x="2806436" y="1620130"/>
                  </a:lnTo>
                  <a:lnTo>
                    <a:pt x="2841046" y="1602784"/>
                  </a:lnTo>
                  <a:lnTo>
                    <a:pt x="2877182" y="1586817"/>
                  </a:lnTo>
                  <a:lnTo>
                    <a:pt x="2914745" y="1572165"/>
                  </a:lnTo>
                  <a:lnTo>
                    <a:pt x="2953642" y="1558765"/>
                  </a:lnTo>
                  <a:lnTo>
                    <a:pt x="2993776" y="1546552"/>
                  </a:lnTo>
                  <a:lnTo>
                    <a:pt x="3035050" y="1535461"/>
                  </a:lnTo>
                  <a:lnTo>
                    <a:pt x="3077369" y="1525430"/>
                  </a:lnTo>
                  <a:lnTo>
                    <a:pt x="3120637" y="1516393"/>
                  </a:lnTo>
                  <a:lnTo>
                    <a:pt x="3164757" y="1508286"/>
                  </a:lnTo>
                  <a:lnTo>
                    <a:pt x="3209634" y="1501046"/>
                  </a:lnTo>
                  <a:lnTo>
                    <a:pt x="3255171" y="1494607"/>
                  </a:lnTo>
                  <a:lnTo>
                    <a:pt x="3301273" y="1488906"/>
                  </a:lnTo>
                  <a:lnTo>
                    <a:pt x="3347843" y="1483879"/>
                  </a:lnTo>
                  <a:lnTo>
                    <a:pt x="3394785" y="1479461"/>
                  </a:lnTo>
                  <a:lnTo>
                    <a:pt x="3442004" y="1475588"/>
                  </a:lnTo>
                  <a:lnTo>
                    <a:pt x="3536885" y="1469221"/>
                  </a:lnTo>
                  <a:lnTo>
                    <a:pt x="3995209" y="1448276"/>
                  </a:lnTo>
                  <a:lnTo>
                    <a:pt x="4037278" y="1445649"/>
                  </a:lnTo>
                  <a:lnTo>
                    <a:pt x="4078278" y="1442669"/>
                  </a:lnTo>
                  <a:lnTo>
                    <a:pt x="4118113" y="1439272"/>
                  </a:lnTo>
                  <a:lnTo>
                    <a:pt x="4156688" y="1435392"/>
                  </a:lnTo>
                  <a:lnTo>
                    <a:pt x="4229672" y="1425932"/>
                  </a:lnTo>
                  <a:lnTo>
                    <a:pt x="4296460" y="1413773"/>
                  </a:lnTo>
                  <a:lnTo>
                    <a:pt x="4356284" y="1398404"/>
                  </a:lnTo>
                  <a:lnTo>
                    <a:pt x="4408377" y="1379310"/>
                  </a:lnTo>
                  <a:lnTo>
                    <a:pt x="4451969" y="1355977"/>
                  </a:lnTo>
                  <a:lnTo>
                    <a:pt x="4486291" y="1327894"/>
                  </a:lnTo>
                  <a:lnTo>
                    <a:pt x="4499737" y="1311909"/>
                  </a:lnTo>
                  <a:lnTo>
                    <a:pt x="4403663" y="1216203"/>
                  </a:lnTo>
                  <a:lnTo>
                    <a:pt x="4047759" y="1005649"/>
                  </a:lnTo>
                  <a:lnTo>
                    <a:pt x="3330501" y="795095"/>
                  </a:lnTo>
                  <a:lnTo>
                    <a:pt x="2194212" y="702944"/>
                  </a:lnTo>
                  <a:lnTo>
                    <a:pt x="1721866" y="702944"/>
                  </a:lnTo>
                  <a:lnTo>
                    <a:pt x="1565624" y="702008"/>
                  </a:lnTo>
                  <a:lnTo>
                    <a:pt x="1426506" y="699244"/>
                  </a:lnTo>
                  <a:lnTo>
                    <a:pt x="1303655" y="694718"/>
                  </a:lnTo>
                  <a:lnTo>
                    <a:pt x="1248062" y="691814"/>
                  </a:lnTo>
                  <a:lnTo>
                    <a:pt x="1196216" y="688495"/>
                  </a:lnTo>
                  <a:lnTo>
                    <a:pt x="1148009" y="684767"/>
                  </a:lnTo>
                  <a:lnTo>
                    <a:pt x="1103335" y="680641"/>
                  </a:lnTo>
                  <a:lnTo>
                    <a:pt x="1062086" y="676123"/>
                  </a:lnTo>
                  <a:lnTo>
                    <a:pt x="1024156" y="671222"/>
                  </a:lnTo>
                  <a:lnTo>
                    <a:pt x="957825" y="660304"/>
                  </a:lnTo>
                  <a:lnTo>
                    <a:pt x="903486" y="647953"/>
                  </a:lnTo>
                  <a:lnTo>
                    <a:pt x="860285" y="634234"/>
                  </a:lnTo>
                  <a:lnTo>
                    <a:pt x="814495" y="611236"/>
                  </a:lnTo>
                  <a:lnTo>
                    <a:pt x="784442" y="576400"/>
                  </a:lnTo>
                  <a:lnTo>
                    <a:pt x="780777" y="557342"/>
                  </a:lnTo>
                  <a:lnTo>
                    <a:pt x="781412" y="547432"/>
                  </a:lnTo>
                  <a:lnTo>
                    <a:pt x="797898" y="505443"/>
                  </a:lnTo>
                  <a:lnTo>
                    <a:pt x="821917" y="471714"/>
                  </a:lnTo>
                  <a:lnTo>
                    <a:pt x="852720" y="436315"/>
                  </a:lnTo>
                  <a:lnTo>
                    <a:pt x="911292" y="374210"/>
                  </a:lnTo>
                  <a:lnTo>
                    <a:pt x="923130" y="361396"/>
                  </a:lnTo>
                  <a:lnTo>
                    <a:pt x="956967" y="322320"/>
                  </a:lnTo>
                  <a:lnTo>
                    <a:pt x="986045" y="282463"/>
                  </a:lnTo>
                  <a:lnTo>
                    <a:pt x="1007476" y="242046"/>
                  </a:lnTo>
                  <a:lnTo>
                    <a:pt x="1018377" y="201291"/>
                  </a:lnTo>
                  <a:lnTo>
                    <a:pt x="1019172" y="187670"/>
                  </a:lnTo>
                  <a:lnTo>
                    <a:pt x="1018368" y="174044"/>
                  </a:lnTo>
                  <a:lnTo>
                    <a:pt x="994796" y="115204"/>
                  </a:lnTo>
                  <a:lnTo>
                    <a:pt x="940687" y="65198"/>
                  </a:lnTo>
                  <a:lnTo>
                    <a:pt x="904609" y="46250"/>
                  </a:lnTo>
                  <a:lnTo>
                    <a:pt x="863374" y="30972"/>
                  </a:lnTo>
                  <a:lnTo>
                    <a:pt x="817624" y="19088"/>
                  </a:lnTo>
                  <a:lnTo>
                    <a:pt x="768002" y="10324"/>
                  </a:lnTo>
                  <a:lnTo>
                    <a:pt x="715151" y="4405"/>
                  </a:lnTo>
                  <a:lnTo>
                    <a:pt x="659715" y="1055"/>
                  </a:lnTo>
                  <a:lnTo>
                    <a:pt x="602335" y="0"/>
                  </a:lnTo>
                  <a:close/>
                </a:path>
                <a:path w="4500245" h="2926715">
                  <a:moveTo>
                    <a:pt x="2151220" y="699458"/>
                  </a:moveTo>
                  <a:lnTo>
                    <a:pt x="2115048" y="699458"/>
                  </a:lnTo>
                  <a:lnTo>
                    <a:pt x="1804421" y="702709"/>
                  </a:lnTo>
                  <a:lnTo>
                    <a:pt x="1750824" y="702944"/>
                  </a:lnTo>
                  <a:lnTo>
                    <a:pt x="2194212" y="702944"/>
                  </a:lnTo>
                  <a:lnTo>
                    <a:pt x="2151220" y="699458"/>
                  </a:lnTo>
                  <a:close/>
                </a:path>
              </a:pathLst>
            </a:custGeom>
            <a:solidFill>
              <a:srgbClr val="F6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00" y="889038"/>
              <a:ext cx="12090400" cy="59689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792" rIns="0" bIns="0" rtlCol="0">
            <a:spAutoFit/>
          </a:bodyPr>
          <a:lstStyle/>
          <a:p>
            <a:pPr marL="1670050">
              <a:lnSpc>
                <a:spcPct val="100000"/>
              </a:lnSpc>
              <a:spcBef>
                <a:spcPts val="100"/>
              </a:spcBef>
            </a:pPr>
            <a:r>
              <a:rPr dirty="0"/>
              <a:t>SARANA</a:t>
            </a:r>
            <a:r>
              <a:rPr spc="-120" dirty="0"/>
              <a:t> </a:t>
            </a:r>
            <a:r>
              <a:rPr dirty="0"/>
              <a:t>DAN</a:t>
            </a:r>
            <a:r>
              <a:rPr spc="-90" dirty="0"/>
              <a:t> </a:t>
            </a:r>
            <a:r>
              <a:rPr dirty="0"/>
              <a:t>PRASARANA</a:t>
            </a:r>
            <a:r>
              <a:rPr spc="-120" dirty="0"/>
              <a:t> </a:t>
            </a:r>
            <a:r>
              <a:rPr dirty="0"/>
              <a:t>KBLI</a:t>
            </a:r>
            <a:r>
              <a:rPr spc="-110" dirty="0"/>
              <a:t> </a:t>
            </a:r>
            <a:r>
              <a:rPr spc="-10" dirty="0"/>
              <a:t>78104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8" y="0"/>
            <a:ext cx="12192635" cy="6858000"/>
            <a:chOff x="-48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" y="740"/>
              <a:ext cx="12192048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6704" y="0"/>
              <a:ext cx="6325295" cy="6000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9"/>
              <a:ext cx="11848590" cy="1092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83"/>
              <a:ext cx="12139865" cy="10261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416410" y="6517640"/>
            <a:ext cx="1816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Constantia"/>
                <a:cs typeface="Constantia"/>
              </a:rPr>
              <a:t>56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24138" y="1514475"/>
            <a:ext cx="3371850" cy="4591050"/>
            <a:chOff x="2124138" y="1514475"/>
            <a:chExt cx="3371850" cy="45910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600" y="1524000"/>
              <a:ext cx="3352800" cy="4572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28901" y="1519237"/>
              <a:ext cx="3362325" cy="4581525"/>
            </a:xfrm>
            <a:custGeom>
              <a:avLst/>
              <a:gdLst/>
              <a:ahLst/>
              <a:cxnLst/>
              <a:rect l="l" t="t" r="r" b="b"/>
              <a:pathLst>
                <a:path w="3362325" h="4581525">
                  <a:moveTo>
                    <a:pt x="0" y="4581525"/>
                  </a:moveTo>
                  <a:lnTo>
                    <a:pt x="3362325" y="4581525"/>
                  </a:lnTo>
                  <a:lnTo>
                    <a:pt x="3362325" y="0"/>
                  </a:lnTo>
                  <a:lnTo>
                    <a:pt x="0" y="0"/>
                  </a:lnTo>
                  <a:lnTo>
                    <a:pt x="0" y="4581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62400" y="2438400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53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533400" y="76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2400" y="2438400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0" y="76200"/>
                  </a:moveTo>
                  <a:lnTo>
                    <a:pt x="533400" y="76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27098" y="1013206"/>
            <a:ext cx="3651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469B"/>
                </a:solidFill>
                <a:latin typeface="Arial"/>
                <a:cs typeface="Arial"/>
              </a:rPr>
              <a:t>CONTOH</a:t>
            </a:r>
            <a:r>
              <a:rPr sz="1400" b="1" spc="-30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469B"/>
                </a:solidFill>
                <a:latin typeface="Arial"/>
                <a:cs typeface="Arial"/>
              </a:rPr>
              <a:t>NIB</a:t>
            </a:r>
            <a:r>
              <a:rPr sz="1400" b="1" spc="-20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469B"/>
                </a:solidFill>
                <a:latin typeface="Arial"/>
                <a:cs typeface="Arial"/>
              </a:rPr>
              <a:t>:</a:t>
            </a:r>
            <a:r>
              <a:rPr sz="1400" b="1" spc="-2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469B"/>
                </a:solidFill>
                <a:latin typeface="Arial"/>
                <a:cs typeface="Arial"/>
              </a:rPr>
              <a:t>NOMOR</a:t>
            </a:r>
            <a:r>
              <a:rPr sz="1400" b="1" spc="-5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469B"/>
                </a:solidFill>
                <a:latin typeface="Arial"/>
                <a:cs typeface="Arial"/>
              </a:rPr>
              <a:t>INDUK</a:t>
            </a:r>
            <a:r>
              <a:rPr sz="1400" b="1" spc="-2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469B"/>
                </a:solidFill>
                <a:latin typeface="Arial"/>
                <a:cs typeface="Arial"/>
              </a:rPr>
              <a:t>BERUSAHA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10211" y="752475"/>
            <a:ext cx="4057650" cy="5734050"/>
            <a:chOff x="6010211" y="752475"/>
            <a:chExt cx="4057650" cy="573405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799" y="762000"/>
              <a:ext cx="4038600" cy="5715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14973" y="757237"/>
              <a:ext cx="4048125" cy="5724525"/>
            </a:xfrm>
            <a:custGeom>
              <a:avLst/>
              <a:gdLst/>
              <a:ahLst/>
              <a:cxnLst/>
              <a:rect l="l" t="t" r="r" b="b"/>
              <a:pathLst>
                <a:path w="4048125" h="5724525">
                  <a:moveTo>
                    <a:pt x="0" y="5724525"/>
                  </a:moveTo>
                  <a:lnTo>
                    <a:pt x="4048125" y="5724525"/>
                  </a:lnTo>
                  <a:lnTo>
                    <a:pt x="4048125" y="0"/>
                  </a:lnTo>
                  <a:lnTo>
                    <a:pt x="0" y="0"/>
                  </a:lnTo>
                  <a:lnTo>
                    <a:pt x="0" y="5724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29600" y="1905000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53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533400" y="76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29600" y="1905000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0" y="76200"/>
                  </a:moveTo>
                  <a:lnTo>
                    <a:pt x="533400" y="76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8" y="0"/>
            <a:ext cx="12192635" cy="6858000"/>
            <a:chOff x="-48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" y="740"/>
              <a:ext cx="12192048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6704" y="0"/>
              <a:ext cx="6325295" cy="6000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9"/>
              <a:ext cx="11848590" cy="1092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83"/>
              <a:ext cx="12139865" cy="10261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425555" y="6517640"/>
            <a:ext cx="1727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Constantia"/>
                <a:cs typeface="Constantia"/>
              </a:rPr>
              <a:t>57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71738" y="1466214"/>
            <a:ext cx="4210050" cy="4944110"/>
            <a:chOff x="1971738" y="1466214"/>
            <a:chExt cx="4210050" cy="494411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0" y="1475739"/>
              <a:ext cx="4191000" cy="49250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6501" y="1470977"/>
              <a:ext cx="4200525" cy="4934585"/>
            </a:xfrm>
            <a:custGeom>
              <a:avLst/>
              <a:gdLst/>
              <a:ahLst/>
              <a:cxnLst/>
              <a:rect l="l" t="t" r="r" b="b"/>
              <a:pathLst>
                <a:path w="4200525" h="4934585">
                  <a:moveTo>
                    <a:pt x="0" y="4934585"/>
                  </a:moveTo>
                  <a:lnTo>
                    <a:pt x="4200525" y="4934585"/>
                  </a:lnTo>
                  <a:lnTo>
                    <a:pt x="4200525" y="0"/>
                  </a:lnTo>
                  <a:lnTo>
                    <a:pt x="0" y="0"/>
                  </a:lnTo>
                  <a:lnTo>
                    <a:pt x="0" y="49345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467411" y="1514475"/>
            <a:ext cx="3752850" cy="4819650"/>
            <a:chOff x="6467411" y="1514475"/>
            <a:chExt cx="3752850" cy="481965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6999" y="1524000"/>
              <a:ext cx="3733800" cy="4800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72173" y="1519237"/>
              <a:ext cx="3743325" cy="4810125"/>
            </a:xfrm>
            <a:custGeom>
              <a:avLst/>
              <a:gdLst/>
              <a:ahLst/>
              <a:cxnLst/>
              <a:rect l="l" t="t" r="r" b="b"/>
              <a:pathLst>
                <a:path w="3743325" h="4810125">
                  <a:moveTo>
                    <a:pt x="0" y="4810125"/>
                  </a:moveTo>
                  <a:lnTo>
                    <a:pt x="3743325" y="4810125"/>
                  </a:lnTo>
                  <a:lnTo>
                    <a:pt x="3743325" y="0"/>
                  </a:lnTo>
                  <a:lnTo>
                    <a:pt x="0" y="0"/>
                  </a:lnTo>
                  <a:lnTo>
                    <a:pt x="0" y="4810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40328" y="985265"/>
            <a:ext cx="41859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469B"/>
                </a:solidFill>
                <a:latin typeface="Arial"/>
                <a:cs typeface="Arial"/>
              </a:rPr>
              <a:t>CONTOH</a:t>
            </a:r>
            <a:r>
              <a:rPr sz="1400" b="1" spc="-100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469B"/>
                </a:solidFill>
                <a:latin typeface="Arial"/>
                <a:cs typeface="Arial"/>
              </a:rPr>
              <a:t>SERTIVIKAT</a:t>
            </a:r>
            <a:r>
              <a:rPr sz="1400" b="1" spc="-70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469B"/>
                </a:solidFill>
                <a:latin typeface="Arial"/>
                <a:cs typeface="Arial"/>
              </a:rPr>
              <a:t>STANDAR</a:t>
            </a:r>
            <a:r>
              <a:rPr sz="1400" b="1" spc="-55" dirty="0">
                <a:solidFill>
                  <a:srgbClr val="0046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469B"/>
                </a:solidFill>
                <a:latin typeface="Arial"/>
                <a:cs typeface="Arial"/>
              </a:rPr>
              <a:t>TERVERIFIKASI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932" rIns="0" bIns="0" rtlCol="0">
            <a:spAutoFit/>
          </a:bodyPr>
          <a:lstStyle/>
          <a:p>
            <a:pPr marL="4220845">
              <a:lnSpc>
                <a:spcPct val="100000"/>
              </a:lnSpc>
              <a:spcBef>
                <a:spcPts val="95"/>
              </a:spcBef>
            </a:pPr>
            <a:r>
              <a:rPr sz="4000" b="1" spc="-40" dirty="0">
                <a:solidFill>
                  <a:srgbClr val="404040"/>
                </a:solidFill>
                <a:latin typeface="Calibri"/>
                <a:cs typeface="Calibri"/>
              </a:rPr>
              <a:t>PERATURAN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629" y="2076145"/>
            <a:ext cx="24568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UU</a:t>
            </a:r>
            <a:r>
              <a:rPr sz="2000" b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NO.13</a:t>
            </a:r>
            <a:r>
              <a:rPr sz="20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Calibri"/>
                <a:cs typeface="Calibri"/>
              </a:rPr>
              <a:t>TAHUN</a:t>
            </a:r>
            <a:r>
              <a:rPr sz="2000" b="1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Calibri"/>
                <a:cs typeface="Calibri"/>
              </a:rPr>
              <a:t>2003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Pasal</a:t>
            </a:r>
            <a:r>
              <a:rPr sz="20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35</a:t>
            </a:r>
            <a:r>
              <a:rPr sz="20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dan</a:t>
            </a:r>
            <a:r>
              <a:rPr sz="20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Pasal</a:t>
            </a:r>
            <a:r>
              <a:rPr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36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9464" y="2423236"/>
            <a:ext cx="248412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UU</a:t>
            </a:r>
            <a:r>
              <a:rPr sz="20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NO.6</a:t>
            </a:r>
            <a:r>
              <a:rPr sz="2000" b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Calibri"/>
                <a:cs typeface="Calibri"/>
              </a:rPr>
              <a:t>TAHUN</a:t>
            </a:r>
            <a:r>
              <a:rPr sz="2000" b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Pasal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81</a:t>
            </a:r>
            <a:r>
              <a:rPr sz="20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angka</a:t>
            </a:r>
            <a:r>
              <a:rPr sz="20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3</a:t>
            </a:r>
            <a:r>
              <a:rPr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dan</a:t>
            </a:r>
            <a:r>
              <a:rPr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37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510" y="3336416"/>
            <a:ext cx="24771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PERPRES</a:t>
            </a:r>
            <a:r>
              <a:rPr sz="2000" b="1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NO.57</a:t>
            </a:r>
            <a:r>
              <a:rPr sz="2000" b="1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Calibri"/>
                <a:cs typeface="Calibri"/>
              </a:rPr>
              <a:t>TAHUN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252525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510" y="3946397"/>
            <a:ext cx="2643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0515" algn="l"/>
              </a:tabLst>
            </a:pP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Pelaksanan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ketentuan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510" y="4251197"/>
            <a:ext cx="264287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pasal</a:t>
            </a:r>
            <a:r>
              <a:rPr sz="2000" spc="1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2000" spc="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ayat</a:t>
            </a:r>
            <a:r>
              <a:rPr sz="2000" spc="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(5),</a:t>
            </a:r>
            <a:r>
              <a:rPr sz="2000" spc="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Pasal</a:t>
            </a:r>
            <a:r>
              <a:rPr sz="2000" spc="1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7,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70560" algn="l"/>
                <a:tab pos="1059180" algn="l"/>
                <a:tab pos="1623060" algn="l"/>
                <a:tab pos="2100580" algn="l"/>
              </a:tabLst>
            </a:pP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Pasal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11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ayat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(2),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Pasal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16</a:t>
            </a:r>
            <a:r>
              <a:rPr sz="20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ayat</a:t>
            </a:r>
            <a:r>
              <a:rPr sz="20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(3),</a:t>
            </a:r>
            <a:r>
              <a:rPr sz="20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dan</a:t>
            </a:r>
            <a:r>
              <a:rPr sz="20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Pasal</a:t>
            </a:r>
            <a:r>
              <a:rPr sz="20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17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ayat</a:t>
            </a:r>
            <a:r>
              <a:rPr sz="20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(2)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6140" y="1699514"/>
            <a:ext cx="4337050" cy="4909820"/>
            <a:chOff x="3516140" y="1699514"/>
            <a:chExt cx="4337050" cy="4909820"/>
          </a:xfrm>
        </p:grpSpPr>
        <p:sp>
          <p:nvSpPr>
            <p:cNvPr id="10" name="object 10"/>
            <p:cNvSpPr/>
            <p:nvPr/>
          </p:nvSpPr>
          <p:spPr>
            <a:xfrm>
              <a:off x="3636009" y="3625596"/>
              <a:ext cx="2456180" cy="775335"/>
            </a:xfrm>
            <a:custGeom>
              <a:avLst/>
              <a:gdLst/>
              <a:ahLst/>
              <a:cxnLst/>
              <a:rect l="l" t="t" r="r" b="b"/>
              <a:pathLst>
                <a:path w="2456179" h="775335">
                  <a:moveTo>
                    <a:pt x="2455799" y="749680"/>
                  </a:moveTo>
                  <a:lnTo>
                    <a:pt x="2430399" y="749680"/>
                  </a:lnTo>
                  <a:lnTo>
                    <a:pt x="2430399" y="775080"/>
                  </a:lnTo>
                  <a:lnTo>
                    <a:pt x="2455799" y="775080"/>
                  </a:lnTo>
                  <a:lnTo>
                    <a:pt x="2455799" y="749680"/>
                  </a:lnTo>
                  <a:close/>
                </a:path>
                <a:path w="2456179" h="775335">
                  <a:moveTo>
                    <a:pt x="2404999" y="749680"/>
                  </a:moveTo>
                  <a:lnTo>
                    <a:pt x="2379599" y="749680"/>
                  </a:lnTo>
                  <a:lnTo>
                    <a:pt x="2379599" y="775080"/>
                  </a:lnTo>
                  <a:lnTo>
                    <a:pt x="2404999" y="775080"/>
                  </a:lnTo>
                  <a:lnTo>
                    <a:pt x="2404999" y="749680"/>
                  </a:lnTo>
                  <a:close/>
                </a:path>
                <a:path w="2456179" h="775335">
                  <a:moveTo>
                    <a:pt x="2354199" y="749680"/>
                  </a:moveTo>
                  <a:lnTo>
                    <a:pt x="2328799" y="749680"/>
                  </a:lnTo>
                  <a:lnTo>
                    <a:pt x="2328799" y="775080"/>
                  </a:lnTo>
                  <a:lnTo>
                    <a:pt x="2354199" y="775080"/>
                  </a:lnTo>
                  <a:lnTo>
                    <a:pt x="2354199" y="749680"/>
                  </a:lnTo>
                  <a:close/>
                </a:path>
                <a:path w="2456179" h="775335">
                  <a:moveTo>
                    <a:pt x="2303399" y="749680"/>
                  </a:moveTo>
                  <a:lnTo>
                    <a:pt x="2277999" y="749680"/>
                  </a:lnTo>
                  <a:lnTo>
                    <a:pt x="2277999" y="775080"/>
                  </a:lnTo>
                  <a:lnTo>
                    <a:pt x="2303399" y="775080"/>
                  </a:lnTo>
                  <a:lnTo>
                    <a:pt x="2303399" y="749680"/>
                  </a:lnTo>
                  <a:close/>
                </a:path>
                <a:path w="2456179" h="775335">
                  <a:moveTo>
                    <a:pt x="2252599" y="749680"/>
                  </a:moveTo>
                  <a:lnTo>
                    <a:pt x="2227199" y="749680"/>
                  </a:lnTo>
                  <a:lnTo>
                    <a:pt x="2227199" y="775080"/>
                  </a:lnTo>
                  <a:lnTo>
                    <a:pt x="2252599" y="775080"/>
                  </a:lnTo>
                  <a:lnTo>
                    <a:pt x="2252599" y="749680"/>
                  </a:lnTo>
                  <a:close/>
                </a:path>
                <a:path w="2456179" h="775335">
                  <a:moveTo>
                    <a:pt x="2201799" y="749680"/>
                  </a:moveTo>
                  <a:lnTo>
                    <a:pt x="2176399" y="749680"/>
                  </a:lnTo>
                  <a:lnTo>
                    <a:pt x="2176399" y="775080"/>
                  </a:lnTo>
                  <a:lnTo>
                    <a:pt x="2201799" y="775080"/>
                  </a:lnTo>
                  <a:lnTo>
                    <a:pt x="2201799" y="749680"/>
                  </a:lnTo>
                  <a:close/>
                </a:path>
                <a:path w="2456179" h="775335">
                  <a:moveTo>
                    <a:pt x="2150999" y="749680"/>
                  </a:moveTo>
                  <a:lnTo>
                    <a:pt x="2125599" y="749680"/>
                  </a:lnTo>
                  <a:lnTo>
                    <a:pt x="2125599" y="775080"/>
                  </a:lnTo>
                  <a:lnTo>
                    <a:pt x="2150999" y="775080"/>
                  </a:lnTo>
                  <a:lnTo>
                    <a:pt x="2150999" y="749680"/>
                  </a:lnTo>
                  <a:close/>
                </a:path>
                <a:path w="2456179" h="775335">
                  <a:moveTo>
                    <a:pt x="2100199" y="749680"/>
                  </a:moveTo>
                  <a:lnTo>
                    <a:pt x="2074799" y="749680"/>
                  </a:lnTo>
                  <a:lnTo>
                    <a:pt x="2074799" y="775080"/>
                  </a:lnTo>
                  <a:lnTo>
                    <a:pt x="2100199" y="775080"/>
                  </a:lnTo>
                  <a:lnTo>
                    <a:pt x="2100199" y="749680"/>
                  </a:lnTo>
                  <a:close/>
                </a:path>
                <a:path w="2456179" h="775335">
                  <a:moveTo>
                    <a:pt x="2049399" y="749680"/>
                  </a:moveTo>
                  <a:lnTo>
                    <a:pt x="2023999" y="749680"/>
                  </a:lnTo>
                  <a:lnTo>
                    <a:pt x="2023999" y="775080"/>
                  </a:lnTo>
                  <a:lnTo>
                    <a:pt x="2049399" y="775080"/>
                  </a:lnTo>
                  <a:lnTo>
                    <a:pt x="2049399" y="749680"/>
                  </a:lnTo>
                  <a:close/>
                </a:path>
                <a:path w="2456179" h="775335">
                  <a:moveTo>
                    <a:pt x="1998599" y="749680"/>
                  </a:moveTo>
                  <a:lnTo>
                    <a:pt x="1973199" y="749680"/>
                  </a:lnTo>
                  <a:lnTo>
                    <a:pt x="1973199" y="775080"/>
                  </a:lnTo>
                  <a:lnTo>
                    <a:pt x="1998599" y="775080"/>
                  </a:lnTo>
                  <a:lnTo>
                    <a:pt x="1998599" y="749680"/>
                  </a:lnTo>
                  <a:close/>
                </a:path>
                <a:path w="2456179" h="775335">
                  <a:moveTo>
                    <a:pt x="1947799" y="749680"/>
                  </a:moveTo>
                  <a:lnTo>
                    <a:pt x="1922399" y="749680"/>
                  </a:lnTo>
                  <a:lnTo>
                    <a:pt x="1922399" y="775080"/>
                  </a:lnTo>
                  <a:lnTo>
                    <a:pt x="1947799" y="775080"/>
                  </a:lnTo>
                  <a:lnTo>
                    <a:pt x="1947799" y="749680"/>
                  </a:lnTo>
                  <a:close/>
                </a:path>
                <a:path w="2456179" h="775335">
                  <a:moveTo>
                    <a:pt x="1896999" y="749680"/>
                  </a:moveTo>
                  <a:lnTo>
                    <a:pt x="1871599" y="749680"/>
                  </a:lnTo>
                  <a:lnTo>
                    <a:pt x="1871599" y="775080"/>
                  </a:lnTo>
                  <a:lnTo>
                    <a:pt x="1896999" y="775080"/>
                  </a:lnTo>
                  <a:lnTo>
                    <a:pt x="1896999" y="749680"/>
                  </a:lnTo>
                  <a:close/>
                </a:path>
                <a:path w="2456179" h="775335">
                  <a:moveTo>
                    <a:pt x="1846199" y="749680"/>
                  </a:moveTo>
                  <a:lnTo>
                    <a:pt x="1820799" y="749680"/>
                  </a:lnTo>
                  <a:lnTo>
                    <a:pt x="1820799" y="775080"/>
                  </a:lnTo>
                  <a:lnTo>
                    <a:pt x="1846199" y="775080"/>
                  </a:lnTo>
                  <a:lnTo>
                    <a:pt x="1846199" y="749680"/>
                  </a:lnTo>
                  <a:close/>
                </a:path>
                <a:path w="2456179" h="775335">
                  <a:moveTo>
                    <a:pt x="1795399" y="749680"/>
                  </a:moveTo>
                  <a:lnTo>
                    <a:pt x="1769999" y="749680"/>
                  </a:lnTo>
                  <a:lnTo>
                    <a:pt x="1769999" y="775080"/>
                  </a:lnTo>
                  <a:lnTo>
                    <a:pt x="1795399" y="775080"/>
                  </a:lnTo>
                  <a:lnTo>
                    <a:pt x="1795399" y="749680"/>
                  </a:lnTo>
                  <a:close/>
                </a:path>
                <a:path w="2456179" h="775335">
                  <a:moveTo>
                    <a:pt x="1744599" y="749680"/>
                  </a:moveTo>
                  <a:lnTo>
                    <a:pt x="1719199" y="749680"/>
                  </a:lnTo>
                  <a:lnTo>
                    <a:pt x="1719199" y="775080"/>
                  </a:lnTo>
                  <a:lnTo>
                    <a:pt x="1744599" y="775080"/>
                  </a:lnTo>
                  <a:lnTo>
                    <a:pt x="1744599" y="749680"/>
                  </a:lnTo>
                  <a:close/>
                </a:path>
                <a:path w="2456179" h="775335">
                  <a:moveTo>
                    <a:pt x="1693799" y="749680"/>
                  </a:moveTo>
                  <a:lnTo>
                    <a:pt x="1668399" y="749680"/>
                  </a:lnTo>
                  <a:lnTo>
                    <a:pt x="1668399" y="775080"/>
                  </a:lnTo>
                  <a:lnTo>
                    <a:pt x="1693799" y="775080"/>
                  </a:lnTo>
                  <a:lnTo>
                    <a:pt x="1693799" y="749680"/>
                  </a:lnTo>
                  <a:close/>
                </a:path>
                <a:path w="2456179" h="775335">
                  <a:moveTo>
                    <a:pt x="1642999" y="749680"/>
                  </a:moveTo>
                  <a:lnTo>
                    <a:pt x="1617599" y="749680"/>
                  </a:lnTo>
                  <a:lnTo>
                    <a:pt x="1617599" y="775080"/>
                  </a:lnTo>
                  <a:lnTo>
                    <a:pt x="1642999" y="775080"/>
                  </a:lnTo>
                  <a:lnTo>
                    <a:pt x="1642999" y="749680"/>
                  </a:lnTo>
                  <a:close/>
                </a:path>
                <a:path w="2456179" h="775335">
                  <a:moveTo>
                    <a:pt x="1592199" y="749680"/>
                  </a:moveTo>
                  <a:lnTo>
                    <a:pt x="1566799" y="749680"/>
                  </a:lnTo>
                  <a:lnTo>
                    <a:pt x="1566799" y="775080"/>
                  </a:lnTo>
                  <a:lnTo>
                    <a:pt x="1592199" y="775080"/>
                  </a:lnTo>
                  <a:lnTo>
                    <a:pt x="1592199" y="749680"/>
                  </a:lnTo>
                  <a:close/>
                </a:path>
                <a:path w="2456179" h="775335">
                  <a:moveTo>
                    <a:pt x="1541399" y="749680"/>
                  </a:moveTo>
                  <a:lnTo>
                    <a:pt x="1515999" y="749680"/>
                  </a:lnTo>
                  <a:lnTo>
                    <a:pt x="1515999" y="775080"/>
                  </a:lnTo>
                  <a:lnTo>
                    <a:pt x="1541399" y="775080"/>
                  </a:lnTo>
                  <a:lnTo>
                    <a:pt x="1541399" y="749680"/>
                  </a:lnTo>
                  <a:close/>
                </a:path>
                <a:path w="2456179" h="775335">
                  <a:moveTo>
                    <a:pt x="1490599" y="749680"/>
                  </a:moveTo>
                  <a:lnTo>
                    <a:pt x="1465199" y="749680"/>
                  </a:lnTo>
                  <a:lnTo>
                    <a:pt x="1465199" y="775080"/>
                  </a:lnTo>
                  <a:lnTo>
                    <a:pt x="1490599" y="775080"/>
                  </a:lnTo>
                  <a:lnTo>
                    <a:pt x="1490599" y="749680"/>
                  </a:lnTo>
                  <a:close/>
                </a:path>
                <a:path w="2456179" h="775335">
                  <a:moveTo>
                    <a:pt x="1439799" y="749680"/>
                  </a:moveTo>
                  <a:lnTo>
                    <a:pt x="1414399" y="749680"/>
                  </a:lnTo>
                  <a:lnTo>
                    <a:pt x="1414399" y="775080"/>
                  </a:lnTo>
                  <a:lnTo>
                    <a:pt x="1439799" y="775080"/>
                  </a:lnTo>
                  <a:lnTo>
                    <a:pt x="1439799" y="749680"/>
                  </a:lnTo>
                  <a:close/>
                </a:path>
                <a:path w="2456179" h="775335">
                  <a:moveTo>
                    <a:pt x="1388999" y="749680"/>
                  </a:moveTo>
                  <a:lnTo>
                    <a:pt x="1363599" y="749680"/>
                  </a:lnTo>
                  <a:lnTo>
                    <a:pt x="1363599" y="775080"/>
                  </a:lnTo>
                  <a:lnTo>
                    <a:pt x="1388999" y="775080"/>
                  </a:lnTo>
                  <a:lnTo>
                    <a:pt x="1388999" y="749680"/>
                  </a:lnTo>
                  <a:close/>
                </a:path>
                <a:path w="2456179" h="775335">
                  <a:moveTo>
                    <a:pt x="1338199" y="749680"/>
                  </a:moveTo>
                  <a:lnTo>
                    <a:pt x="1312799" y="749680"/>
                  </a:lnTo>
                  <a:lnTo>
                    <a:pt x="1312799" y="775080"/>
                  </a:lnTo>
                  <a:lnTo>
                    <a:pt x="1338199" y="775080"/>
                  </a:lnTo>
                  <a:lnTo>
                    <a:pt x="1338199" y="749680"/>
                  </a:lnTo>
                  <a:close/>
                </a:path>
                <a:path w="2456179" h="775335">
                  <a:moveTo>
                    <a:pt x="1287399" y="749680"/>
                  </a:moveTo>
                  <a:lnTo>
                    <a:pt x="1261999" y="749680"/>
                  </a:lnTo>
                  <a:lnTo>
                    <a:pt x="1261999" y="775080"/>
                  </a:lnTo>
                  <a:lnTo>
                    <a:pt x="1287399" y="775080"/>
                  </a:lnTo>
                  <a:lnTo>
                    <a:pt x="1287399" y="749680"/>
                  </a:lnTo>
                  <a:close/>
                </a:path>
                <a:path w="2456179" h="775335">
                  <a:moveTo>
                    <a:pt x="1240663" y="745616"/>
                  </a:moveTo>
                  <a:lnTo>
                    <a:pt x="1215263" y="745616"/>
                  </a:lnTo>
                  <a:lnTo>
                    <a:pt x="1215263" y="775080"/>
                  </a:lnTo>
                  <a:lnTo>
                    <a:pt x="1236599" y="775080"/>
                  </a:lnTo>
                  <a:lnTo>
                    <a:pt x="1236599" y="758316"/>
                  </a:lnTo>
                  <a:lnTo>
                    <a:pt x="1227963" y="749680"/>
                  </a:lnTo>
                  <a:lnTo>
                    <a:pt x="1240663" y="749680"/>
                  </a:lnTo>
                  <a:lnTo>
                    <a:pt x="1240663" y="745616"/>
                  </a:lnTo>
                  <a:close/>
                </a:path>
                <a:path w="2456179" h="775335">
                  <a:moveTo>
                    <a:pt x="1240663" y="749680"/>
                  </a:moveTo>
                  <a:lnTo>
                    <a:pt x="1236599" y="749680"/>
                  </a:lnTo>
                  <a:lnTo>
                    <a:pt x="1236599" y="758316"/>
                  </a:lnTo>
                  <a:lnTo>
                    <a:pt x="1240663" y="762380"/>
                  </a:lnTo>
                  <a:lnTo>
                    <a:pt x="1240663" y="749680"/>
                  </a:lnTo>
                  <a:close/>
                </a:path>
                <a:path w="2456179" h="775335">
                  <a:moveTo>
                    <a:pt x="1236599" y="749680"/>
                  </a:moveTo>
                  <a:lnTo>
                    <a:pt x="1227963" y="749680"/>
                  </a:lnTo>
                  <a:lnTo>
                    <a:pt x="1236599" y="758316"/>
                  </a:lnTo>
                  <a:lnTo>
                    <a:pt x="1236599" y="749680"/>
                  </a:lnTo>
                  <a:close/>
                </a:path>
                <a:path w="2456179" h="775335">
                  <a:moveTo>
                    <a:pt x="1240663" y="694816"/>
                  </a:moveTo>
                  <a:lnTo>
                    <a:pt x="1215263" y="694816"/>
                  </a:lnTo>
                  <a:lnTo>
                    <a:pt x="1215263" y="720216"/>
                  </a:lnTo>
                  <a:lnTo>
                    <a:pt x="1240663" y="720216"/>
                  </a:lnTo>
                  <a:lnTo>
                    <a:pt x="1240663" y="694816"/>
                  </a:lnTo>
                  <a:close/>
                </a:path>
                <a:path w="2456179" h="775335">
                  <a:moveTo>
                    <a:pt x="1240663" y="644016"/>
                  </a:moveTo>
                  <a:lnTo>
                    <a:pt x="1215263" y="644016"/>
                  </a:lnTo>
                  <a:lnTo>
                    <a:pt x="1215263" y="669416"/>
                  </a:lnTo>
                  <a:lnTo>
                    <a:pt x="1240663" y="669416"/>
                  </a:lnTo>
                  <a:lnTo>
                    <a:pt x="1240663" y="644016"/>
                  </a:lnTo>
                  <a:close/>
                </a:path>
                <a:path w="2456179" h="775335">
                  <a:moveTo>
                    <a:pt x="1240663" y="593216"/>
                  </a:moveTo>
                  <a:lnTo>
                    <a:pt x="1215263" y="593216"/>
                  </a:lnTo>
                  <a:lnTo>
                    <a:pt x="1215263" y="618616"/>
                  </a:lnTo>
                  <a:lnTo>
                    <a:pt x="1240663" y="618616"/>
                  </a:lnTo>
                  <a:lnTo>
                    <a:pt x="1240663" y="593216"/>
                  </a:lnTo>
                  <a:close/>
                </a:path>
                <a:path w="2456179" h="775335">
                  <a:moveTo>
                    <a:pt x="1240663" y="542416"/>
                  </a:moveTo>
                  <a:lnTo>
                    <a:pt x="1215263" y="542416"/>
                  </a:lnTo>
                  <a:lnTo>
                    <a:pt x="1215263" y="567816"/>
                  </a:lnTo>
                  <a:lnTo>
                    <a:pt x="1240663" y="567816"/>
                  </a:lnTo>
                  <a:lnTo>
                    <a:pt x="1240663" y="542416"/>
                  </a:lnTo>
                  <a:close/>
                </a:path>
                <a:path w="2456179" h="775335">
                  <a:moveTo>
                    <a:pt x="1240663" y="491616"/>
                  </a:moveTo>
                  <a:lnTo>
                    <a:pt x="1215263" y="491616"/>
                  </a:lnTo>
                  <a:lnTo>
                    <a:pt x="1215263" y="517016"/>
                  </a:lnTo>
                  <a:lnTo>
                    <a:pt x="1240663" y="517016"/>
                  </a:lnTo>
                  <a:lnTo>
                    <a:pt x="1240663" y="491616"/>
                  </a:lnTo>
                  <a:close/>
                </a:path>
                <a:path w="2456179" h="775335">
                  <a:moveTo>
                    <a:pt x="1240663" y="440816"/>
                  </a:moveTo>
                  <a:lnTo>
                    <a:pt x="1215263" y="440816"/>
                  </a:lnTo>
                  <a:lnTo>
                    <a:pt x="1215263" y="466216"/>
                  </a:lnTo>
                  <a:lnTo>
                    <a:pt x="1240663" y="466216"/>
                  </a:lnTo>
                  <a:lnTo>
                    <a:pt x="1240663" y="440816"/>
                  </a:lnTo>
                  <a:close/>
                </a:path>
                <a:path w="2456179" h="775335">
                  <a:moveTo>
                    <a:pt x="1240663" y="390016"/>
                  </a:moveTo>
                  <a:lnTo>
                    <a:pt x="1215263" y="390016"/>
                  </a:lnTo>
                  <a:lnTo>
                    <a:pt x="1215263" y="415416"/>
                  </a:lnTo>
                  <a:lnTo>
                    <a:pt x="1240663" y="415416"/>
                  </a:lnTo>
                  <a:lnTo>
                    <a:pt x="1240663" y="390016"/>
                  </a:lnTo>
                  <a:close/>
                </a:path>
                <a:path w="2456179" h="775335">
                  <a:moveTo>
                    <a:pt x="1240663" y="339216"/>
                  </a:moveTo>
                  <a:lnTo>
                    <a:pt x="1215263" y="339216"/>
                  </a:lnTo>
                  <a:lnTo>
                    <a:pt x="1215263" y="364616"/>
                  </a:lnTo>
                  <a:lnTo>
                    <a:pt x="1240663" y="364616"/>
                  </a:lnTo>
                  <a:lnTo>
                    <a:pt x="1240663" y="339216"/>
                  </a:lnTo>
                  <a:close/>
                </a:path>
                <a:path w="2456179" h="775335">
                  <a:moveTo>
                    <a:pt x="1240663" y="288416"/>
                  </a:moveTo>
                  <a:lnTo>
                    <a:pt x="1215263" y="288416"/>
                  </a:lnTo>
                  <a:lnTo>
                    <a:pt x="1215263" y="313816"/>
                  </a:lnTo>
                  <a:lnTo>
                    <a:pt x="1240663" y="313816"/>
                  </a:lnTo>
                  <a:lnTo>
                    <a:pt x="1240663" y="288416"/>
                  </a:lnTo>
                  <a:close/>
                </a:path>
                <a:path w="2456179" h="775335">
                  <a:moveTo>
                    <a:pt x="1240663" y="237616"/>
                  </a:moveTo>
                  <a:lnTo>
                    <a:pt x="1215263" y="237616"/>
                  </a:lnTo>
                  <a:lnTo>
                    <a:pt x="1215263" y="263016"/>
                  </a:lnTo>
                  <a:lnTo>
                    <a:pt x="1240663" y="263016"/>
                  </a:lnTo>
                  <a:lnTo>
                    <a:pt x="1240663" y="237616"/>
                  </a:lnTo>
                  <a:close/>
                </a:path>
                <a:path w="2456179" h="775335">
                  <a:moveTo>
                    <a:pt x="1240663" y="186816"/>
                  </a:moveTo>
                  <a:lnTo>
                    <a:pt x="1215263" y="186816"/>
                  </a:lnTo>
                  <a:lnTo>
                    <a:pt x="1215263" y="212216"/>
                  </a:lnTo>
                  <a:lnTo>
                    <a:pt x="1240663" y="212216"/>
                  </a:lnTo>
                  <a:lnTo>
                    <a:pt x="1240663" y="186816"/>
                  </a:lnTo>
                  <a:close/>
                </a:path>
                <a:path w="2456179" h="775335">
                  <a:moveTo>
                    <a:pt x="1240663" y="136016"/>
                  </a:moveTo>
                  <a:lnTo>
                    <a:pt x="1215263" y="136016"/>
                  </a:lnTo>
                  <a:lnTo>
                    <a:pt x="1215263" y="161416"/>
                  </a:lnTo>
                  <a:lnTo>
                    <a:pt x="1240663" y="161416"/>
                  </a:lnTo>
                  <a:lnTo>
                    <a:pt x="1240663" y="136016"/>
                  </a:lnTo>
                  <a:close/>
                </a:path>
                <a:path w="2456179" h="775335">
                  <a:moveTo>
                    <a:pt x="1240663" y="85216"/>
                  </a:moveTo>
                  <a:lnTo>
                    <a:pt x="1215263" y="85216"/>
                  </a:lnTo>
                  <a:lnTo>
                    <a:pt x="1215263" y="110616"/>
                  </a:lnTo>
                  <a:lnTo>
                    <a:pt x="1240663" y="110616"/>
                  </a:lnTo>
                  <a:lnTo>
                    <a:pt x="1240663" y="85216"/>
                  </a:lnTo>
                  <a:close/>
                </a:path>
                <a:path w="2456179" h="775335">
                  <a:moveTo>
                    <a:pt x="1240663" y="46227"/>
                  </a:moveTo>
                  <a:lnTo>
                    <a:pt x="1203452" y="46227"/>
                  </a:lnTo>
                  <a:lnTo>
                    <a:pt x="1203452" y="71627"/>
                  </a:lnTo>
                  <a:lnTo>
                    <a:pt x="1227963" y="71627"/>
                  </a:lnTo>
                  <a:lnTo>
                    <a:pt x="1216152" y="59816"/>
                  </a:lnTo>
                  <a:lnTo>
                    <a:pt x="1215263" y="59816"/>
                  </a:lnTo>
                  <a:lnTo>
                    <a:pt x="1215263" y="58927"/>
                  </a:lnTo>
                  <a:lnTo>
                    <a:pt x="1240663" y="58927"/>
                  </a:lnTo>
                  <a:lnTo>
                    <a:pt x="1240663" y="46227"/>
                  </a:lnTo>
                  <a:close/>
                </a:path>
                <a:path w="2456179" h="775335">
                  <a:moveTo>
                    <a:pt x="1215263" y="58927"/>
                  </a:moveTo>
                  <a:lnTo>
                    <a:pt x="1215263" y="59816"/>
                  </a:lnTo>
                  <a:lnTo>
                    <a:pt x="1216152" y="59816"/>
                  </a:lnTo>
                  <a:lnTo>
                    <a:pt x="1215263" y="58927"/>
                  </a:lnTo>
                  <a:close/>
                </a:path>
                <a:path w="2456179" h="775335">
                  <a:moveTo>
                    <a:pt x="1240663" y="58927"/>
                  </a:moveTo>
                  <a:lnTo>
                    <a:pt x="1215263" y="58927"/>
                  </a:lnTo>
                  <a:lnTo>
                    <a:pt x="1216152" y="59816"/>
                  </a:lnTo>
                  <a:lnTo>
                    <a:pt x="1240663" y="59816"/>
                  </a:lnTo>
                  <a:lnTo>
                    <a:pt x="1240663" y="58927"/>
                  </a:lnTo>
                  <a:close/>
                </a:path>
                <a:path w="2456179" h="775335">
                  <a:moveTo>
                    <a:pt x="1178052" y="46227"/>
                  </a:moveTo>
                  <a:lnTo>
                    <a:pt x="1152652" y="46227"/>
                  </a:lnTo>
                  <a:lnTo>
                    <a:pt x="1152652" y="71627"/>
                  </a:lnTo>
                  <a:lnTo>
                    <a:pt x="1178052" y="71627"/>
                  </a:lnTo>
                  <a:lnTo>
                    <a:pt x="1178052" y="46227"/>
                  </a:lnTo>
                  <a:close/>
                </a:path>
                <a:path w="2456179" h="775335">
                  <a:moveTo>
                    <a:pt x="1127252" y="46227"/>
                  </a:moveTo>
                  <a:lnTo>
                    <a:pt x="1101852" y="46227"/>
                  </a:lnTo>
                  <a:lnTo>
                    <a:pt x="1101852" y="71627"/>
                  </a:lnTo>
                  <a:lnTo>
                    <a:pt x="1127252" y="71627"/>
                  </a:lnTo>
                  <a:lnTo>
                    <a:pt x="1127252" y="46227"/>
                  </a:lnTo>
                  <a:close/>
                </a:path>
                <a:path w="2456179" h="775335">
                  <a:moveTo>
                    <a:pt x="1076452" y="46227"/>
                  </a:moveTo>
                  <a:lnTo>
                    <a:pt x="1051052" y="46227"/>
                  </a:lnTo>
                  <a:lnTo>
                    <a:pt x="1051052" y="71627"/>
                  </a:lnTo>
                  <a:lnTo>
                    <a:pt x="1076452" y="71627"/>
                  </a:lnTo>
                  <a:lnTo>
                    <a:pt x="1076452" y="46227"/>
                  </a:lnTo>
                  <a:close/>
                </a:path>
                <a:path w="2456179" h="775335">
                  <a:moveTo>
                    <a:pt x="1025651" y="46227"/>
                  </a:moveTo>
                  <a:lnTo>
                    <a:pt x="1000251" y="46227"/>
                  </a:lnTo>
                  <a:lnTo>
                    <a:pt x="1000251" y="71627"/>
                  </a:lnTo>
                  <a:lnTo>
                    <a:pt x="1025651" y="71627"/>
                  </a:lnTo>
                  <a:lnTo>
                    <a:pt x="1025651" y="46227"/>
                  </a:lnTo>
                  <a:close/>
                </a:path>
                <a:path w="2456179" h="775335">
                  <a:moveTo>
                    <a:pt x="974851" y="46227"/>
                  </a:moveTo>
                  <a:lnTo>
                    <a:pt x="949451" y="46227"/>
                  </a:lnTo>
                  <a:lnTo>
                    <a:pt x="949451" y="71627"/>
                  </a:lnTo>
                  <a:lnTo>
                    <a:pt x="974851" y="71627"/>
                  </a:lnTo>
                  <a:lnTo>
                    <a:pt x="974851" y="46227"/>
                  </a:lnTo>
                  <a:close/>
                </a:path>
                <a:path w="2456179" h="775335">
                  <a:moveTo>
                    <a:pt x="924051" y="46227"/>
                  </a:moveTo>
                  <a:lnTo>
                    <a:pt x="898651" y="46227"/>
                  </a:lnTo>
                  <a:lnTo>
                    <a:pt x="898651" y="71627"/>
                  </a:lnTo>
                  <a:lnTo>
                    <a:pt x="924051" y="71627"/>
                  </a:lnTo>
                  <a:lnTo>
                    <a:pt x="924051" y="46227"/>
                  </a:lnTo>
                  <a:close/>
                </a:path>
                <a:path w="2456179" h="775335">
                  <a:moveTo>
                    <a:pt x="873251" y="46227"/>
                  </a:moveTo>
                  <a:lnTo>
                    <a:pt x="847851" y="46227"/>
                  </a:lnTo>
                  <a:lnTo>
                    <a:pt x="847851" y="71627"/>
                  </a:lnTo>
                  <a:lnTo>
                    <a:pt x="873251" y="71627"/>
                  </a:lnTo>
                  <a:lnTo>
                    <a:pt x="873251" y="46227"/>
                  </a:lnTo>
                  <a:close/>
                </a:path>
                <a:path w="2456179" h="775335">
                  <a:moveTo>
                    <a:pt x="822451" y="46227"/>
                  </a:moveTo>
                  <a:lnTo>
                    <a:pt x="797051" y="46227"/>
                  </a:lnTo>
                  <a:lnTo>
                    <a:pt x="797051" y="71627"/>
                  </a:lnTo>
                  <a:lnTo>
                    <a:pt x="822451" y="71627"/>
                  </a:lnTo>
                  <a:lnTo>
                    <a:pt x="822451" y="46227"/>
                  </a:lnTo>
                  <a:close/>
                </a:path>
                <a:path w="2456179" h="775335">
                  <a:moveTo>
                    <a:pt x="771651" y="46227"/>
                  </a:moveTo>
                  <a:lnTo>
                    <a:pt x="746251" y="46227"/>
                  </a:lnTo>
                  <a:lnTo>
                    <a:pt x="746251" y="71627"/>
                  </a:lnTo>
                  <a:lnTo>
                    <a:pt x="771651" y="71627"/>
                  </a:lnTo>
                  <a:lnTo>
                    <a:pt x="771651" y="46227"/>
                  </a:lnTo>
                  <a:close/>
                </a:path>
                <a:path w="2456179" h="775335">
                  <a:moveTo>
                    <a:pt x="720851" y="46227"/>
                  </a:moveTo>
                  <a:lnTo>
                    <a:pt x="695451" y="46227"/>
                  </a:lnTo>
                  <a:lnTo>
                    <a:pt x="695451" y="71627"/>
                  </a:lnTo>
                  <a:lnTo>
                    <a:pt x="720851" y="71627"/>
                  </a:lnTo>
                  <a:lnTo>
                    <a:pt x="720851" y="46227"/>
                  </a:lnTo>
                  <a:close/>
                </a:path>
                <a:path w="2456179" h="775335">
                  <a:moveTo>
                    <a:pt x="670051" y="46227"/>
                  </a:moveTo>
                  <a:lnTo>
                    <a:pt x="644651" y="46227"/>
                  </a:lnTo>
                  <a:lnTo>
                    <a:pt x="644651" y="71627"/>
                  </a:lnTo>
                  <a:lnTo>
                    <a:pt x="670051" y="71627"/>
                  </a:lnTo>
                  <a:lnTo>
                    <a:pt x="670051" y="46227"/>
                  </a:lnTo>
                  <a:close/>
                </a:path>
                <a:path w="2456179" h="775335">
                  <a:moveTo>
                    <a:pt x="619251" y="46227"/>
                  </a:moveTo>
                  <a:lnTo>
                    <a:pt x="593851" y="46227"/>
                  </a:lnTo>
                  <a:lnTo>
                    <a:pt x="593851" y="71627"/>
                  </a:lnTo>
                  <a:lnTo>
                    <a:pt x="619251" y="71627"/>
                  </a:lnTo>
                  <a:lnTo>
                    <a:pt x="619251" y="46227"/>
                  </a:lnTo>
                  <a:close/>
                </a:path>
                <a:path w="2456179" h="775335">
                  <a:moveTo>
                    <a:pt x="568451" y="46227"/>
                  </a:moveTo>
                  <a:lnTo>
                    <a:pt x="543051" y="46227"/>
                  </a:lnTo>
                  <a:lnTo>
                    <a:pt x="543051" y="71627"/>
                  </a:lnTo>
                  <a:lnTo>
                    <a:pt x="568451" y="71627"/>
                  </a:lnTo>
                  <a:lnTo>
                    <a:pt x="568451" y="46227"/>
                  </a:lnTo>
                  <a:close/>
                </a:path>
                <a:path w="2456179" h="775335">
                  <a:moveTo>
                    <a:pt x="517651" y="46227"/>
                  </a:moveTo>
                  <a:lnTo>
                    <a:pt x="492251" y="46227"/>
                  </a:lnTo>
                  <a:lnTo>
                    <a:pt x="492251" y="71627"/>
                  </a:lnTo>
                  <a:lnTo>
                    <a:pt x="517651" y="71627"/>
                  </a:lnTo>
                  <a:lnTo>
                    <a:pt x="517651" y="46227"/>
                  </a:lnTo>
                  <a:close/>
                </a:path>
                <a:path w="2456179" h="775335">
                  <a:moveTo>
                    <a:pt x="466851" y="46227"/>
                  </a:moveTo>
                  <a:lnTo>
                    <a:pt x="441451" y="46227"/>
                  </a:lnTo>
                  <a:lnTo>
                    <a:pt x="441451" y="71627"/>
                  </a:lnTo>
                  <a:lnTo>
                    <a:pt x="466851" y="71627"/>
                  </a:lnTo>
                  <a:lnTo>
                    <a:pt x="466851" y="46227"/>
                  </a:lnTo>
                  <a:close/>
                </a:path>
                <a:path w="2456179" h="775335">
                  <a:moveTo>
                    <a:pt x="416051" y="46227"/>
                  </a:moveTo>
                  <a:lnTo>
                    <a:pt x="390651" y="46227"/>
                  </a:lnTo>
                  <a:lnTo>
                    <a:pt x="390651" y="71627"/>
                  </a:lnTo>
                  <a:lnTo>
                    <a:pt x="416051" y="71627"/>
                  </a:lnTo>
                  <a:lnTo>
                    <a:pt x="416051" y="46227"/>
                  </a:lnTo>
                  <a:close/>
                </a:path>
                <a:path w="2456179" h="775335">
                  <a:moveTo>
                    <a:pt x="365251" y="46227"/>
                  </a:moveTo>
                  <a:lnTo>
                    <a:pt x="339851" y="46227"/>
                  </a:lnTo>
                  <a:lnTo>
                    <a:pt x="339851" y="71627"/>
                  </a:lnTo>
                  <a:lnTo>
                    <a:pt x="365251" y="71627"/>
                  </a:lnTo>
                  <a:lnTo>
                    <a:pt x="365251" y="46227"/>
                  </a:lnTo>
                  <a:close/>
                </a:path>
                <a:path w="2456179" h="775335">
                  <a:moveTo>
                    <a:pt x="314451" y="46227"/>
                  </a:moveTo>
                  <a:lnTo>
                    <a:pt x="289051" y="46227"/>
                  </a:lnTo>
                  <a:lnTo>
                    <a:pt x="289051" y="71627"/>
                  </a:lnTo>
                  <a:lnTo>
                    <a:pt x="314451" y="71627"/>
                  </a:lnTo>
                  <a:lnTo>
                    <a:pt x="314451" y="46227"/>
                  </a:lnTo>
                  <a:close/>
                </a:path>
                <a:path w="2456179" h="775335">
                  <a:moveTo>
                    <a:pt x="263651" y="46227"/>
                  </a:moveTo>
                  <a:lnTo>
                    <a:pt x="238251" y="46227"/>
                  </a:lnTo>
                  <a:lnTo>
                    <a:pt x="238251" y="71627"/>
                  </a:lnTo>
                  <a:lnTo>
                    <a:pt x="263651" y="71627"/>
                  </a:lnTo>
                  <a:lnTo>
                    <a:pt x="263651" y="46227"/>
                  </a:lnTo>
                  <a:close/>
                </a:path>
                <a:path w="2456179" h="775335">
                  <a:moveTo>
                    <a:pt x="212851" y="46227"/>
                  </a:moveTo>
                  <a:lnTo>
                    <a:pt x="187451" y="46227"/>
                  </a:lnTo>
                  <a:lnTo>
                    <a:pt x="187451" y="71627"/>
                  </a:lnTo>
                  <a:lnTo>
                    <a:pt x="212851" y="71627"/>
                  </a:lnTo>
                  <a:lnTo>
                    <a:pt x="212851" y="46227"/>
                  </a:lnTo>
                  <a:close/>
                </a:path>
                <a:path w="2456179" h="775335">
                  <a:moveTo>
                    <a:pt x="162051" y="46227"/>
                  </a:moveTo>
                  <a:lnTo>
                    <a:pt x="136651" y="46227"/>
                  </a:lnTo>
                  <a:lnTo>
                    <a:pt x="136651" y="71627"/>
                  </a:lnTo>
                  <a:lnTo>
                    <a:pt x="162051" y="71627"/>
                  </a:lnTo>
                  <a:lnTo>
                    <a:pt x="162051" y="46227"/>
                  </a:lnTo>
                  <a:close/>
                </a:path>
                <a:path w="2456179" h="775335">
                  <a:moveTo>
                    <a:pt x="101091" y="0"/>
                  </a:moveTo>
                  <a:lnTo>
                    <a:pt x="0" y="58927"/>
                  </a:lnTo>
                  <a:lnTo>
                    <a:pt x="101091" y="117855"/>
                  </a:lnTo>
                  <a:lnTo>
                    <a:pt x="108838" y="115823"/>
                  </a:lnTo>
                  <a:lnTo>
                    <a:pt x="112394" y="109727"/>
                  </a:lnTo>
                  <a:lnTo>
                    <a:pt x="115950" y="103758"/>
                  </a:lnTo>
                  <a:lnTo>
                    <a:pt x="113918" y="96011"/>
                  </a:lnTo>
                  <a:lnTo>
                    <a:pt x="72117" y="71627"/>
                  </a:lnTo>
                  <a:lnTo>
                    <a:pt x="35051" y="71627"/>
                  </a:lnTo>
                  <a:lnTo>
                    <a:pt x="35051" y="69849"/>
                  </a:lnTo>
                  <a:lnTo>
                    <a:pt x="31623" y="69849"/>
                  </a:lnTo>
                  <a:lnTo>
                    <a:pt x="31623" y="48005"/>
                  </a:lnTo>
                  <a:lnTo>
                    <a:pt x="35051" y="48005"/>
                  </a:lnTo>
                  <a:lnTo>
                    <a:pt x="35051" y="46227"/>
                  </a:lnTo>
                  <a:lnTo>
                    <a:pt x="72117" y="46227"/>
                  </a:lnTo>
                  <a:lnTo>
                    <a:pt x="107823" y="25399"/>
                  </a:lnTo>
                  <a:lnTo>
                    <a:pt x="113918" y="21970"/>
                  </a:lnTo>
                  <a:lnTo>
                    <a:pt x="115950" y="14096"/>
                  </a:lnTo>
                  <a:lnTo>
                    <a:pt x="112394" y="8127"/>
                  </a:lnTo>
                  <a:lnTo>
                    <a:pt x="108838" y="2031"/>
                  </a:lnTo>
                  <a:lnTo>
                    <a:pt x="101091" y="0"/>
                  </a:lnTo>
                  <a:close/>
                </a:path>
                <a:path w="2456179" h="775335">
                  <a:moveTo>
                    <a:pt x="50346" y="58927"/>
                  </a:moveTo>
                  <a:lnTo>
                    <a:pt x="35051" y="67849"/>
                  </a:lnTo>
                  <a:lnTo>
                    <a:pt x="35051" y="71627"/>
                  </a:lnTo>
                  <a:lnTo>
                    <a:pt x="60451" y="71627"/>
                  </a:lnTo>
                  <a:lnTo>
                    <a:pt x="60451" y="64822"/>
                  </a:lnTo>
                  <a:lnTo>
                    <a:pt x="50346" y="58927"/>
                  </a:lnTo>
                  <a:close/>
                </a:path>
                <a:path w="2456179" h="775335">
                  <a:moveTo>
                    <a:pt x="60451" y="64822"/>
                  </a:moveTo>
                  <a:lnTo>
                    <a:pt x="60451" y="71627"/>
                  </a:lnTo>
                  <a:lnTo>
                    <a:pt x="72117" y="71627"/>
                  </a:lnTo>
                  <a:lnTo>
                    <a:pt x="60451" y="64822"/>
                  </a:lnTo>
                  <a:close/>
                </a:path>
                <a:path w="2456179" h="775335">
                  <a:moveTo>
                    <a:pt x="111251" y="46227"/>
                  </a:moveTo>
                  <a:lnTo>
                    <a:pt x="85851" y="46227"/>
                  </a:lnTo>
                  <a:lnTo>
                    <a:pt x="85851" y="71627"/>
                  </a:lnTo>
                  <a:lnTo>
                    <a:pt x="111251" y="71627"/>
                  </a:lnTo>
                  <a:lnTo>
                    <a:pt x="111251" y="46227"/>
                  </a:lnTo>
                  <a:close/>
                </a:path>
                <a:path w="2456179" h="775335">
                  <a:moveTo>
                    <a:pt x="31623" y="48005"/>
                  </a:moveTo>
                  <a:lnTo>
                    <a:pt x="31623" y="69849"/>
                  </a:lnTo>
                  <a:lnTo>
                    <a:pt x="35051" y="67849"/>
                  </a:lnTo>
                  <a:lnTo>
                    <a:pt x="35051" y="50006"/>
                  </a:lnTo>
                  <a:lnTo>
                    <a:pt x="31623" y="48005"/>
                  </a:lnTo>
                  <a:close/>
                </a:path>
                <a:path w="2456179" h="775335">
                  <a:moveTo>
                    <a:pt x="35051" y="67849"/>
                  </a:moveTo>
                  <a:lnTo>
                    <a:pt x="31623" y="69849"/>
                  </a:lnTo>
                  <a:lnTo>
                    <a:pt x="35051" y="69849"/>
                  </a:lnTo>
                  <a:lnTo>
                    <a:pt x="35051" y="67849"/>
                  </a:lnTo>
                  <a:close/>
                </a:path>
                <a:path w="2456179" h="775335">
                  <a:moveTo>
                    <a:pt x="35051" y="50006"/>
                  </a:moveTo>
                  <a:lnTo>
                    <a:pt x="35051" y="67849"/>
                  </a:lnTo>
                  <a:lnTo>
                    <a:pt x="50346" y="58927"/>
                  </a:lnTo>
                  <a:lnTo>
                    <a:pt x="35051" y="50006"/>
                  </a:lnTo>
                  <a:close/>
                </a:path>
                <a:path w="2456179" h="775335">
                  <a:moveTo>
                    <a:pt x="60451" y="53033"/>
                  </a:moveTo>
                  <a:lnTo>
                    <a:pt x="50346" y="58927"/>
                  </a:lnTo>
                  <a:lnTo>
                    <a:pt x="60451" y="64822"/>
                  </a:lnTo>
                  <a:lnTo>
                    <a:pt x="60451" y="53033"/>
                  </a:lnTo>
                  <a:close/>
                </a:path>
                <a:path w="2456179" h="775335">
                  <a:moveTo>
                    <a:pt x="60451" y="46227"/>
                  </a:moveTo>
                  <a:lnTo>
                    <a:pt x="35051" y="46227"/>
                  </a:lnTo>
                  <a:lnTo>
                    <a:pt x="35051" y="50006"/>
                  </a:lnTo>
                  <a:lnTo>
                    <a:pt x="50346" y="58927"/>
                  </a:lnTo>
                  <a:lnTo>
                    <a:pt x="60451" y="53033"/>
                  </a:lnTo>
                  <a:lnTo>
                    <a:pt x="60451" y="46227"/>
                  </a:lnTo>
                  <a:close/>
                </a:path>
                <a:path w="2456179" h="775335">
                  <a:moveTo>
                    <a:pt x="72117" y="46227"/>
                  </a:moveTo>
                  <a:lnTo>
                    <a:pt x="60451" y="46227"/>
                  </a:lnTo>
                  <a:lnTo>
                    <a:pt x="60451" y="53033"/>
                  </a:lnTo>
                  <a:lnTo>
                    <a:pt x="72117" y="46227"/>
                  </a:lnTo>
                  <a:close/>
                </a:path>
                <a:path w="2456179" h="775335">
                  <a:moveTo>
                    <a:pt x="35051" y="48005"/>
                  </a:moveTo>
                  <a:lnTo>
                    <a:pt x="31623" y="48005"/>
                  </a:lnTo>
                  <a:lnTo>
                    <a:pt x="35051" y="50006"/>
                  </a:lnTo>
                  <a:lnTo>
                    <a:pt x="35051" y="48005"/>
                  </a:lnTo>
                  <a:close/>
                </a:path>
              </a:pathLst>
            </a:custGeom>
            <a:solidFill>
              <a:srgbClr val="1B4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6140" y="1983867"/>
              <a:ext cx="2454910" cy="656590"/>
            </a:xfrm>
            <a:custGeom>
              <a:avLst/>
              <a:gdLst/>
              <a:ahLst/>
              <a:cxnLst/>
              <a:rect l="l" t="t" r="r" b="b"/>
              <a:pathLst>
                <a:path w="2454910" h="656589">
                  <a:moveTo>
                    <a:pt x="2454383" y="631063"/>
                  </a:moveTo>
                  <a:lnTo>
                    <a:pt x="2428983" y="631063"/>
                  </a:lnTo>
                  <a:lnTo>
                    <a:pt x="2428983" y="656463"/>
                  </a:lnTo>
                  <a:lnTo>
                    <a:pt x="2454383" y="656463"/>
                  </a:lnTo>
                  <a:lnTo>
                    <a:pt x="2454383" y="631063"/>
                  </a:lnTo>
                  <a:close/>
                </a:path>
                <a:path w="2454910" h="656589">
                  <a:moveTo>
                    <a:pt x="2403583" y="631063"/>
                  </a:moveTo>
                  <a:lnTo>
                    <a:pt x="2378183" y="631063"/>
                  </a:lnTo>
                  <a:lnTo>
                    <a:pt x="2378183" y="656463"/>
                  </a:lnTo>
                  <a:lnTo>
                    <a:pt x="2403583" y="656463"/>
                  </a:lnTo>
                  <a:lnTo>
                    <a:pt x="2403583" y="631063"/>
                  </a:lnTo>
                  <a:close/>
                </a:path>
                <a:path w="2454910" h="656589">
                  <a:moveTo>
                    <a:pt x="2352783" y="631063"/>
                  </a:moveTo>
                  <a:lnTo>
                    <a:pt x="2327383" y="631063"/>
                  </a:lnTo>
                  <a:lnTo>
                    <a:pt x="2327383" y="656463"/>
                  </a:lnTo>
                  <a:lnTo>
                    <a:pt x="2352783" y="656463"/>
                  </a:lnTo>
                  <a:lnTo>
                    <a:pt x="2352783" y="631063"/>
                  </a:lnTo>
                  <a:close/>
                </a:path>
                <a:path w="2454910" h="656589">
                  <a:moveTo>
                    <a:pt x="2301983" y="631063"/>
                  </a:moveTo>
                  <a:lnTo>
                    <a:pt x="2276583" y="631063"/>
                  </a:lnTo>
                  <a:lnTo>
                    <a:pt x="2276583" y="656463"/>
                  </a:lnTo>
                  <a:lnTo>
                    <a:pt x="2301983" y="656463"/>
                  </a:lnTo>
                  <a:lnTo>
                    <a:pt x="2301983" y="631063"/>
                  </a:lnTo>
                  <a:close/>
                </a:path>
                <a:path w="2454910" h="656589">
                  <a:moveTo>
                    <a:pt x="2251183" y="631063"/>
                  </a:moveTo>
                  <a:lnTo>
                    <a:pt x="2225783" y="631063"/>
                  </a:lnTo>
                  <a:lnTo>
                    <a:pt x="2225783" y="656463"/>
                  </a:lnTo>
                  <a:lnTo>
                    <a:pt x="2251183" y="656463"/>
                  </a:lnTo>
                  <a:lnTo>
                    <a:pt x="2251183" y="631063"/>
                  </a:lnTo>
                  <a:close/>
                </a:path>
                <a:path w="2454910" h="656589">
                  <a:moveTo>
                    <a:pt x="2200383" y="631063"/>
                  </a:moveTo>
                  <a:lnTo>
                    <a:pt x="2174983" y="631063"/>
                  </a:lnTo>
                  <a:lnTo>
                    <a:pt x="2174983" y="656463"/>
                  </a:lnTo>
                  <a:lnTo>
                    <a:pt x="2200383" y="656463"/>
                  </a:lnTo>
                  <a:lnTo>
                    <a:pt x="2200383" y="631063"/>
                  </a:lnTo>
                  <a:close/>
                </a:path>
                <a:path w="2454910" h="656589">
                  <a:moveTo>
                    <a:pt x="2149583" y="631063"/>
                  </a:moveTo>
                  <a:lnTo>
                    <a:pt x="2124183" y="631063"/>
                  </a:lnTo>
                  <a:lnTo>
                    <a:pt x="2124183" y="656463"/>
                  </a:lnTo>
                  <a:lnTo>
                    <a:pt x="2149583" y="656463"/>
                  </a:lnTo>
                  <a:lnTo>
                    <a:pt x="2149583" y="631063"/>
                  </a:lnTo>
                  <a:close/>
                </a:path>
                <a:path w="2454910" h="656589">
                  <a:moveTo>
                    <a:pt x="2098783" y="631063"/>
                  </a:moveTo>
                  <a:lnTo>
                    <a:pt x="2073383" y="631063"/>
                  </a:lnTo>
                  <a:lnTo>
                    <a:pt x="2073383" y="656463"/>
                  </a:lnTo>
                  <a:lnTo>
                    <a:pt x="2098783" y="656463"/>
                  </a:lnTo>
                  <a:lnTo>
                    <a:pt x="2098783" y="631063"/>
                  </a:lnTo>
                  <a:close/>
                </a:path>
                <a:path w="2454910" h="656589">
                  <a:moveTo>
                    <a:pt x="2047983" y="631063"/>
                  </a:moveTo>
                  <a:lnTo>
                    <a:pt x="2022583" y="631063"/>
                  </a:lnTo>
                  <a:lnTo>
                    <a:pt x="2022583" y="656463"/>
                  </a:lnTo>
                  <a:lnTo>
                    <a:pt x="2047983" y="656463"/>
                  </a:lnTo>
                  <a:lnTo>
                    <a:pt x="2047983" y="631063"/>
                  </a:lnTo>
                  <a:close/>
                </a:path>
                <a:path w="2454910" h="656589">
                  <a:moveTo>
                    <a:pt x="1997183" y="631063"/>
                  </a:moveTo>
                  <a:lnTo>
                    <a:pt x="1971783" y="631063"/>
                  </a:lnTo>
                  <a:lnTo>
                    <a:pt x="1971783" y="656463"/>
                  </a:lnTo>
                  <a:lnTo>
                    <a:pt x="1997183" y="656463"/>
                  </a:lnTo>
                  <a:lnTo>
                    <a:pt x="1997183" y="631063"/>
                  </a:lnTo>
                  <a:close/>
                </a:path>
                <a:path w="2454910" h="656589">
                  <a:moveTo>
                    <a:pt x="1946383" y="631063"/>
                  </a:moveTo>
                  <a:lnTo>
                    <a:pt x="1920983" y="631063"/>
                  </a:lnTo>
                  <a:lnTo>
                    <a:pt x="1920983" y="656463"/>
                  </a:lnTo>
                  <a:lnTo>
                    <a:pt x="1946383" y="656463"/>
                  </a:lnTo>
                  <a:lnTo>
                    <a:pt x="1946383" y="631063"/>
                  </a:lnTo>
                  <a:close/>
                </a:path>
                <a:path w="2454910" h="656589">
                  <a:moveTo>
                    <a:pt x="1895583" y="631063"/>
                  </a:moveTo>
                  <a:lnTo>
                    <a:pt x="1870183" y="631063"/>
                  </a:lnTo>
                  <a:lnTo>
                    <a:pt x="1870183" y="656463"/>
                  </a:lnTo>
                  <a:lnTo>
                    <a:pt x="1895583" y="656463"/>
                  </a:lnTo>
                  <a:lnTo>
                    <a:pt x="1895583" y="631063"/>
                  </a:lnTo>
                  <a:close/>
                </a:path>
                <a:path w="2454910" h="656589">
                  <a:moveTo>
                    <a:pt x="1844783" y="631063"/>
                  </a:moveTo>
                  <a:lnTo>
                    <a:pt x="1819383" y="631063"/>
                  </a:lnTo>
                  <a:lnTo>
                    <a:pt x="1819383" y="656463"/>
                  </a:lnTo>
                  <a:lnTo>
                    <a:pt x="1844783" y="656463"/>
                  </a:lnTo>
                  <a:lnTo>
                    <a:pt x="1844783" y="631063"/>
                  </a:lnTo>
                  <a:close/>
                </a:path>
                <a:path w="2454910" h="656589">
                  <a:moveTo>
                    <a:pt x="1793983" y="631063"/>
                  </a:moveTo>
                  <a:lnTo>
                    <a:pt x="1768583" y="631063"/>
                  </a:lnTo>
                  <a:lnTo>
                    <a:pt x="1768583" y="656463"/>
                  </a:lnTo>
                  <a:lnTo>
                    <a:pt x="1793983" y="656463"/>
                  </a:lnTo>
                  <a:lnTo>
                    <a:pt x="1793983" y="631063"/>
                  </a:lnTo>
                  <a:close/>
                </a:path>
                <a:path w="2454910" h="656589">
                  <a:moveTo>
                    <a:pt x="1743183" y="631063"/>
                  </a:moveTo>
                  <a:lnTo>
                    <a:pt x="1717783" y="631063"/>
                  </a:lnTo>
                  <a:lnTo>
                    <a:pt x="1717783" y="656463"/>
                  </a:lnTo>
                  <a:lnTo>
                    <a:pt x="1743183" y="656463"/>
                  </a:lnTo>
                  <a:lnTo>
                    <a:pt x="1743183" y="631063"/>
                  </a:lnTo>
                  <a:close/>
                </a:path>
                <a:path w="2454910" h="656589">
                  <a:moveTo>
                    <a:pt x="1692383" y="631063"/>
                  </a:moveTo>
                  <a:lnTo>
                    <a:pt x="1666983" y="631063"/>
                  </a:lnTo>
                  <a:lnTo>
                    <a:pt x="1666983" y="656463"/>
                  </a:lnTo>
                  <a:lnTo>
                    <a:pt x="1692383" y="656463"/>
                  </a:lnTo>
                  <a:lnTo>
                    <a:pt x="1692383" y="631063"/>
                  </a:lnTo>
                  <a:close/>
                </a:path>
                <a:path w="2454910" h="656589">
                  <a:moveTo>
                    <a:pt x="1641583" y="631063"/>
                  </a:moveTo>
                  <a:lnTo>
                    <a:pt x="1616183" y="631063"/>
                  </a:lnTo>
                  <a:lnTo>
                    <a:pt x="1616183" y="656463"/>
                  </a:lnTo>
                  <a:lnTo>
                    <a:pt x="1641583" y="656463"/>
                  </a:lnTo>
                  <a:lnTo>
                    <a:pt x="1641583" y="631063"/>
                  </a:lnTo>
                  <a:close/>
                </a:path>
                <a:path w="2454910" h="656589">
                  <a:moveTo>
                    <a:pt x="1590783" y="631063"/>
                  </a:moveTo>
                  <a:lnTo>
                    <a:pt x="1565383" y="631063"/>
                  </a:lnTo>
                  <a:lnTo>
                    <a:pt x="1565383" y="656463"/>
                  </a:lnTo>
                  <a:lnTo>
                    <a:pt x="1590783" y="656463"/>
                  </a:lnTo>
                  <a:lnTo>
                    <a:pt x="1590783" y="631063"/>
                  </a:lnTo>
                  <a:close/>
                </a:path>
                <a:path w="2454910" h="656589">
                  <a:moveTo>
                    <a:pt x="1539983" y="631063"/>
                  </a:moveTo>
                  <a:lnTo>
                    <a:pt x="1514583" y="631063"/>
                  </a:lnTo>
                  <a:lnTo>
                    <a:pt x="1514583" y="656463"/>
                  </a:lnTo>
                  <a:lnTo>
                    <a:pt x="1539983" y="656463"/>
                  </a:lnTo>
                  <a:lnTo>
                    <a:pt x="1539983" y="631063"/>
                  </a:lnTo>
                  <a:close/>
                </a:path>
                <a:path w="2454910" h="656589">
                  <a:moveTo>
                    <a:pt x="1489183" y="631063"/>
                  </a:moveTo>
                  <a:lnTo>
                    <a:pt x="1463783" y="631063"/>
                  </a:lnTo>
                  <a:lnTo>
                    <a:pt x="1463783" y="656463"/>
                  </a:lnTo>
                  <a:lnTo>
                    <a:pt x="1489183" y="656463"/>
                  </a:lnTo>
                  <a:lnTo>
                    <a:pt x="1489183" y="631063"/>
                  </a:lnTo>
                  <a:close/>
                </a:path>
                <a:path w="2454910" h="656589">
                  <a:moveTo>
                    <a:pt x="1438383" y="631063"/>
                  </a:moveTo>
                  <a:lnTo>
                    <a:pt x="1412983" y="631063"/>
                  </a:lnTo>
                  <a:lnTo>
                    <a:pt x="1412983" y="656463"/>
                  </a:lnTo>
                  <a:lnTo>
                    <a:pt x="1438383" y="656463"/>
                  </a:lnTo>
                  <a:lnTo>
                    <a:pt x="1438383" y="631063"/>
                  </a:lnTo>
                  <a:close/>
                </a:path>
                <a:path w="2454910" h="656589">
                  <a:moveTo>
                    <a:pt x="1387583" y="631063"/>
                  </a:moveTo>
                  <a:lnTo>
                    <a:pt x="1362183" y="631063"/>
                  </a:lnTo>
                  <a:lnTo>
                    <a:pt x="1362183" y="656463"/>
                  </a:lnTo>
                  <a:lnTo>
                    <a:pt x="1387583" y="656463"/>
                  </a:lnTo>
                  <a:lnTo>
                    <a:pt x="1387583" y="631063"/>
                  </a:lnTo>
                  <a:close/>
                </a:path>
                <a:path w="2454910" h="656589">
                  <a:moveTo>
                    <a:pt x="1336783" y="631063"/>
                  </a:moveTo>
                  <a:lnTo>
                    <a:pt x="1311383" y="631063"/>
                  </a:lnTo>
                  <a:lnTo>
                    <a:pt x="1311383" y="656463"/>
                  </a:lnTo>
                  <a:lnTo>
                    <a:pt x="1336783" y="656463"/>
                  </a:lnTo>
                  <a:lnTo>
                    <a:pt x="1336783" y="631063"/>
                  </a:lnTo>
                  <a:close/>
                </a:path>
                <a:path w="2454910" h="656589">
                  <a:moveTo>
                    <a:pt x="1285983" y="631063"/>
                  </a:moveTo>
                  <a:lnTo>
                    <a:pt x="1260583" y="631063"/>
                  </a:lnTo>
                  <a:lnTo>
                    <a:pt x="1260583" y="656463"/>
                  </a:lnTo>
                  <a:lnTo>
                    <a:pt x="1285983" y="656463"/>
                  </a:lnTo>
                  <a:lnTo>
                    <a:pt x="1285983" y="631063"/>
                  </a:lnTo>
                  <a:close/>
                </a:path>
                <a:path w="2454910" h="656589">
                  <a:moveTo>
                    <a:pt x="1240009" y="626237"/>
                  </a:moveTo>
                  <a:lnTo>
                    <a:pt x="1214609" y="626237"/>
                  </a:lnTo>
                  <a:lnTo>
                    <a:pt x="1214609" y="656463"/>
                  </a:lnTo>
                  <a:lnTo>
                    <a:pt x="1235183" y="656463"/>
                  </a:lnTo>
                  <a:lnTo>
                    <a:pt x="1235183" y="638937"/>
                  </a:lnTo>
                  <a:lnTo>
                    <a:pt x="1227309" y="631063"/>
                  </a:lnTo>
                  <a:lnTo>
                    <a:pt x="1240009" y="631063"/>
                  </a:lnTo>
                  <a:lnTo>
                    <a:pt x="1240009" y="626237"/>
                  </a:lnTo>
                  <a:close/>
                </a:path>
                <a:path w="2454910" h="656589">
                  <a:moveTo>
                    <a:pt x="1240009" y="631063"/>
                  </a:moveTo>
                  <a:lnTo>
                    <a:pt x="1235183" y="631063"/>
                  </a:lnTo>
                  <a:lnTo>
                    <a:pt x="1235183" y="638937"/>
                  </a:lnTo>
                  <a:lnTo>
                    <a:pt x="1240009" y="643763"/>
                  </a:lnTo>
                  <a:lnTo>
                    <a:pt x="1240009" y="631063"/>
                  </a:lnTo>
                  <a:close/>
                </a:path>
                <a:path w="2454910" h="656589">
                  <a:moveTo>
                    <a:pt x="1235183" y="631063"/>
                  </a:moveTo>
                  <a:lnTo>
                    <a:pt x="1227309" y="631063"/>
                  </a:lnTo>
                  <a:lnTo>
                    <a:pt x="1235183" y="638937"/>
                  </a:lnTo>
                  <a:lnTo>
                    <a:pt x="1235183" y="631063"/>
                  </a:lnTo>
                  <a:close/>
                </a:path>
                <a:path w="2454910" h="656589">
                  <a:moveTo>
                    <a:pt x="1240009" y="575437"/>
                  </a:moveTo>
                  <a:lnTo>
                    <a:pt x="1214609" y="575437"/>
                  </a:lnTo>
                  <a:lnTo>
                    <a:pt x="1214609" y="600837"/>
                  </a:lnTo>
                  <a:lnTo>
                    <a:pt x="1240009" y="600837"/>
                  </a:lnTo>
                  <a:lnTo>
                    <a:pt x="1240009" y="575437"/>
                  </a:lnTo>
                  <a:close/>
                </a:path>
                <a:path w="2454910" h="656589">
                  <a:moveTo>
                    <a:pt x="1240009" y="524637"/>
                  </a:moveTo>
                  <a:lnTo>
                    <a:pt x="1214609" y="524637"/>
                  </a:lnTo>
                  <a:lnTo>
                    <a:pt x="1214609" y="550037"/>
                  </a:lnTo>
                  <a:lnTo>
                    <a:pt x="1240009" y="550037"/>
                  </a:lnTo>
                  <a:lnTo>
                    <a:pt x="1240009" y="524637"/>
                  </a:lnTo>
                  <a:close/>
                </a:path>
                <a:path w="2454910" h="656589">
                  <a:moveTo>
                    <a:pt x="1240009" y="473837"/>
                  </a:moveTo>
                  <a:lnTo>
                    <a:pt x="1214609" y="473837"/>
                  </a:lnTo>
                  <a:lnTo>
                    <a:pt x="1214609" y="499237"/>
                  </a:lnTo>
                  <a:lnTo>
                    <a:pt x="1240009" y="499237"/>
                  </a:lnTo>
                  <a:lnTo>
                    <a:pt x="1240009" y="473837"/>
                  </a:lnTo>
                  <a:close/>
                </a:path>
                <a:path w="2454910" h="656589">
                  <a:moveTo>
                    <a:pt x="1240009" y="423037"/>
                  </a:moveTo>
                  <a:lnTo>
                    <a:pt x="1214609" y="423037"/>
                  </a:lnTo>
                  <a:lnTo>
                    <a:pt x="1214609" y="448437"/>
                  </a:lnTo>
                  <a:lnTo>
                    <a:pt x="1240009" y="448437"/>
                  </a:lnTo>
                  <a:lnTo>
                    <a:pt x="1240009" y="423037"/>
                  </a:lnTo>
                  <a:close/>
                </a:path>
                <a:path w="2454910" h="656589">
                  <a:moveTo>
                    <a:pt x="1240009" y="372237"/>
                  </a:moveTo>
                  <a:lnTo>
                    <a:pt x="1214609" y="372237"/>
                  </a:lnTo>
                  <a:lnTo>
                    <a:pt x="1214609" y="397637"/>
                  </a:lnTo>
                  <a:lnTo>
                    <a:pt x="1240009" y="397637"/>
                  </a:lnTo>
                  <a:lnTo>
                    <a:pt x="1240009" y="372237"/>
                  </a:lnTo>
                  <a:close/>
                </a:path>
                <a:path w="2454910" h="656589">
                  <a:moveTo>
                    <a:pt x="1240009" y="321437"/>
                  </a:moveTo>
                  <a:lnTo>
                    <a:pt x="1214609" y="321437"/>
                  </a:lnTo>
                  <a:lnTo>
                    <a:pt x="1214609" y="346837"/>
                  </a:lnTo>
                  <a:lnTo>
                    <a:pt x="1240009" y="346837"/>
                  </a:lnTo>
                  <a:lnTo>
                    <a:pt x="1240009" y="321437"/>
                  </a:lnTo>
                  <a:close/>
                </a:path>
                <a:path w="2454910" h="656589">
                  <a:moveTo>
                    <a:pt x="1240009" y="270637"/>
                  </a:moveTo>
                  <a:lnTo>
                    <a:pt x="1214609" y="270637"/>
                  </a:lnTo>
                  <a:lnTo>
                    <a:pt x="1214609" y="296037"/>
                  </a:lnTo>
                  <a:lnTo>
                    <a:pt x="1240009" y="296037"/>
                  </a:lnTo>
                  <a:lnTo>
                    <a:pt x="1240009" y="270637"/>
                  </a:lnTo>
                  <a:close/>
                </a:path>
                <a:path w="2454910" h="656589">
                  <a:moveTo>
                    <a:pt x="1240009" y="219837"/>
                  </a:moveTo>
                  <a:lnTo>
                    <a:pt x="1214609" y="219837"/>
                  </a:lnTo>
                  <a:lnTo>
                    <a:pt x="1214609" y="245237"/>
                  </a:lnTo>
                  <a:lnTo>
                    <a:pt x="1240009" y="245237"/>
                  </a:lnTo>
                  <a:lnTo>
                    <a:pt x="1240009" y="219837"/>
                  </a:lnTo>
                  <a:close/>
                </a:path>
                <a:path w="2454910" h="656589">
                  <a:moveTo>
                    <a:pt x="1240009" y="169037"/>
                  </a:moveTo>
                  <a:lnTo>
                    <a:pt x="1214609" y="169037"/>
                  </a:lnTo>
                  <a:lnTo>
                    <a:pt x="1214609" y="194437"/>
                  </a:lnTo>
                  <a:lnTo>
                    <a:pt x="1240009" y="194437"/>
                  </a:lnTo>
                  <a:lnTo>
                    <a:pt x="1240009" y="169037"/>
                  </a:lnTo>
                  <a:close/>
                </a:path>
                <a:path w="2454910" h="656589">
                  <a:moveTo>
                    <a:pt x="1240009" y="118237"/>
                  </a:moveTo>
                  <a:lnTo>
                    <a:pt x="1214609" y="118237"/>
                  </a:lnTo>
                  <a:lnTo>
                    <a:pt x="1214609" y="143637"/>
                  </a:lnTo>
                  <a:lnTo>
                    <a:pt x="1240009" y="143637"/>
                  </a:lnTo>
                  <a:lnTo>
                    <a:pt x="1240009" y="118237"/>
                  </a:lnTo>
                  <a:close/>
                </a:path>
                <a:path w="2454910" h="656589">
                  <a:moveTo>
                    <a:pt x="1240009" y="67437"/>
                  </a:moveTo>
                  <a:lnTo>
                    <a:pt x="1214609" y="67437"/>
                  </a:lnTo>
                  <a:lnTo>
                    <a:pt x="1214609" y="92837"/>
                  </a:lnTo>
                  <a:lnTo>
                    <a:pt x="1240009" y="92837"/>
                  </a:lnTo>
                  <a:lnTo>
                    <a:pt x="1240009" y="67437"/>
                  </a:lnTo>
                  <a:close/>
                </a:path>
                <a:path w="2454910" h="656589">
                  <a:moveTo>
                    <a:pt x="1210418" y="46228"/>
                  </a:moveTo>
                  <a:lnTo>
                    <a:pt x="1185018" y="46228"/>
                  </a:lnTo>
                  <a:lnTo>
                    <a:pt x="1185018" y="71628"/>
                  </a:lnTo>
                  <a:lnTo>
                    <a:pt x="1210418" y="71628"/>
                  </a:lnTo>
                  <a:lnTo>
                    <a:pt x="1210418" y="46228"/>
                  </a:lnTo>
                  <a:close/>
                </a:path>
                <a:path w="2454910" h="656589">
                  <a:moveTo>
                    <a:pt x="1159618" y="46228"/>
                  </a:moveTo>
                  <a:lnTo>
                    <a:pt x="1134218" y="46228"/>
                  </a:lnTo>
                  <a:lnTo>
                    <a:pt x="1134218" y="71628"/>
                  </a:lnTo>
                  <a:lnTo>
                    <a:pt x="1159618" y="71628"/>
                  </a:lnTo>
                  <a:lnTo>
                    <a:pt x="1159618" y="46228"/>
                  </a:lnTo>
                  <a:close/>
                </a:path>
                <a:path w="2454910" h="656589">
                  <a:moveTo>
                    <a:pt x="1108818" y="46228"/>
                  </a:moveTo>
                  <a:lnTo>
                    <a:pt x="1083418" y="46228"/>
                  </a:lnTo>
                  <a:lnTo>
                    <a:pt x="1083418" y="71628"/>
                  </a:lnTo>
                  <a:lnTo>
                    <a:pt x="1108818" y="71628"/>
                  </a:lnTo>
                  <a:lnTo>
                    <a:pt x="1108818" y="46228"/>
                  </a:lnTo>
                  <a:close/>
                </a:path>
                <a:path w="2454910" h="656589">
                  <a:moveTo>
                    <a:pt x="1058018" y="46228"/>
                  </a:moveTo>
                  <a:lnTo>
                    <a:pt x="1032618" y="46228"/>
                  </a:lnTo>
                  <a:lnTo>
                    <a:pt x="1032618" y="71628"/>
                  </a:lnTo>
                  <a:lnTo>
                    <a:pt x="1058018" y="71628"/>
                  </a:lnTo>
                  <a:lnTo>
                    <a:pt x="1058018" y="46228"/>
                  </a:lnTo>
                  <a:close/>
                </a:path>
                <a:path w="2454910" h="656589">
                  <a:moveTo>
                    <a:pt x="1007218" y="46228"/>
                  </a:moveTo>
                  <a:lnTo>
                    <a:pt x="981818" y="46228"/>
                  </a:lnTo>
                  <a:lnTo>
                    <a:pt x="981818" y="71628"/>
                  </a:lnTo>
                  <a:lnTo>
                    <a:pt x="1007218" y="71628"/>
                  </a:lnTo>
                  <a:lnTo>
                    <a:pt x="1007218" y="46228"/>
                  </a:lnTo>
                  <a:close/>
                </a:path>
                <a:path w="2454910" h="656589">
                  <a:moveTo>
                    <a:pt x="956418" y="46228"/>
                  </a:moveTo>
                  <a:lnTo>
                    <a:pt x="931018" y="46228"/>
                  </a:lnTo>
                  <a:lnTo>
                    <a:pt x="931018" y="71628"/>
                  </a:lnTo>
                  <a:lnTo>
                    <a:pt x="956418" y="71628"/>
                  </a:lnTo>
                  <a:lnTo>
                    <a:pt x="956418" y="46228"/>
                  </a:lnTo>
                  <a:close/>
                </a:path>
                <a:path w="2454910" h="656589">
                  <a:moveTo>
                    <a:pt x="905618" y="46228"/>
                  </a:moveTo>
                  <a:lnTo>
                    <a:pt x="880218" y="46228"/>
                  </a:lnTo>
                  <a:lnTo>
                    <a:pt x="880218" y="71628"/>
                  </a:lnTo>
                  <a:lnTo>
                    <a:pt x="905618" y="71628"/>
                  </a:lnTo>
                  <a:lnTo>
                    <a:pt x="905618" y="46228"/>
                  </a:lnTo>
                  <a:close/>
                </a:path>
                <a:path w="2454910" h="656589">
                  <a:moveTo>
                    <a:pt x="854818" y="46228"/>
                  </a:moveTo>
                  <a:lnTo>
                    <a:pt x="829418" y="46228"/>
                  </a:lnTo>
                  <a:lnTo>
                    <a:pt x="829418" y="71628"/>
                  </a:lnTo>
                  <a:lnTo>
                    <a:pt x="854818" y="71628"/>
                  </a:lnTo>
                  <a:lnTo>
                    <a:pt x="854818" y="46228"/>
                  </a:lnTo>
                  <a:close/>
                </a:path>
                <a:path w="2454910" h="656589">
                  <a:moveTo>
                    <a:pt x="804018" y="46228"/>
                  </a:moveTo>
                  <a:lnTo>
                    <a:pt x="778618" y="46228"/>
                  </a:lnTo>
                  <a:lnTo>
                    <a:pt x="778618" y="71628"/>
                  </a:lnTo>
                  <a:lnTo>
                    <a:pt x="804018" y="71628"/>
                  </a:lnTo>
                  <a:lnTo>
                    <a:pt x="804018" y="46228"/>
                  </a:lnTo>
                  <a:close/>
                </a:path>
                <a:path w="2454910" h="656589">
                  <a:moveTo>
                    <a:pt x="753218" y="46228"/>
                  </a:moveTo>
                  <a:lnTo>
                    <a:pt x="727818" y="46228"/>
                  </a:lnTo>
                  <a:lnTo>
                    <a:pt x="727818" y="71628"/>
                  </a:lnTo>
                  <a:lnTo>
                    <a:pt x="753218" y="71628"/>
                  </a:lnTo>
                  <a:lnTo>
                    <a:pt x="753218" y="46228"/>
                  </a:lnTo>
                  <a:close/>
                </a:path>
                <a:path w="2454910" h="656589">
                  <a:moveTo>
                    <a:pt x="702418" y="46228"/>
                  </a:moveTo>
                  <a:lnTo>
                    <a:pt x="677018" y="46228"/>
                  </a:lnTo>
                  <a:lnTo>
                    <a:pt x="677018" y="71628"/>
                  </a:lnTo>
                  <a:lnTo>
                    <a:pt x="702418" y="71628"/>
                  </a:lnTo>
                  <a:lnTo>
                    <a:pt x="702418" y="46228"/>
                  </a:lnTo>
                  <a:close/>
                </a:path>
                <a:path w="2454910" h="656589">
                  <a:moveTo>
                    <a:pt x="651618" y="46228"/>
                  </a:moveTo>
                  <a:lnTo>
                    <a:pt x="626218" y="46228"/>
                  </a:lnTo>
                  <a:lnTo>
                    <a:pt x="626218" y="71628"/>
                  </a:lnTo>
                  <a:lnTo>
                    <a:pt x="651618" y="71628"/>
                  </a:lnTo>
                  <a:lnTo>
                    <a:pt x="651618" y="46228"/>
                  </a:lnTo>
                  <a:close/>
                </a:path>
                <a:path w="2454910" h="656589">
                  <a:moveTo>
                    <a:pt x="600818" y="46228"/>
                  </a:moveTo>
                  <a:lnTo>
                    <a:pt x="575418" y="46228"/>
                  </a:lnTo>
                  <a:lnTo>
                    <a:pt x="575418" y="71628"/>
                  </a:lnTo>
                  <a:lnTo>
                    <a:pt x="600818" y="71628"/>
                  </a:lnTo>
                  <a:lnTo>
                    <a:pt x="600818" y="46228"/>
                  </a:lnTo>
                  <a:close/>
                </a:path>
                <a:path w="2454910" h="656589">
                  <a:moveTo>
                    <a:pt x="550018" y="46228"/>
                  </a:moveTo>
                  <a:lnTo>
                    <a:pt x="524618" y="46228"/>
                  </a:lnTo>
                  <a:lnTo>
                    <a:pt x="524618" y="71628"/>
                  </a:lnTo>
                  <a:lnTo>
                    <a:pt x="550018" y="71628"/>
                  </a:lnTo>
                  <a:lnTo>
                    <a:pt x="550018" y="46228"/>
                  </a:lnTo>
                  <a:close/>
                </a:path>
                <a:path w="2454910" h="656589">
                  <a:moveTo>
                    <a:pt x="499218" y="46228"/>
                  </a:moveTo>
                  <a:lnTo>
                    <a:pt x="473818" y="46228"/>
                  </a:lnTo>
                  <a:lnTo>
                    <a:pt x="473818" y="71628"/>
                  </a:lnTo>
                  <a:lnTo>
                    <a:pt x="499218" y="71628"/>
                  </a:lnTo>
                  <a:lnTo>
                    <a:pt x="499218" y="46228"/>
                  </a:lnTo>
                  <a:close/>
                </a:path>
                <a:path w="2454910" h="656589">
                  <a:moveTo>
                    <a:pt x="448418" y="46228"/>
                  </a:moveTo>
                  <a:lnTo>
                    <a:pt x="423018" y="46228"/>
                  </a:lnTo>
                  <a:lnTo>
                    <a:pt x="423018" y="71628"/>
                  </a:lnTo>
                  <a:lnTo>
                    <a:pt x="448418" y="71628"/>
                  </a:lnTo>
                  <a:lnTo>
                    <a:pt x="448418" y="46228"/>
                  </a:lnTo>
                  <a:close/>
                </a:path>
                <a:path w="2454910" h="656589">
                  <a:moveTo>
                    <a:pt x="397618" y="46228"/>
                  </a:moveTo>
                  <a:lnTo>
                    <a:pt x="372218" y="46228"/>
                  </a:lnTo>
                  <a:lnTo>
                    <a:pt x="372218" y="71628"/>
                  </a:lnTo>
                  <a:lnTo>
                    <a:pt x="397618" y="71628"/>
                  </a:lnTo>
                  <a:lnTo>
                    <a:pt x="397618" y="46228"/>
                  </a:lnTo>
                  <a:close/>
                </a:path>
                <a:path w="2454910" h="656589">
                  <a:moveTo>
                    <a:pt x="346818" y="46228"/>
                  </a:moveTo>
                  <a:lnTo>
                    <a:pt x="321418" y="46228"/>
                  </a:lnTo>
                  <a:lnTo>
                    <a:pt x="321418" y="71628"/>
                  </a:lnTo>
                  <a:lnTo>
                    <a:pt x="346818" y="71628"/>
                  </a:lnTo>
                  <a:lnTo>
                    <a:pt x="346818" y="46228"/>
                  </a:lnTo>
                  <a:close/>
                </a:path>
                <a:path w="2454910" h="656589">
                  <a:moveTo>
                    <a:pt x="296018" y="46228"/>
                  </a:moveTo>
                  <a:lnTo>
                    <a:pt x="270618" y="46228"/>
                  </a:lnTo>
                  <a:lnTo>
                    <a:pt x="270618" y="71628"/>
                  </a:lnTo>
                  <a:lnTo>
                    <a:pt x="296018" y="71628"/>
                  </a:lnTo>
                  <a:lnTo>
                    <a:pt x="296018" y="46228"/>
                  </a:lnTo>
                  <a:close/>
                </a:path>
                <a:path w="2454910" h="656589">
                  <a:moveTo>
                    <a:pt x="245218" y="46228"/>
                  </a:moveTo>
                  <a:lnTo>
                    <a:pt x="219818" y="46228"/>
                  </a:lnTo>
                  <a:lnTo>
                    <a:pt x="219818" y="71628"/>
                  </a:lnTo>
                  <a:lnTo>
                    <a:pt x="245218" y="71628"/>
                  </a:lnTo>
                  <a:lnTo>
                    <a:pt x="245218" y="46228"/>
                  </a:lnTo>
                  <a:close/>
                </a:path>
                <a:path w="2454910" h="656589">
                  <a:moveTo>
                    <a:pt x="194418" y="46228"/>
                  </a:moveTo>
                  <a:lnTo>
                    <a:pt x="169018" y="46228"/>
                  </a:lnTo>
                  <a:lnTo>
                    <a:pt x="169018" y="71628"/>
                  </a:lnTo>
                  <a:lnTo>
                    <a:pt x="194418" y="71628"/>
                  </a:lnTo>
                  <a:lnTo>
                    <a:pt x="194418" y="46228"/>
                  </a:lnTo>
                  <a:close/>
                </a:path>
                <a:path w="2454910" h="656589">
                  <a:moveTo>
                    <a:pt x="143618" y="46228"/>
                  </a:moveTo>
                  <a:lnTo>
                    <a:pt x="118218" y="46228"/>
                  </a:lnTo>
                  <a:lnTo>
                    <a:pt x="118218" y="71628"/>
                  </a:lnTo>
                  <a:lnTo>
                    <a:pt x="143618" y="71628"/>
                  </a:lnTo>
                  <a:lnTo>
                    <a:pt x="143618" y="46228"/>
                  </a:lnTo>
                  <a:close/>
                </a:path>
                <a:path w="2454910" h="656589">
                  <a:moveTo>
                    <a:pt x="101200" y="0"/>
                  </a:moveTo>
                  <a:lnTo>
                    <a:pt x="0" y="58991"/>
                  </a:lnTo>
                  <a:lnTo>
                    <a:pt x="217" y="58991"/>
                  </a:lnTo>
                  <a:lnTo>
                    <a:pt x="101200" y="117983"/>
                  </a:lnTo>
                  <a:lnTo>
                    <a:pt x="108947" y="115824"/>
                  </a:lnTo>
                  <a:lnTo>
                    <a:pt x="112503" y="109855"/>
                  </a:lnTo>
                  <a:lnTo>
                    <a:pt x="116059" y="103759"/>
                  </a:lnTo>
                  <a:lnTo>
                    <a:pt x="114027" y="96012"/>
                  </a:lnTo>
                  <a:lnTo>
                    <a:pt x="72226" y="71628"/>
                  </a:lnTo>
                  <a:lnTo>
                    <a:pt x="25254" y="71628"/>
                  </a:lnTo>
                  <a:lnTo>
                    <a:pt x="25254" y="46228"/>
                  </a:lnTo>
                  <a:lnTo>
                    <a:pt x="72444" y="46228"/>
                  </a:lnTo>
                  <a:lnTo>
                    <a:pt x="114027" y="21971"/>
                  </a:lnTo>
                  <a:lnTo>
                    <a:pt x="116059" y="14224"/>
                  </a:lnTo>
                  <a:lnTo>
                    <a:pt x="108947" y="2032"/>
                  </a:lnTo>
                  <a:lnTo>
                    <a:pt x="101200" y="0"/>
                  </a:lnTo>
                  <a:close/>
                </a:path>
                <a:path w="2454910" h="656589">
                  <a:moveTo>
                    <a:pt x="42018" y="46228"/>
                  </a:moveTo>
                  <a:lnTo>
                    <a:pt x="25254" y="46228"/>
                  </a:lnTo>
                  <a:lnTo>
                    <a:pt x="25254" y="71628"/>
                  </a:lnTo>
                  <a:lnTo>
                    <a:pt x="42018" y="71628"/>
                  </a:lnTo>
                  <a:lnTo>
                    <a:pt x="42018" y="69977"/>
                  </a:lnTo>
                  <a:lnTo>
                    <a:pt x="31731" y="69977"/>
                  </a:lnTo>
                  <a:lnTo>
                    <a:pt x="31731" y="48006"/>
                  </a:lnTo>
                  <a:lnTo>
                    <a:pt x="42018" y="48006"/>
                  </a:lnTo>
                  <a:lnTo>
                    <a:pt x="42018" y="46228"/>
                  </a:lnTo>
                  <a:close/>
                </a:path>
                <a:path w="2454910" h="656589">
                  <a:moveTo>
                    <a:pt x="50564" y="58991"/>
                  </a:moveTo>
                  <a:lnTo>
                    <a:pt x="42018" y="63976"/>
                  </a:lnTo>
                  <a:lnTo>
                    <a:pt x="42018" y="71628"/>
                  </a:lnTo>
                  <a:lnTo>
                    <a:pt x="67418" y="71628"/>
                  </a:lnTo>
                  <a:lnTo>
                    <a:pt x="67418" y="68823"/>
                  </a:lnTo>
                  <a:lnTo>
                    <a:pt x="50564" y="58991"/>
                  </a:lnTo>
                  <a:close/>
                </a:path>
                <a:path w="2454910" h="656589">
                  <a:moveTo>
                    <a:pt x="67418" y="68823"/>
                  </a:moveTo>
                  <a:lnTo>
                    <a:pt x="67418" y="71628"/>
                  </a:lnTo>
                  <a:lnTo>
                    <a:pt x="72226" y="71628"/>
                  </a:lnTo>
                  <a:lnTo>
                    <a:pt x="67418" y="68823"/>
                  </a:lnTo>
                  <a:close/>
                </a:path>
                <a:path w="2454910" h="656589">
                  <a:moveTo>
                    <a:pt x="92818" y="46228"/>
                  </a:moveTo>
                  <a:lnTo>
                    <a:pt x="72444" y="46228"/>
                  </a:lnTo>
                  <a:lnTo>
                    <a:pt x="67418" y="49159"/>
                  </a:lnTo>
                  <a:lnTo>
                    <a:pt x="67418" y="68823"/>
                  </a:lnTo>
                  <a:lnTo>
                    <a:pt x="72226" y="71628"/>
                  </a:lnTo>
                  <a:lnTo>
                    <a:pt x="92818" y="71628"/>
                  </a:lnTo>
                  <a:lnTo>
                    <a:pt x="92818" y="46228"/>
                  </a:lnTo>
                  <a:close/>
                </a:path>
                <a:path w="2454910" h="656589">
                  <a:moveTo>
                    <a:pt x="31731" y="48006"/>
                  </a:moveTo>
                  <a:lnTo>
                    <a:pt x="31731" y="69977"/>
                  </a:lnTo>
                  <a:lnTo>
                    <a:pt x="42018" y="63976"/>
                  </a:lnTo>
                  <a:lnTo>
                    <a:pt x="42018" y="54006"/>
                  </a:lnTo>
                  <a:lnTo>
                    <a:pt x="31731" y="48006"/>
                  </a:lnTo>
                  <a:close/>
                </a:path>
                <a:path w="2454910" h="656589">
                  <a:moveTo>
                    <a:pt x="42018" y="63976"/>
                  </a:moveTo>
                  <a:lnTo>
                    <a:pt x="31731" y="69977"/>
                  </a:lnTo>
                  <a:lnTo>
                    <a:pt x="42018" y="69977"/>
                  </a:lnTo>
                  <a:lnTo>
                    <a:pt x="42018" y="63976"/>
                  </a:lnTo>
                  <a:close/>
                </a:path>
                <a:path w="2454910" h="656589">
                  <a:moveTo>
                    <a:pt x="42018" y="54006"/>
                  </a:moveTo>
                  <a:lnTo>
                    <a:pt x="42018" y="63976"/>
                  </a:lnTo>
                  <a:lnTo>
                    <a:pt x="50564" y="58991"/>
                  </a:lnTo>
                  <a:lnTo>
                    <a:pt x="42018" y="54006"/>
                  </a:lnTo>
                  <a:close/>
                </a:path>
                <a:path w="2454910" h="656589">
                  <a:moveTo>
                    <a:pt x="67418" y="46228"/>
                  </a:moveTo>
                  <a:lnTo>
                    <a:pt x="42018" y="46228"/>
                  </a:lnTo>
                  <a:lnTo>
                    <a:pt x="42018" y="54006"/>
                  </a:lnTo>
                  <a:lnTo>
                    <a:pt x="50564" y="58991"/>
                  </a:lnTo>
                  <a:lnTo>
                    <a:pt x="67418" y="49159"/>
                  </a:lnTo>
                  <a:lnTo>
                    <a:pt x="67418" y="46228"/>
                  </a:lnTo>
                  <a:close/>
                </a:path>
                <a:path w="2454910" h="656589">
                  <a:moveTo>
                    <a:pt x="42018" y="48006"/>
                  </a:moveTo>
                  <a:lnTo>
                    <a:pt x="31731" y="48006"/>
                  </a:lnTo>
                  <a:lnTo>
                    <a:pt x="42018" y="54006"/>
                  </a:lnTo>
                  <a:lnTo>
                    <a:pt x="42018" y="48006"/>
                  </a:lnTo>
                  <a:close/>
                </a:path>
                <a:path w="2454910" h="656589">
                  <a:moveTo>
                    <a:pt x="72444" y="46228"/>
                  </a:moveTo>
                  <a:lnTo>
                    <a:pt x="67418" y="46228"/>
                  </a:lnTo>
                  <a:lnTo>
                    <a:pt x="67418" y="49159"/>
                  </a:lnTo>
                  <a:lnTo>
                    <a:pt x="72444" y="46228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1738" y="4974209"/>
              <a:ext cx="2156460" cy="1635125"/>
            </a:xfrm>
            <a:custGeom>
              <a:avLst/>
              <a:gdLst/>
              <a:ahLst/>
              <a:cxnLst/>
              <a:rect l="l" t="t" r="r" b="b"/>
              <a:pathLst>
                <a:path w="2156459" h="1635125">
                  <a:moveTo>
                    <a:pt x="558340" y="0"/>
                  </a:moveTo>
                  <a:lnTo>
                    <a:pt x="560245" y="87884"/>
                  </a:lnTo>
                  <a:lnTo>
                    <a:pt x="540528" y="118856"/>
                  </a:lnTo>
                  <a:lnTo>
                    <a:pt x="514906" y="140589"/>
                  </a:lnTo>
                  <a:lnTo>
                    <a:pt x="526209" y="196850"/>
                  </a:lnTo>
                  <a:lnTo>
                    <a:pt x="509707" y="203219"/>
                  </a:lnTo>
                  <a:lnTo>
                    <a:pt x="495634" y="206375"/>
                  </a:lnTo>
                  <a:lnTo>
                    <a:pt x="480560" y="213244"/>
                  </a:lnTo>
                  <a:lnTo>
                    <a:pt x="461058" y="230759"/>
                  </a:lnTo>
                  <a:lnTo>
                    <a:pt x="452555" y="257097"/>
                  </a:lnTo>
                  <a:lnTo>
                    <a:pt x="455041" y="284591"/>
                  </a:lnTo>
                  <a:lnTo>
                    <a:pt x="461933" y="312537"/>
                  </a:lnTo>
                  <a:lnTo>
                    <a:pt x="466646" y="340233"/>
                  </a:lnTo>
                  <a:lnTo>
                    <a:pt x="414674" y="381984"/>
                  </a:lnTo>
                  <a:lnTo>
                    <a:pt x="385565" y="416582"/>
                  </a:lnTo>
                  <a:lnTo>
                    <a:pt x="355209" y="458205"/>
                  </a:lnTo>
                  <a:lnTo>
                    <a:pt x="324231" y="505258"/>
                  </a:lnTo>
                  <a:lnTo>
                    <a:pt x="293257" y="556149"/>
                  </a:lnTo>
                  <a:lnTo>
                    <a:pt x="262913" y="609285"/>
                  </a:lnTo>
                  <a:lnTo>
                    <a:pt x="233824" y="663072"/>
                  </a:lnTo>
                  <a:lnTo>
                    <a:pt x="206615" y="715918"/>
                  </a:lnTo>
                  <a:lnTo>
                    <a:pt x="181912" y="766229"/>
                  </a:lnTo>
                  <a:lnTo>
                    <a:pt x="61135" y="837438"/>
                  </a:lnTo>
                  <a:lnTo>
                    <a:pt x="44557" y="885940"/>
                  </a:lnTo>
                  <a:lnTo>
                    <a:pt x="30167" y="929368"/>
                  </a:lnTo>
                  <a:lnTo>
                    <a:pt x="18241" y="971076"/>
                  </a:lnTo>
                  <a:lnTo>
                    <a:pt x="9054" y="1014418"/>
                  </a:lnTo>
                  <a:lnTo>
                    <a:pt x="2882" y="1062751"/>
                  </a:lnTo>
                  <a:lnTo>
                    <a:pt x="0" y="1119428"/>
                  </a:lnTo>
                  <a:lnTo>
                    <a:pt x="683" y="1187805"/>
                  </a:lnTo>
                  <a:lnTo>
                    <a:pt x="20610" y="1234431"/>
                  </a:lnTo>
                  <a:lnTo>
                    <a:pt x="38751" y="1277820"/>
                  </a:lnTo>
                  <a:lnTo>
                    <a:pt x="56552" y="1318028"/>
                  </a:lnTo>
                  <a:lnTo>
                    <a:pt x="75457" y="1355111"/>
                  </a:lnTo>
                  <a:lnTo>
                    <a:pt x="96911" y="1389122"/>
                  </a:lnTo>
                  <a:lnTo>
                    <a:pt x="122360" y="1420119"/>
                  </a:lnTo>
                  <a:lnTo>
                    <a:pt x="153248" y="1448156"/>
                  </a:lnTo>
                  <a:lnTo>
                    <a:pt x="191020" y="1473288"/>
                  </a:lnTo>
                  <a:lnTo>
                    <a:pt x="237122" y="1495571"/>
                  </a:lnTo>
                  <a:lnTo>
                    <a:pt x="292998" y="1515060"/>
                  </a:lnTo>
                  <a:lnTo>
                    <a:pt x="360093" y="1531810"/>
                  </a:lnTo>
                  <a:lnTo>
                    <a:pt x="696516" y="1536166"/>
                  </a:lnTo>
                  <a:lnTo>
                    <a:pt x="728020" y="1529148"/>
                  </a:lnTo>
                  <a:lnTo>
                    <a:pt x="743855" y="1521439"/>
                  </a:lnTo>
                  <a:lnTo>
                    <a:pt x="783384" y="1482737"/>
                  </a:lnTo>
                  <a:lnTo>
                    <a:pt x="742490" y="1634578"/>
                  </a:lnTo>
                  <a:lnTo>
                    <a:pt x="2156000" y="1627886"/>
                  </a:lnTo>
                  <a:lnTo>
                    <a:pt x="2125108" y="1596429"/>
                  </a:lnTo>
                  <a:lnTo>
                    <a:pt x="2094784" y="1563923"/>
                  </a:lnTo>
                  <a:lnTo>
                    <a:pt x="2065043" y="1530386"/>
                  </a:lnTo>
                  <a:lnTo>
                    <a:pt x="2035898" y="1495837"/>
                  </a:lnTo>
                  <a:lnTo>
                    <a:pt x="2007360" y="1460293"/>
                  </a:lnTo>
                  <a:lnTo>
                    <a:pt x="1979443" y="1423774"/>
                  </a:lnTo>
                  <a:lnTo>
                    <a:pt x="1952160" y="1386297"/>
                  </a:lnTo>
                  <a:lnTo>
                    <a:pt x="1925525" y="1347882"/>
                  </a:lnTo>
                  <a:lnTo>
                    <a:pt x="1899549" y="1308545"/>
                  </a:lnTo>
                  <a:lnTo>
                    <a:pt x="1874246" y="1268307"/>
                  </a:lnTo>
                  <a:lnTo>
                    <a:pt x="1849629" y="1227185"/>
                  </a:lnTo>
                  <a:lnTo>
                    <a:pt x="1825711" y="1185197"/>
                  </a:lnTo>
                  <a:lnTo>
                    <a:pt x="1802504" y="1142362"/>
                  </a:lnTo>
                  <a:lnTo>
                    <a:pt x="1780022" y="1098699"/>
                  </a:lnTo>
                  <a:lnTo>
                    <a:pt x="1758278" y="1054226"/>
                  </a:lnTo>
                  <a:lnTo>
                    <a:pt x="1737285" y="1008961"/>
                  </a:lnTo>
                  <a:lnTo>
                    <a:pt x="1717055" y="962922"/>
                  </a:lnTo>
                  <a:lnTo>
                    <a:pt x="1697601" y="916129"/>
                  </a:lnTo>
                  <a:lnTo>
                    <a:pt x="1678937" y="868599"/>
                  </a:lnTo>
                  <a:lnTo>
                    <a:pt x="1661076" y="820351"/>
                  </a:lnTo>
                  <a:lnTo>
                    <a:pt x="1644030" y="771403"/>
                  </a:lnTo>
                  <a:lnTo>
                    <a:pt x="1627812" y="721773"/>
                  </a:lnTo>
                  <a:lnTo>
                    <a:pt x="1612435" y="671481"/>
                  </a:lnTo>
                  <a:lnTo>
                    <a:pt x="1597913" y="620544"/>
                  </a:lnTo>
                  <a:lnTo>
                    <a:pt x="1584258" y="568981"/>
                  </a:lnTo>
                  <a:lnTo>
                    <a:pt x="1571483" y="516811"/>
                  </a:lnTo>
                  <a:lnTo>
                    <a:pt x="1559601" y="464050"/>
                  </a:lnTo>
                  <a:lnTo>
                    <a:pt x="1548626" y="410719"/>
                  </a:lnTo>
                  <a:lnTo>
                    <a:pt x="1538569" y="356836"/>
                  </a:lnTo>
                  <a:lnTo>
                    <a:pt x="1529444" y="302418"/>
                  </a:lnTo>
                  <a:lnTo>
                    <a:pt x="1521265" y="247484"/>
                  </a:lnTo>
                  <a:lnTo>
                    <a:pt x="1514043" y="192053"/>
                  </a:lnTo>
                  <a:lnTo>
                    <a:pt x="1507792" y="136144"/>
                  </a:lnTo>
                  <a:lnTo>
                    <a:pt x="1416225" y="140843"/>
                  </a:lnTo>
                  <a:lnTo>
                    <a:pt x="1361817" y="140320"/>
                  </a:lnTo>
                  <a:lnTo>
                    <a:pt x="1307796" y="138761"/>
                  </a:lnTo>
                  <a:lnTo>
                    <a:pt x="1254184" y="136180"/>
                  </a:lnTo>
                  <a:lnTo>
                    <a:pt x="1201002" y="132588"/>
                  </a:lnTo>
                  <a:lnTo>
                    <a:pt x="1148270" y="128000"/>
                  </a:lnTo>
                  <a:lnTo>
                    <a:pt x="1096011" y="122428"/>
                  </a:lnTo>
                  <a:lnTo>
                    <a:pt x="1044245" y="115886"/>
                  </a:lnTo>
                  <a:lnTo>
                    <a:pt x="992992" y="108387"/>
                  </a:lnTo>
                  <a:lnTo>
                    <a:pt x="942276" y="99944"/>
                  </a:lnTo>
                  <a:lnTo>
                    <a:pt x="892115" y="90570"/>
                  </a:lnTo>
                  <a:lnTo>
                    <a:pt x="842532" y="80278"/>
                  </a:lnTo>
                  <a:lnTo>
                    <a:pt x="793547" y="69083"/>
                  </a:lnTo>
                  <a:lnTo>
                    <a:pt x="745182" y="56996"/>
                  </a:lnTo>
                  <a:lnTo>
                    <a:pt x="697458" y="44031"/>
                  </a:lnTo>
                  <a:lnTo>
                    <a:pt x="650395" y="30201"/>
                  </a:lnTo>
                  <a:lnTo>
                    <a:pt x="604016" y="15519"/>
                  </a:lnTo>
                  <a:lnTo>
                    <a:pt x="558340" y="0"/>
                  </a:lnTo>
                  <a:close/>
                </a:path>
              </a:pathLst>
            </a:custGeom>
            <a:solidFill>
              <a:srgbClr val="094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8977" y="1699514"/>
              <a:ext cx="1760220" cy="1492250"/>
            </a:xfrm>
            <a:custGeom>
              <a:avLst/>
              <a:gdLst/>
              <a:ahLst/>
              <a:cxnLst/>
              <a:rect l="l" t="t" r="r" b="b"/>
              <a:pathLst>
                <a:path w="1760220" h="1492250">
                  <a:moveTo>
                    <a:pt x="879983" y="0"/>
                  </a:moveTo>
                  <a:lnTo>
                    <a:pt x="0" y="483743"/>
                  </a:lnTo>
                  <a:lnTo>
                    <a:pt x="353187" y="756665"/>
                  </a:lnTo>
                  <a:lnTo>
                    <a:pt x="353187" y="1081405"/>
                  </a:lnTo>
                  <a:lnTo>
                    <a:pt x="358775" y="1082802"/>
                  </a:lnTo>
                  <a:lnTo>
                    <a:pt x="361569" y="1084199"/>
                  </a:lnTo>
                  <a:lnTo>
                    <a:pt x="358394" y="1092073"/>
                  </a:lnTo>
                  <a:lnTo>
                    <a:pt x="357505" y="1096264"/>
                  </a:lnTo>
                  <a:lnTo>
                    <a:pt x="404959" y="1116965"/>
                  </a:lnTo>
                  <a:lnTo>
                    <a:pt x="453552" y="1135431"/>
                  </a:lnTo>
                  <a:lnTo>
                    <a:pt x="503221" y="1151607"/>
                  </a:lnTo>
                  <a:lnTo>
                    <a:pt x="553898" y="1165441"/>
                  </a:lnTo>
                  <a:lnTo>
                    <a:pt x="605521" y="1176880"/>
                  </a:lnTo>
                  <a:lnTo>
                    <a:pt x="658024" y="1185869"/>
                  </a:lnTo>
                  <a:lnTo>
                    <a:pt x="711342" y="1192356"/>
                  </a:lnTo>
                  <a:lnTo>
                    <a:pt x="765411" y="1196287"/>
                  </a:lnTo>
                  <a:lnTo>
                    <a:pt x="820166" y="1197610"/>
                  </a:lnTo>
                  <a:lnTo>
                    <a:pt x="873829" y="1196342"/>
                  </a:lnTo>
                  <a:lnTo>
                    <a:pt x="926827" y="1192572"/>
                  </a:lnTo>
                  <a:lnTo>
                    <a:pt x="979100" y="1186346"/>
                  </a:lnTo>
                  <a:lnTo>
                    <a:pt x="1030586" y="1177713"/>
                  </a:lnTo>
                  <a:lnTo>
                    <a:pt x="1081223" y="1166719"/>
                  </a:lnTo>
                  <a:lnTo>
                    <a:pt x="1130950" y="1153414"/>
                  </a:lnTo>
                  <a:lnTo>
                    <a:pt x="1179707" y="1137843"/>
                  </a:lnTo>
                  <a:lnTo>
                    <a:pt x="1227431" y="1120055"/>
                  </a:lnTo>
                  <a:lnTo>
                    <a:pt x="1274062" y="1100097"/>
                  </a:lnTo>
                  <a:lnTo>
                    <a:pt x="1319537" y="1078018"/>
                  </a:lnTo>
                  <a:lnTo>
                    <a:pt x="1363797" y="1053864"/>
                  </a:lnTo>
                  <a:lnTo>
                    <a:pt x="1406778" y="1027684"/>
                  </a:lnTo>
                  <a:lnTo>
                    <a:pt x="1406778" y="756665"/>
                  </a:lnTo>
                  <a:lnTo>
                    <a:pt x="1562353" y="592327"/>
                  </a:lnTo>
                  <a:lnTo>
                    <a:pt x="1562353" y="957199"/>
                  </a:lnTo>
                  <a:lnTo>
                    <a:pt x="1547983" y="967140"/>
                  </a:lnTo>
                  <a:lnTo>
                    <a:pt x="1536922" y="980630"/>
                  </a:lnTo>
                  <a:lnTo>
                    <a:pt x="1529814" y="996882"/>
                  </a:lnTo>
                  <a:lnTo>
                    <a:pt x="1527302" y="1015111"/>
                  </a:lnTo>
                  <a:lnTo>
                    <a:pt x="1529770" y="1033154"/>
                  </a:lnTo>
                  <a:lnTo>
                    <a:pt x="1536763" y="1049258"/>
                  </a:lnTo>
                  <a:lnTo>
                    <a:pt x="1547661" y="1062670"/>
                  </a:lnTo>
                  <a:lnTo>
                    <a:pt x="1561846" y="1072641"/>
                  </a:lnTo>
                  <a:lnTo>
                    <a:pt x="1559178" y="1072641"/>
                  </a:lnTo>
                  <a:lnTo>
                    <a:pt x="1523238" y="1414780"/>
                  </a:lnTo>
                  <a:lnTo>
                    <a:pt x="1523238" y="1491869"/>
                  </a:lnTo>
                  <a:lnTo>
                    <a:pt x="1674114" y="1491869"/>
                  </a:lnTo>
                  <a:lnTo>
                    <a:pt x="1630045" y="1072641"/>
                  </a:lnTo>
                  <a:lnTo>
                    <a:pt x="1627504" y="1072641"/>
                  </a:lnTo>
                  <a:lnTo>
                    <a:pt x="1641669" y="1062670"/>
                  </a:lnTo>
                  <a:lnTo>
                    <a:pt x="1652523" y="1049258"/>
                  </a:lnTo>
                  <a:lnTo>
                    <a:pt x="1659473" y="1033154"/>
                  </a:lnTo>
                  <a:lnTo>
                    <a:pt x="1661922" y="1015111"/>
                  </a:lnTo>
                  <a:lnTo>
                    <a:pt x="1659409" y="996882"/>
                  </a:lnTo>
                  <a:lnTo>
                    <a:pt x="1652301" y="980630"/>
                  </a:lnTo>
                  <a:lnTo>
                    <a:pt x="1641240" y="967140"/>
                  </a:lnTo>
                  <a:lnTo>
                    <a:pt x="1626870" y="957199"/>
                  </a:lnTo>
                  <a:lnTo>
                    <a:pt x="1626870" y="556895"/>
                  </a:lnTo>
                  <a:lnTo>
                    <a:pt x="1759839" y="483743"/>
                  </a:lnTo>
                  <a:lnTo>
                    <a:pt x="879983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86016" y="2779522"/>
              <a:ext cx="1291590" cy="1263015"/>
            </a:xfrm>
            <a:custGeom>
              <a:avLst/>
              <a:gdLst/>
              <a:ahLst/>
              <a:cxnLst/>
              <a:rect l="l" t="t" r="r" b="b"/>
              <a:pathLst>
                <a:path w="1291590" h="1263014">
                  <a:moveTo>
                    <a:pt x="1291058" y="387223"/>
                  </a:moveTo>
                  <a:lnTo>
                    <a:pt x="1283057" y="464312"/>
                  </a:lnTo>
                  <a:lnTo>
                    <a:pt x="1291058" y="464312"/>
                  </a:lnTo>
                  <a:lnTo>
                    <a:pt x="1291058" y="387223"/>
                  </a:lnTo>
                  <a:close/>
                </a:path>
                <a:path w="1291590" h="1263014">
                  <a:moveTo>
                    <a:pt x="1226015" y="688593"/>
                  </a:moveTo>
                  <a:lnTo>
                    <a:pt x="119229" y="688593"/>
                  </a:lnTo>
                  <a:lnTo>
                    <a:pt x="122897" y="742155"/>
                  </a:lnTo>
                  <a:lnTo>
                    <a:pt x="129738" y="791003"/>
                  </a:lnTo>
                  <a:lnTo>
                    <a:pt x="139839" y="834772"/>
                  </a:lnTo>
                  <a:lnTo>
                    <a:pt x="153392" y="874648"/>
                  </a:lnTo>
                  <a:lnTo>
                    <a:pt x="195592" y="898965"/>
                  </a:lnTo>
                  <a:lnTo>
                    <a:pt x="238464" y="922613"/>
                  </a:lnTo>
                  <a:lnTo>
                    <a:pt x="281978" y="945608"/>
                  </a:lnTo>
                  <a:lnTo>
                    <a:pt x="326104" y="967965"/>
                  </a:lnTo>
                  <a:lnTo>
                    <a:pt x="370815" y="989700"/>
                  </a:lnTo>
                  <a:lnTo>
                    <a:pt x="416082" y="1010829"/>
                  </a:lnTo>
                  <a:lnTo>
                    <a:pt x="461875" y="1031366"/>
                  </a:lnTo>
                  <a:lnTo>
                    <a:pt x="509651" y="1051960"/>
                  </a:lnTo>
                  <a:lnTo>
                    <a:pt x="557482" y="1071735"/>
                  </a:lnTo>
                  <a:lnTo>
                    <a:pt x="605355" y="1090691"/>
                  </a:lnTo>
                  <a:lnTo>
                    <a:pt x="653256" y="1108829"/>
                  </a:lnTo>
                  <a:lnTo>
                    <a:pt x="701172" y="1126148"/>
                  </a:lnTo>
                  <a:lnTo>
                    <a:pt x="749089" y="1142648"/>
                  </a:lnTo>
                  <a:lnTo>
                    <a:pt x="796995" y="1158330"/>
                  </a:lnTo>
                  <a:lnTo>
                    <a:pt x="844875" y="1173194"/>
                  </a:lnTo>
                  <a:lnTo>
                    <a:pt x="892717" y="1187239"/>
                  </a:lnTo>
                  <a:lnTo>
                    <a:pt x="940506" y="1200465"/>
                  </a:lnTo>
                  <a:lnTo>
                    <a:pt x="988230" y="1212873"/>
                  </a:lnTo>
                  <a:lnTo>
                    <a:pt x="1035875" y="1224462"/>
                  </a:lnTo>
                  <a:lnTo>
                    <a:pt x="1083428" y="1235233"/>
                  </a:lnTo>
                  <a:lnTo>
                    <a:pt x="1130875" y="1245185"/>
                  </a:lnTo>
                  <a:lnTo>
                    <a:pt x="1178203" y="1254318"/>
                  </a:lnTo>
                  <a:lnTo>
                    <a:pt x="1225399" y="1262633"/>
                  </a:lnTo>
                  <a:lnTo>
                    <a:pt x="1180869" y="1221190"/>
                  </a:lnTo>
                  <a:lnTo>
                    <a:pt x="1141865" y="1177115"/>
                  </a:lnTo>
                  <a:lnTo>
                    <a:pt x="1108241" y="1134492"/>
                  </a:lnTo>
                  <a:lnTo>
                    <a:pt x="1079857" y="1097407"/>
                  </a:lnTo>
                  <a:lnTo>
                    <a:pt x="987274" y="1016126"/>
                  </a:lnTo>
                  <a:lnTo>
                    <a:pt x="1013904" y="972077"/>
                  </a:lnTo>
                  <a:lnTo>
                    <a:pt x="1034029" y="925566"/>
                  </a:lnTo>
                  <a:lnTo>
                    <a:pt x="1049821" y="877411"/>
                  </a:lnTo>
                  <a:lnTo>
                    <a:pt x="1077103" y="779442"/>
                  </a:lnTo>
                  <a:lnTo>
                    <a:pt x="1092938" y="731265"/>
                  </a:lnTo>
                  <a:lnTo>
                    <a:pt x="1204452" y="731265"/>
                  </a:lnTo>
                  <a:lnTo>
                    <a:pt x="1220415" y="702145"/>
                  </a:lnTo>
                  <a:lnTo>
                    <a:pt x="1226015" y="688593"/>
                  </a:lnTo>
                  <a:close/>
                </a:path>
                <a:path w="1291590" h="1263014">
                  <a:moveTo>
                    <a:pt x="1204452" y="731265"/>
                  </a:moveTo>
                  <a:lnTo>
                    <a:pt x="1092938" y="731265"/>
                  </a:lnTo>
                  <a:lnTo>
                    <a:pt x="1108229" y="743880"/>
                  </a:lnTo>
                  <a:lnTo>
                    <a:pt x="1123069" y="757412"/>
                  </a:lnTo>
                  <a:lnTo>
                    <a:pt x="1138908" y="769110"/>
                  </a:lnTo>
                  <a:lnTo>
                    <a:pt x="1157200" y="776224"/>
                  </a:lnTo>
                  <a:lnTo>
                    <a:pt x="1176877" y="768182"/>
                  </a:lnTo>
                  <a:lnTo>
                    <a:pt x="1198483" y="742155"/>
                  </a:lnTo>
                  <a:lnTo>
                    <a:pt x="1204452" y="731265"/>
                  </a:lnTo>
                  <a:close/>
                </a:path>
                <a:path w="1291590" h="1263014">
                  <a:moveTo>
                    <a:pt x="31499" y="328009"/>
                  </a:moveTo>
                  <a:lnTo>
                    <a:pt x="11479" y="342793"/>
                  </a:lnTo>
                  <a:lnTo>
                    <a:pt x="1716" y="373177"/>
                  </a:lnTo>
                  <a:lnTo>
                    <a:pt x="178" y="410194"/>
                  </a:lnTo>
                  <a:lnTo>
                    <a:pt x="98" y="412114"/>
                  </a:lnTo>
                  <a:lnTo>
                    <a:pt x="4120" y="462058"/>
                  </a:lnTo>
                  <a:lnTo>
                    <a:pt x="11867" y="511207"/>
                  </a:lnTo>
                  <a:lnTo>
                    <a:pt x="21031" y="557265"/>
                  </a:lnTo>
                  <a:lnTo>
                    <a:pt x="29404" y="595557"/>
                  </a:lnTo>
                  <a:lnTo>
                    <a:pt x="34774" y="621411"/>
                  </a:lnTo>
                  <a:lnTo>
                    <a:pt x="55167" y="676592"/>
                  </a:lnTo>
                  <a:lnTo>
                    <a:pt x="75121" y="698420"/>
                  </a:lnTo>
                  <a:lnTo>
                    <a:pt x="95906" y="698420"/>
                  </a:lnTo>
                  <a:lnTo>
                    <a:pt x="119229" y="688593"/>
                  </a:lnTo>
                  <a:lnTo>
                    <a:pt x="1226015" y="688593"/>
                  </a:lnTo>
                  <a:lnTo>
                    <a:pt x="1241072" y="652156"/>
                  </a:lnTo>
                  <a:lnTo>
                    <a:pt x="1258852" y="596191"/>
                  </a:lnTo>
                  <a:lnTo>
                    <a:pt x="1272153" y="538253"/>
                  </a:lnTo>
                  <a:lnTo>
                    <a:pt x="1279374" y="482345"/>
                  </a:lnTo>
                  <a:lnTo>
                    <a:pt x="1274643" y="433117"/>
                  </a:lnTo>
                  <a:lnTo>
                    <a:pt x="1258387" y="413130"/>
                  </a:lnTo>
                  <a:lnTo>
                    <a:pt x="1249880" y="412114"/>
                  </a:lnTo>
                  <a:lnTo>
                    <a:pt x="1204063" y="412114"/>
                  </a:lnTo>
                  <a:lnTo>
                    <a:pt x="1213162" y="356972"/>
                  </a:lnTo>
                  <a:lnTo>
                    <a:pt x="1215390" y="333501"/>
                  </a:lnTo>
                  <a:lnTo>
                    <a:pt x="63984" y="333501"/>
                  </a:lnTo>
                  <a:lnTo>
                    <a:pt x="31499" y="328009"/>
                  </a:lnTo>
                  <a:close/>
                </a:path>
                <a:path w="1291590" h="1263014">
                  <a:moveTo>
                    <a:pt x="1233797" y="410194"/>
                  </a:moveTo>
                  <a:lnTo>
                    <a:pt x="1204063" y="412114"/>
                  </a:lnTo>
                  <a:lnTo>
                    <a:pt x="1249880" y="412114"/>
                  </a:lnTo>
                  <a:lnTo>
                    <a:pt x="1233797" y="410194"/>
                  </a:lnTo>
                  <a:close/>
                </a:path>
                <a:path w="1291590" h="1263014">
                  <a:moveTo>
                    <a:pt x="125325" y="68706"/>
                  </a:moveTo>
                  <a:lnTo>
                    <a:pt x="107570" y="122495"/>
                  </a:lnTo>
                  <a:lnTo>
                    <a:pt x="93839" y="176837"/>
                  </a:lnTo>
                  <a:lnTo>
                    <a:pt x="82851" y="230766"/>
                  </a:lnTo>
                  <a:lnTo>
                    <a:pt x="73326" y="283310"/>
                  </a:lnTo>
                  <a:lnTo>
                    <a:pt x="63984" y="333501"/>
                  </a:lnTo>
                  <a:lnTo>
                    <a:pt x="1215390" y="333501"/>
                  </a:lnTo>
                  <a:lnTo>
                    <a:pt x="1218251" y="303375"/>
                  </a:lnTo>
                  <a:lnTo>
                    <a:pt x="1219310" y="251474"/>
                  </a:lnTo>
                  <a:lnTo>
                    <a:pt x="1216318" y="201421"/>
                  </a:lnTo>
                  <a:lnTo>
                    <a:pt x="1211688" y="169925"/>
                  </a:lnTo>
                  <a:lnTo>
                    <a:pt x="587986" y="169925"/>
                  </a:lnTo>
                  <a:lnTo>
                    <a:pt x="535332" y="168658"/>
                  </a:lnTo>
                  <a:lnTo>
                    <a:pt x="533929" y="168658"/>
                  </a:lnTo>
                  <a:lnTo>
                    <a:pt x="479163" y="164688"/>
                  </a:lnTo>
                  <a:lnTo>
                    <a:pt x="425844" y="158218"/>
                  </a:lnTo>
                  <a:lnTo>
                    <a:pt x="373342" y="149249"/>
                  </a:lnTo>
                  <a:lnTo>
                    <a:pt x="321719" y="137831"/>
                  </a:lnTo>
                  <a:lnTo>
                    <a:pt x="271041" y="124017"/>
                  </a:lnTo>
                  <a:lnTo>
                    <a:pt x="221373" y="107858"/>
                  </a:lnTo>
                  <a:lnTo>
                    <a:pt x="172779" y="89404"/>
                  </a:lnTo>
                  <a:lnTo>
                    <a:pt x="125325" y="68706"/>
                  </a:lnTo>
                  <a:close/>
                </a:path>
                <a:path w="1291590" h="1263014">
                  <a:moveTo>
                    <a:pt x="1174599" y="0"/>
                  </a:moveTo>
                  <a:lnTo>
                    <a:pt x="1131644" y="26180"/>
                  </a:lnTo>
                  <a:lnTo>
                    <a:pt x="1087402" y="50334"/>
                  </a:lnTo>
                  <a:lnTo>
                    <a:pt x="1041935" y="72413"/>
                  </a:lnTo>
                  <a:lnTo>
                    <a:pt x="995308" y="92371"/>
                  </a:lnTo>
                  <a:lnTo>
                    <a:pt x="947581" y="110159"/>
                  </a:lnTo>
                  <a:lnTo>
                    <a:pt x="898818" y="125729"/>
                  </a:lnTo>
                  <a:lnTo>
                    <a:pt x="849082" y="139035"/>
                  </a:lnTo>
                  <a:lnTo>
                    <a:pt x="798434" y="150029"/>
                  </a:lnTo>
                  <a:lnTo>
                    <a:pt x="746938" y="158662"/>
                  </a:lnTo>
                  <a:lnTo>
                    <a:pt x="694656" y="164888"/>
                  </a:lnTo>
                  <a:lnTo>
                    <a:pt x="641651" y="168658"/>
                  </a:lnTo>
                  <a:lnTo>
                    <a:pt x="587986" y="169925"/>
                  </a:lnTo>
                  <a:lnTo>
                    <a:pt x="1211688" y="169925"/>
                  </a:lnTo>
                  <a:lnTo>
                    <a:pt x="1209254" y="153369"/>
                  </a:lnTo>
                  <a:lnTo>
                    <a:pt x="1198192" y="107858"/>
                  </a:lnTo>
                  <a:lnTo>
                    <a:pt x="1198098" y="107469"/>
                  </a:lnTo>
                  <a:lnTo>
                    <a:pt x="1182828" y="63873"/>
                  </a:lnTo>
                  <a:lnTo>
                    <a:pt x="1163423" y="22732"/>
                  </a:lnTo>
                  <a:lnTo>
                    <a:pt x="1174599" y="18541"/>
                  </a:lnTo>
                  <a:lnTo>
                    <a:pt x="1174599" y="0"/>
                  </a:lnTo>
                  <a:close/>
                </a:path>
              </a:pathLst>
            </a:custGeom>
            <a:solidFill>
              <a:srgbClr val="138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72430" y="3697732"/>
              <a:ext cx="2581275" cy="1374775"/>
            </a:xfrm>
            <a:custGeom>
              <a:avLst/>
              <a:gdLst/>
              <a:ahLst/>
              <a:cxnLst/>
              <a:rect l="l" t="t" r="r" b="b"/>
              <a:pathLst>
                <a:path w="2581275" h="1374775">
                  <a:moveTo>
                    <a:pt x="964311" y="0"/>
                  </a:moveTo>
                  <a:lnTo>
                    <a:pt x="983954" y="48375"/>
                  </a:lnTo>
                  <a:lnTo>
                    <a:pt x="1009062" y="93630"/>
                  </a:lnTo>
                  <a:lnTo>
                    <a:pt x="1039481" y="137695"/>
                  </a:lnTo>
                  <a:lnTo>
                    <a:pt x="1075055" y="182499"/>
                  </a:lnTo>
                  <a:lnTo>
                    <a:pt x="1082421" y="328930"/>
                  </a:lnTo>
                  <a:lnTo>
                    <a:pt x="1058896" y="401296"/>
                  </a:lnTo>
                  <a:lnTo>
                    <a:pt x="1039764" y="454279"/>
                  </a:lnTo>
                  <a:lnTo>
                    <a:pt x="1021609" y="489735"/>
                  </a:lnTo>
                  <a:lnTo>
                    <a:pt x="951204" y="529049"/>
                  </a:lnTo>
                  <a:lnTo>
                    <a:pt x="902093" y="546466"/>
                  </a:lnTo>
                  <a:lnTo>
                    <a:pt x="853546" y="562111"/>
                  </a:lnTo>
                  <a:lnTo>
                    <a:pt x="805427" y="576319"/>
                  </a:lnTo>
                  <a:lnTo>
                    <a:pt x="757602" y="589427"/>
                  </a:lnTo>
                  <a:lnTo>
                    <a:pt x="709934" y="601769"/>
                  </a:lnTo>
                  <a:lnTo>
                    <a:pt x="566525" y="637562"/>
                  </a:lnTo>
                  <a:lnTo>
                    <a:pt x="518135" y="650202"/>
                  </a:lnTo>
                  <a:lnTo>
                    <a:pt x="469228" y="663754"/>
                  </a:lnTo>
                  <a:lnTo>
                    <a:pt x="419666" y="678556"/>
                  </a:lnTo>
                  <a:lnTo>
                    <a:pt x="369316" y="694944"/>
                  </a:lnTo>
                  <a:lnTo>
                    <a:pt x="328303" y="708632"/>
                  </a:lnTo>
                  <a:lnTo>
                    <a:pt x="285296" y="719017"/>
                  </a:lnTo>
                  <a:lnTo>
                    <a:pt x="243302" y="731053"/>
                  </a:lnTo>
                  <a:lnTo>
                    <a:pt x="205325" y="749698"/>
                  </a:lnTo>
                  <a:lnTo>
                    <a:pt x="174371" y="779907"/>
                  </a:lnTo>
                  <a:lnTo>
                    <a:pt x="146703" y="816512"/>
                  </a:lnTo>
                  <a:lnTo>
                    <a:pt x="125837" y="862359"/>
                  </a:lnTo>
                  <a:lnTo>
                    <a:pt x="110266" y="913751"/>
                  </a:lnTo>
                  <a:lnTo>
                    <a:pt x="98487" y="966991"/>
                  </a:lnTo>
                  <a:lnTo>
                    <a:pt x="80291" y="1064230"/>
                  </a:lnTo>
                  <a:lnTo>
                    <a:pt x="70866" y="1100836"/>
                  </a:lnTo>
                  <a:lnTo>
                    <a:pt x="45434" y="1136340"/>
                  </a:lnTo>
                  <a:lnTo>
                    <a:pt x="28575" y="1156843"/>
                  </a:lnTo>
                  <a:lnTo>
                    <a:pt x="15144" y="1171344"/>
                  </a:lnTo>
                  <a:lnTo>
                    <a:pt x="0" y="1188847"/>
                  </a:lnTo>
                  <a:lnTo>
                    <a:pt x="1016" y="1233805"/>
                  </a:lnTo>
                  <a:lnTo>
                    <a:pt x="46671" y="1249324"/>
                  </a:lnTo>
                  <a:lnTo>
                    <a:pt x="93036" y="1264006"/>
                  </a:lnTo>
                  <a:lnTo>
                    <a:pt x="140087" y="1277836"/>
                  </a:lnTo>
                  <a:lnTo>
                    <a:pt x="187803" y="1290801"/>
                  </a:lnTo>
                  <a:lnTo>
                    <a:pt x="236164" y="1302888"/>
                  </a:lnTo>
                  <a:lnTo>
                    <a:pt x="285145" y="1314083"/>
                  </a:lnTo>
                  <a:lnTo>
                    <a:pt x="334727" y="1324375"/>
                  </a:lnTo>
                  <a:lnTo>
                    <a:pt x="384888" y="1333749"/>
                  </a:lnTo>
                  <a:lnTo>
                    <a:pt x="435604" y="1342192"/>
                  </a:lnTo>
                  <a:lnTo>
                    <a:pt x="486856" y="1349691"/>
                  </a:lnTo>
                  <a:lnTo>
                    <a:pt x="538621" y="1356233"/>
                  </a:lnTo>
                  <a:lnTo>
                    <a:pt x="590878" y="1361805"/>
                  </a:lnTo>
                  <a:lnTo>
                    <a:pt x="643604" y="1366393"/>
                  </a:lnTo>
                  <a:lnTo>
                    <a:pt x="696779" y="1369985"/>
                  </a:lnTo>
                  <a:lnTo>
                    <a:pt x="750380" y="1372566"/>
                  </a:lnTo>
                  <a:lnTo>
                    <a:pt x="804385" y="1374125"/>
                  </a:lnTo>
                  <a:lnTo>
                    <a:pt x="858774" y="1374648"/>
                  </a:lnTo>
                  <a:lnTo>
                    <a:pt x="916533" y="1374059"/>
                  </a:lnTo>
                  <a:lnTo>
                    <a:pt x="973858" y="1372306"/>
                  </a:lnTo>
                  <a:lnTo>
                    <a:pt x="1030722" y="1369404"/>
                  </a:lnTo>
                  <a:lnTo>
                    <a:pt x="1087101" y="1365371"/>
                  </a:lnTo>
                  <a:lnTo>
                    <a:pt x="1142969" y="1360224"/>
                  </a:lnTo>
                  <a:lnTo>
                    <a:pt x="1198301" y="1353979"/>
                  </a:lnTo>
                  <a:lnTo>
                    <a:pt x="1253071" y="1346654"/>
                  </a:lnTo>
                  <a:lnTo>
                    <a:pt x="1307255" y="1338265"/>
                  </a:lnTo>
                  <a:lnTo>
                    <a:pt x="1360828" y="1328829"/>
                  </a:lnTo>
                  <a:lnTo>
                    <a:pt x="1413763" y="1318363"/>
                  </a:lnTo>
                  <a:lnTo>
                    <a:pt x="1466037" y="1306884"/>
                  </a:lnTo>
                  <a:lnTo>
                    <a:pt x="1517624" y="1294409"/>
                  </a:lnTo>
                  <a:lnTo>
                    <a:pt x="1568498" y="1280955"/>
                  </a:lnTo>
                  <a:lnTo>
                    <a:pt x="1618635" y="1266538"/>
                  </a:lnTo>
                  <a:lnTo>
                    <a:pt x="1668009" y="1251177"/>
                  </a:lnTo>
                  <a:lnTo>
                    <a:pt x="1716594" y="1234887"/>
                  </a:lnTo>
                  <a:lnTo>
                    <a:pt x="1764367" y="1217685"/>
                  </a:lnTo>
                  <a:lnTo>
                    <a:pt x="1811302" y="1199588"/>
                  </a:lnTo>
                  <a:lnTo>
                    <a:pt x="1857373" y="1180614"/>
                  </a:lnTo>
                  <a:lnTo>
                    <a:pt x="1902555" y="1160779"/>
                  </a:lnTo>
                  <a:lnTo>
                    <a:pt x="1946823" y="1140101"/>
                  </a:lnTo>
                  <a:lnTo>
                    <a:pt x="1990152" y="1118595"/>
                  </a:lnTo>
                  <a:lnTo>
                    <a:pt x="2032517" y="1096279"/>
                  </a:lnTo>
                  <a:lnTo>
                    <a:pt x="2073892" y="1073170"/>
                  </a:lnTo>
                  <a:lnTo>
                    <a:pt x="2114253" y="1049284"/>
                  </a:lnTo>
                  <a:lnTo>
                    <a:pt x="2153574" y="1024640"/>
                  </a:lnTo>
                  <a:lnTo>
                    <a:pt x="2191829" y="999252"/>
                  </a:lnTo>
                  <a:lnTo>
                    <a:pt x="2228995" y="973140"/>
                  </a:lnTo>
                  <a:lnTo>
                    <a:pt x="2265044" y="946318"/>
                  </a:lnTo>
                  <a:lnTo>
                    <a:pt x="2299954" y="918805"/>
                  </a:lnTo>
                  <a:lnTo>
                    <a:pt x="2333697" y="890617"/>
                  </a:lnTo>
                  <a:lnTo>
                    <a:pt x="2366249" y="861771"/>
                  </a:lnTo>
                  <a:lnTo>
                    <a:pt x="2397585" y="832284"/>
                  </a:lnTo>
                  <a:lnTo>
                    <a:pt x="2427680" y="802172"/>
                  </a:lnTo>
                  <a:lnTo>
                    <a:pt x="2456508" y="771454"/>
                  </a:lnTo>
                  <a:lnTo>
                    <a:pt x="2484044" y="740145"/>
                  </a:lnTo>
                  <a:lnTo>
                    <a:pt x="2510263" y="708263"/>
                  </a:lnTo>
                  <a:lnTo>
                    <a:pt x="2535140" y="675825"/>
                  </a:lnTo>
                  <a:lnTo>
                    <a:pt x="2558650" y="642846"/>
                  </a:lnTo>
                  <a:lnTo>
                    <a:pt x="2580767" y="609346"/>
                  </a:lnTo>
                  <a:lnTo>
                    <a:pt x="2537850" y="589661"/>
                  </a:lnTo>
                  <a:lnTo>
                    <a:pt x="2493077" y="570673"/>
                  </a:lnTo>
                  <a:lnTo>
                    <a:pt x="2446814" y="552412"/>
                  </a:lnTo>
                  <a:lnTo>
                    <a:pt x="2399426" y="534906"/>
                  </a:lnTo>
                  <a:lnTo>
                    <a:pt x="2351276" y="518186"/>
                  </a:lnTo>
                  <a:lnTo>
                    <a:pt x="2302731" y="502280"/>
                  </a:lnTo>
                  <a:lnTo>
                    <a:pt x="2254154" y="487217"/>
                  </a:lnTo>
                  <a:lnTo>
                    <a:pt x="2205910" y="473027"/>
                  </a:lnTo>
                  <a:lnTo>
                    <a:pt x="2158365" y="459740"/>
                  </a:lnTo>
                  <a:lnTo>
                    <a:pt x="2124811" y="448224"/>
                  </a:lnTo>
                  <a:lnTo>
                    <a:pt x="2093198" y="432006"/>
                  </a:lnTo>
                  <a:lnTo>
                    <a:pt x="2063656" y="411716"/>
                  </a:lnTo>
                  <a:lnTo>
                    <a:pt x="2036318" y="387985"/>
                  </a:lnTo>
                  <a:lnTo>
                    <a:pt x="1989122" y="379669"/>
                  </a:lnTo>
                  <a:lnTo>
                    <a:pt x="1941794" y="370536"/>
                  </a:lnTo>
                  <a:lnTo>
                    <a:pt x="1894347" y="360584"/>
                  </a:lnTo>
                  <a:lnTo>
                    <a:pt x="1846794" y="349813"/>
                  </a:lnTo>
                  <a:lnTo>
                    <a:pt x="1799149" y="338224"/>
                  </a:lnTo>
                  <a:lnTo>
                    <a:pt x="1751425" y="325816"/>
                  </a:lnTo>
                  <a:lnTo>
                    <a:pt x="1703635" y="312590"/>
                  </a:lnTo>
                  <a:lnTo>
                    <a:pt x="1655794" y="298545"/>
                  </a:lnTo>
                  <a:lnTo>
                    <a:pt x="1607914" y="283681"/>
                  </a:lnTo>
                  <a:lnTo>
                    <a:pt x="1560008" y="267999"/>
                  </a:lnTo>
                  <a:lnTo>
                    <a:pt x="1512091" y="251499"/>
                  </a:lnTo>
                  <a:lnTo>
                    <a:pt x="1464175" y="234180"/>
                  </a:lnTo>
                  <a:lnTo>
                    <a:pt x="1416273" y="216042"/>
                  </a:lnTo>
                  <a:lnTo>
                    <a:pt x="1368401" y="197086"/>
                  </a:lnTo>
                  <a:lnTo>
                    <a:pt x="1320570" y="177311"/>
                  </a:lnTo>
                  <a:lnTo>
                    <a:pt x="1272794" y="156718"/>
                  </a:lnTo>
                  <a:lnTo>
                    <a:pt x="1226961" y="136180"/>
                  </a:lnTo>
                  <a:lnTo>
                    <a:pt x="1181679" y="115051"/>
                  </a:lnTo>
                  <a:lnTo>
                    <a:pt x="1136970" y="93316"/>
                  </a:lnTo>
                  <a:lnTo>
                    <a:pt x="1092856" y="70959"/>
                  </a:lnTo>
                  <a:lnTo>
                    <a:pt x="1049361" y="47964"/>
                  </a:lnTo>
                  <a:lnTo>
                    <a:pt x="1006504" y="24316"/>
                  </a:lnTo>
                  <a:lnTo>
                    <a:pt x="964311" y="0"/>
                  </a:lnTo>
                  <a:close/>
                </a:path>
              </a:pathLst>
            </a:custGeom>
            <a:solidFill>
              <a:srgbClr val="1B4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1982" y="4356481"/>
              <a:ext cx="1901189" cy="2252345"/>
            </a:xfrm>
            <a:custGeom>
              <a:avLst/>
              <a:gdLst/>
              <a:ahLst/>
              <a:cxnLst/>
              <a:rect l="l" t="t" r="r" b="b"/>
              <a:pathLst>
                <a:path w="1901190" h="2252345">
                  <a:moveTo>
                    <a:pt x="1630425" y="0"/>
                  </a:moveTo>
                  <a:lnTo>
                    <a:pt x="1608059" y="33858"/>
                  </a:lnTo>
                  <a:lnTo>
                    <a:pt x="1584270" y="67182"/>
                  </a:lnTo>
                  <a:lnTo>
                    <a:pt x="1559086" y="99953"/>
                  </a:lnTo>
                  <a:lnTo>
                    <a:pt x="1532531" y="132155"/>
                  </a:lnTo>
                  <a:lnTo>
                    <a:pt x="1504633" y="163768"/>
                  </a:lnTo>
                  <a:lnTo>
                    <a:pt x="1475416" y="194776"/>
                  </a:lnTo>
                  <a:lnTo>
                    <a:pt x="1444907" y="225161"/>
                  </a:lnTo>
                  <a:lnTo>
                    <a:pt x="1413132" y="254904"/>
                  </a:lnTo>
                  <a:lnTo>
                    <a:pt x="1380117" y="283988"/>
                  </a:lnTo>
                  <a:lnTo>
                    <a:pt x="1345887" y="312395"/>
                  </a:lnTo>
                  <a:lnTo>
                    <a:pt x="1310470" y="340107"/>
                  </a:lnTo>
                  <a:lnTo>
                    <a:pt x="1273890" y="367106"/>
                  </a:lnTo>
                  <a:lnTo>
                    <a:pt x="1236174" y="393375"/>
                  </a:lnTo>
                  <a:lnTo>
                    <a:pt x="1197348" y="418896"/>
                  </a:lnTo>
                  <a:lnTo>
                    <a:pt x="1157437" y="443651"/>
                  </a:lnTo>
                  <a:lnTo>
                    <a:pt x="1116468" y="467622"/>
                  </a:lnTo>
                  <a:lnTo>
                    <a:pt x="1074467" y="490791"/>
                  </a:lnTo>
                  <a:lnTo>
                    <a:pt x="1031460" y="513141"/>
                  </a:lnTo>
                  <a:lnTo>
                    <a:pt x="987472" y="534654"/>
                  </a:lnTo>
                  <a:lnTo>
                    <a:pt x="942530" y="555311"/>
                  </a:lnTo>
                  <a:lnTo>
                    <a:pt x="896660" y="575095"/>
                  </a:lnTo>
                  <a:lnTo>
                    <a:pt x="849887" y="593989"/>
                  </a:lnTo>
                  <a:lnTo>
                    <a:pt x="802238" y="611974"/>
                  </a:lnTo>
                  <a:lnTo>
                    <a:pt x="753738" y="629032"/>
                  </a:lnTo>
                  <a:lnTo>
                    <a:pt x="704414" y="645147"/>
                  </a:lnTo>
                  <a:lnTo>
                    <a:pt x="654291" y="660299"/>
                  </a:lnTo>
                  <a:lnTo>
                    <a:pt x="603396" y="674472"/>
                  </a:lnTo>
                  <a:lnTo>
                    <a:pt x="551755" y="687646"/>
                  </a:lnTo>
                  <a:lnTo>
                    <a:pt x="499393" y="699806"/>
                  </a:lnTo>
                  <a:lnTo>
                    <a:pt x="446336" y="710932"/>
                  </a:lnTo>
                  <a:lnTo>
                    <a:pt x="392611" y="721007"/>
                  </a:lnTo>
                  <a:lnTo>
                    <a:pt x="338244" y="730012"/>
                  </a:lnTo>
                  <a:lnTo>
                    <a:pt x="283260" y="737932"/>
                  </a:lnTo>
                  <a:lnTo>
                    <a:pt x="227685" y="744746"/>
                  </a:lnTo>
                  <a:lnTo>
                    <a:pt x="171546" y="750438"/>
                  </a:lnTo>
                  <a:lnTo>
                    <a:pt x="114867" y="754990"/>
                  </a:lnTo>
                  <a:lnTo>
                    <a:pt x="57677" y="758384"/>
                  </a:lnTo>
                  <a:lnTo>
                    <a:pt x="0" y="760603"/>
                  </a:lnTo>
                  <a:lnTo>
                    <a:pt x="6240" y="816510"/>
                  </a:lnTo>
                  <a:lnTo>
                    <a:pt x="13452" y="871939"/>
                  </a:lnTo>
                  <a:lnTo>
                    <a:pt x="21623" y="926871"/>
                  </a:lnTo>
                  <a:lnTo>
                    <a:pt x="30741" y="981287"/>
                  </a:lnTo>
                  <a:lnTo>
                    <a:pt x="40792" y="1035168"/>
                  </a:lnTo>
                  <a:lnTo>
                    <a:pt x="51762" y="1088498"/>
                  </a:lnTo>
                  <a:lnTo>
                    <a:pt x="63640" y="1141256"/>
                  </a:lnTo>
                  <a:lnTo>
                    <a:pt x="76412" y="1193426"/>
                  </a:lnTo>
                  <a:lnTo>
                    <a:pt x="90065" y="1244987"/>
                  </a:lnTo>
                  <a:lnTo>
                    <a:pt x="104587" y="1295923"/>
                  </a:lnTo>
                  <a:lnTo>
                    <a:pt x="119963" y="1346214"/>
                  </a:lnTo>
                  <a:lnTo>
                    <a:pt x="136181" y="1395842"/>
                  </a:lnTo>
                  <a:lnTo>
                    <a:pt x="153228" y="1444789"/>
                  </a:lnTo>
                  <a:lnTo>
                    <a:pt x="171091" y="1493036"/>
                  </a:lnTo>
                  <a:lnTo>
                    <a:pt x="189757" y="1540565"/>
                  </a:lnTo>
                  <a:lnTo>
                    <a:pt x="209213" y="1587358"/>
                  </a:lnTo>
                  <a:lnTo>
                    <a:pt x="229446" y="1633395"/>
                  </a:lnTo>
                  <a:lnTo>
                    <a:pt x="250443" y="1678660"/>
                  </a:lnTo>
                  <a:lnTo>
                    <a:pt x="272190" y="1723132"/>
                  </a:lnTo>
                  <a:lnTo>
                    <a:pt x="294676" y="1766795"/>
                  </a:lnTo>
                  <a:lnTo>
                    <a:pt x="317886" y="1809628"/>
                  </a:lnTo>
                  <a:lnTo>
                    <a:pt x="341808" y="1851615"/>
                  </a:lnTo>
                  <a:lnTo>
                    <a:pt x="366429" y="1892737"/>
                  </a:lnTo>
                  <a:lnTo>
                    <a:pt x="391736" y="1932974"/>
                  </a:lnTo>
                  <a:lnTo>
                    <a:pt x="417715" y="1972310"/>
                  </a:lnTo>
                  <a:lnTo>
                    <a:pt x="444354" y="2010725"/>
                  </a:lnTo>
                  <a:lnTo>
                    <a:pt x="471640" y="2048201"/>
                  </a:lnTo>
                  <a:lnTo>
                    <a:pt x="499560" y="2084719"/>
                  </a:lnTo>
                  <a:lnTo>
                    <a:pt x="528100" y="2120262"/>
                  </a:lnTo>
                  <a:lnTo>
                    <a:pt x="557248" y="2154810"/>
                  </a:lnTo>
                  <a:lnTo>
                    <a:pt x="586991" y="2188346"/>
                  </a:lnTo>
                  <a:lnTo>
                    <a:pt x="617315" y="2220851"/>
                  </a:lnTo>
                  <a:lnTo>
                    <a:pt x="648208" y="2252306"/>
                  </a:lnTo>
                  <a:lnTo>
                    <a:pt x="1557527" y="2248001"/>
                  </a:lnTo>
                  <a:lnTo>
                    <a:pt x="1519427" y="1978469"/>
                  </a:lnTo>
                  <a:lnTo>
                    <a:pt x="1533687" y="1937052"/>
                  </a:lnTo>
                  <a:lnTo>
                    <a:pt x="1546447" y="1902090"/>
                  </a:lnTo>
                  <a:lnTo>
                    <a:pt x="1562111" y="1863439"/>
                  </a:lnTo>
                  <a:lnTo>
                    <a:pt x="1585087" y="1810956"/>
                  </a:lnTo>
                  <a:lnTo>
                    <a:pt x="1583983" y="1764255"/>
                  </a:lnTo>
                  <a:lnTo>
                    <a:pt x="1583880" y="1731159"/>
                  </a:lnTo>
                  <a:lnTo>
                    <a:pt x="1579872" y="1694838"/>
                  </a:lnTo>
                  <a:lnTo>
                    <a:pt x="1567052" y="1638465"/>
                  </a:lnTo>
                  <a:lnTo>
                    <a:pt x="1624838" y="1600136"/>
                  </a:lnTo>
                  <a:lnTo>
                    <a:pt x="1630774" y="1557598"/>
                  </a:lnTo>
                  <a:lnTo>
                    <a:pt x="1633589" y="1518956"/>
                  </a:lnTo>
                  <a:lnTo>
                    <a:pt x="1638910" y="1476302"/>
                  </a:lnTo>
                  <a:lnTo>
                    <a:pt x="1652363" y="1421725"/>
                  </a:lnTo>
                  <a:lnTo>
                    <a:pt x="1679574" y="1347317"/>
                  </a:lnTo>
                  <a:lnTo>
                    <a:pt x="1698573" y="1309161"/>
                  </a:lnTo>
                  <a:lnTo>
                    <a:pt x="1739147" y="1230653"/>
                  </a:lnTo>
                  <a:lnTo>
                    <a:pt x="1760172" y="1187826"/>
                  </a:lnTo>
                  <a:lnTo>
                    <a:pt x="1781322" y="1140965"/>
                  </a:lnTo>
                  <a:lnTo>
                    <a:pt x="1802322" y="1088833"/>
                  </a:lnTo>
                  <a:lnTo>
                    <a:pt x="1822896" y="1030192"/>
                  </a:lnTo>
                  <a:lnTo>
                    <a:pt x="1842769" y="963803"/>
                  </a:lnTo>
                  <a:lnTo>
                    <a:pt x="1854016" y="912297"/>
                  </a:lnTo>
                  <a:lnTo>
                    <a:pt x="1860041" y="866294"/>
                  </a:lnTo>
                  <a:lnTo>
                    <a:pt x="1862709" y="823691"/>
                  </a:lnTo>
                  <a:lnTo>
                    <a:pt x="1863883" y="782383"/>
                  </a:lnTo>
                  <a:lnTo>
                    <a:pt x="1865426" y="740265"/>
                  </a:lnTo>
                  <a:lnTo>
                    <a:pt x="1869201" y="695233"/>
                  </a:lnTo>
                  <a:lnTo>
                    <a:pt x="1877072" y="645183"/>
                  </a:lnTo>
                  <a:lnTo>
                    <a:pt x="1890902" y="588010"/>
                  </a:lnTo>
                  <a:lnTo>
                    <a:pt x="1892064" y="534464"/>
                  </a:lnTo>
                  <a:lnTo>
                    <a:pt x="1894659" y="489129"/>
                  </a:lnTo>
                  <a:lnTo>
                    <a:pt x="1897665" y="449978"/>
                  </a:lnTo>
                  <a:lnTo>
                    <a:pt x="1900060" y="414981"/>
                  </a:lnTo>
                  <a:lnTo>
                    <a:pt x="1898925" y="349338"/>
                  </a:lnTo>
                  <a:lnTo>
                    <a:pt x="1883074" y="275973"/>
                  </a:lnTo>
                  <a:lnTo>
                    <a:pt x="1867075" y="231324"/>
                  </a:lnTo>
                  <a:lnTo>
                    <a:pt x="1844329" y="178659"/>
                  </a:lnTo>
                  <a:lnTo>
                    <a:pt x="1813814" y="115951"/>
                  </a:lnTo>
                  <a:lnTo>
                    <a:pt x="1777051" y="85439"/>
                  </a:lnTo>
                  <a:lnTo>
                    <a:pt x="1733645" y="55880"/>
                  </a:lnTo>
                  <a:lnTo>
                    <a:pt x="1684476" y="27368"/>
                  </a:lnTo>
                  <a:lnTo>
                    <a:pt x="1630425" y="0"/>
                  </a:lnTo>
                  <a:close/>
                </a:path>
              </a:pathLst>
            </a:custGeom>
            <a:solidFill>
              <a:srgbClr val="044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90564" y="2284602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69558" y="3145917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7729" y="4421885"/>
            <a:ext cx="284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60902" y="2114550"/>
            <a:ext cx="5984875" cy="2696845"/>
            <a:chOff x="3660902" y="2114550"/>
            <a:chExt cx="5984875" cy="2696845"/>
          </a:xfrm>
        </p:grpSpPr>
        <p:sp>
          <p:nvSpPr>
            <p:cNvPr id="21" name="object 21"/>
            <p:cNvSpPr/>
            <p:nvPr/>
          </p:nvSpPr>
          <p:spPr>
            <a:xfrm>
              <a:off x="7162673" y="2698623"/>
              <a:ext cx="1677670" cy="676275"/>
            </a:xfrm>
            <a:custGeom>
              <a:avLst/>
              <a:gdLst/>
              <a:ahLst/>
              <a:cxnLst/>
              <a:rect l="l" t="t" r="r" b="b"/>
              <a:pathLst>
                <a:path w="1677670" h="676275">
                  <a:moveTo>
                    <a:pt x="25400" y="650875"/>
                  </a:moveTo>
                  <a:lnTo>
                    <a:pt x="0" y="650875"/>
                  </a:lnTo>
                  <a:lnTo>
                    <a:pt x="0" y="676275"/>
                  </a:lnTo>
                  <a:lnTo>
                    <a:pt x="25400" y="676275"/>
                  </a:lnTo>
                  <a:lnTo>
                    <a:pt x="25400" y="650875"/>
                  </a:lnTo>
                  <a:close/>
                </a:path>
                <a:path w="1677670" h="676275">
                  <a:moveTo>
                    <a:pt x="76200" y="650875"/>
                  </a:moveTo>
                  <a:lnTo>
                    <a:pt x="50800" y="650875"/>
                  </a:lnTo>
                  <a:lnTo>
                    <a:pt x="50800" y="676275"/>
                  </a:lnTo>
                  <a:lnTo>
                    <a:pt x="76200" y="676275"/>
                  </a:lnTo>
                  <a:lnTo>
                    <a:pt x="76200" y="650875"/>
                  </a:lnTo>
                  <a:close/>
                </a:path>
                <a:path w="1677670" h="676275">
                  <a:moveTo>
                    <a:pt x="127000" y="650875"/>
                  </a:moveTo>
                  <a:lnTo>
                    <a:pt x="101600" y="650875"/>
                  </a:lnTo>
                  <a:lnTo>
                    <a:pt x="101600" y="676275"/>
                  </a:lnTo>
                  <a:lnTo>
                    <a:pt x="127000" y="676275"/>
                  </a:lnTo>
                  <a:lnTo>
                    <a:pt x="127000" y="650875"/>
                  </a:lnTo>
                  <a:close/>
                </a:path>
                <a:path w="1677670" h="676275">
                  <a:moveTo>
                    <a:pt x="177800" y="650875"/>
                  </a:moveTo>
                  <a:lnTo>
                    <a:pt x="152400" y="650875"/>
                  </a:lnTo>
                  <a:lnTo>
                    <a:pt x="152400" y="676275"/>
                  </a:lnTo>
                  <a:lnTo>
                    <a:pt x="177800" y="676275"/>
                  </a:lnTo>
                  <a:lnTo>
                    <a:pt x="177800" y="650875"/>
                  </a:lnTo>
                  <a:close/>
                </a:path>
                <a:path w="1677670" h="676275">
                  <a:moveTo>
                    <a:pt x="228600" y="650875"/>
                  </a:moveTo>
                  <a:lnTo>
                    <a:pt x="203200" y="650875"/>
                  </a:lnTo>
                  <a:lnTo>
                    <a:pt x="203200" y="676275"/>
                  </a:lnTo>
                  <a:lnTo>
                    <a:pt x="228600" y="676275"/>
                  </a:lnTo>
                  <a:lnTo>
                    <a:pt x="228600" y="650875"/>
                  </a:lnTo>
                  <a:close/>
                </a:path>
                <a:path w="1677670" h="676275">
                  <a:moveTo>
                    <a:pt x="279400" y="650875"/>
                  </a:moveTo>
                  <a:lnTo>
                    <a:pt x="254000" y="650875"/>
                  </a:lnTo>
                  <a:lnTo>
                    <a:pt x="254000" y="676275"/>
                  </a:lnTo>
                  <a:lnTo>
                    <a:pt x="279400" y="676275"/>
                  </a:lnTo>
                  <a:lnTo>
                    <a:pt x="279400" y="650875"/>
                  </a:lnTo>
                  <a:close/>
                </a:path>
                <a:path w="1677670" h="676275">
                  <a:moveTo>
                    <a:pt x="330200" y="650875"/>
                  </a:moveTo>
                  <a:lnTo>
                    <a:pt x="304800" y="650875"/>
                  </a:lnTo>
                  <a:lnTo>
                    <a:pt x="304800" y="676275"/>
                  </a:lnTo>
                  <a:lnTo>
                    <a:pt x="330200" y="676275"/>
                  </a:lnTo>
                  <a:lnTo>
                    <a:pt x="330200" y="650875"/>
                  </a:lnTo>
                  <a:close/>
                </a:path>
                <a:path w="1677670" h="676275">
                  <a:moveTo>
                    <a:pt x="381000" y="650875"/>
                  </a:moveTo>
                  <a:lnTo>
                    <a:pt x="355600" y="650875"/>
                  </a:lnTo>
                  <a:lnTo>
                    <a:pt x="355600" y="676275"/>
                  </a:lnTo>
                  <a:lnTo>
                    <a:pt x="381000" y="676275"/>
                  </a:lnTo>
                  <a:lnTo>
                    <a:pt x="381000" y="650875"/>
                  </a:lnTo>
                  <a:close/>
                </a:path>
                <a:path w="1677670" h="676275">
                  <a:moveTo>
                    <a:pt x="431800" y="650875"/>
                  </a:moveTo>
                  <a:lnTo>
                    <a:pt x="406400" y="650875"/>
                  </a:lnTo>
                  <a:lnTo>
                    <a:pt x="406400" y="676275"/>
                  </a:lnTo>
                  <a:lnTo>
                    <a:pt x="431800" y="676275"/>
                  </a:lnTo>
                  <a:lnTo>
                    <a:pt x="431800" y="650875"/>
                  </a:lnTo>
                  <a:close/>
                </a:path>
                <a:path w="1677670" h="676275">
                  <a:moveTo>
                    <a:pt x="482600" y="650875"/>
                  </a:moveTo>
                  <a:lnTo>
                    <a:pt x="457200" y="650875"/>
                  </a:lnTo>
                  <a:lnTo>
                    <a:pt x="457200" y="676275"/>
                  </a:lnTo>
                  <a:lnTo>
                    <a:pt x="482600" y="676275"/>
                  </a:lnTo>
                  <a:lnTo>
                    <a:pt x="482600" y="650875"/>
                  </a:lnTo>
                  <a:close/>
                </a:path>
                <a:path w="1677670" h="676275">
                  <a:moveTo>
                    <a:pt x="533400" y="650875"/>
                  </a:moveTo>
                  <a:lnTo>
                    <a:pt x="508000" y="650875"/>
                  </a:lnTo>
                  <a:lnTo>
                    <a:pt x="508000" y="676275"/>
                  </a:lnTo>
                  <a:lnTo>
                    <a:pt x="533400" y="676275"/>
                  </a:lnTo>
                  <a:lnTo>
                    <a:pt x="533400" y="650875"/>
                  </a:lnTo>
                  <a:close/>
                </a:path>
                <a:path w="1677670" h="676275">
                  <a:moveTo>
                    <a:pt x="584200" y="650875"/>
                  </a:moveTo>
                  <a:lnTo>
                    <a:pt x="558800" y="650875"/>
                  </a:lnTo>
                  <a:lnTo>
                    <a:pt x="558800" y="676275"/>
                  </a:lnTo>
                  <a:lnTo>
                    <a:pt x="584200" y="676275"/>
                  </a:lnTo>
                  <a:lnTo>
                    <a:pt x="584200" y="650875"/>
                  </a:lnTo>
                  <a:close/>
                </a:path>
                <a:path w="1677670" h="676275">
                  <a:moveTo>
                    <a:pt x="635000" y="650875"/>
                  </a:moveTo>
                  <a:lnTo>
                    <a:pt x="609600" y="650875"/>
                  </a:lnTo>
                  <a:lnTo>
                    <a:pt x="609600" y="676275"/>
                  </a:lnTo>
                  <a:lnTo>
                    <a:pt x="635000" y="676275"/>
                  </a:lnTo>
                  <a:lnTo>
                    <a:pt x="635000" y="650875"/>
                  </a:lnTo>
                  <a:close/>
                </a:path>
                <a:path w="1677670" h="676275">
                  <a:moveTo>
                    <a:pt x="685800" y="650875"/>
                  </a:moveTo>
                  <a:lnTo>
                    <a:pt x="660400" y="650875"/>
                  </a:lnTo>
                  <a:lnTo>
                    <a:pt x="660400" y="676275"/>
                  </a:lnTo>
                  <a:lnTo>
                    <a:pt x="685800" y="676275"/>
                  </a:lnTo>
                  <a:lnTo>
                    <a:pt x="685800" y="650875"/>
                  </a:lnTo>
                  <a:close/>
                </a:path>
                <a:path w="1677670" h="676275">
                  <a:moveTo>
                    <a:pt x="736600" y="650875"/>
                  </a:moveTo>
                  <a:lnTo>
                    <a:pt x="711200" y="650875"/>
                  </a:lnTo>
                  <a:lnTo>
                    <a:pt x="711200" y="676275"/>
                  </a:lnTo>
                  <a:lnTo>
                    <a:pt x="736600" y="676275"/>
                  </a:lnTo>
                  <a:lnTo>
                    <a:pt x="736600" y="650875"/>
                  </a:lnTo>
                  <a:close/>
                </a:path>
                <a:path w="1677670" h="676275">
                  <a:moveTo>
                    <a:pt x="787400" y="650875"/>
                  </a:moveTo>
                  <a:lnTo>
                    <a:pt x="762000" y="650875"/>
                  </a:lnTo>
                  <a:lnTo>
                    <a:pt x="762000" y="676275"/>
                  </a:lnTo>
                  <a:lnTo>
                    <a:pt x="787400" y="676275"/>
                  </a:lnTo>
                  <a:lnTo>
                    <a:pt x="787400" y="650875"/>
                  </a:lnTo>
                  <a:close/>
                </a:path>
                <a:path w="1677670" h="676275">
                  <a:moveTo>
                    <a:pt x="838200" y="650875"/>
                  </a:moveTo>
                  <a:lnTo>
                    <a:pt x="812800" y="650875"/>
                  </a:lnTo>
                  <a:lnTo>
                    <a:pt x="812800" y="676275"/>
                  </a:lnTo>
                  <a:lnTo>
                    <a:pt x="838200" y="676275"/>
                  </a:lnTo>
                  <a:lnTo>
                    <a:pt x="838200" y="650875"/>
                  </a:lnTo>
                  <a:close/>
                </a:path>
                <a:path w="1677670" h="676275">
                  <a:moveTo>
                    <a:pt x="851153" y="613155"/>
                  </a:moveTo>
                  <a:lnTo>
                    <a:pt x="825753" y="613155"/>
                  </a:lnTo>
                  <a:lnTo>
                    <a:pt x="825753" y="638555"/>
                  </a:lnTo>
                  <a:lnTo>
                    <a:pt x="851153" y="638555"/>
                  </a:lnTo>
                  <a:lnTo>
                    <a:pt x="851153" y="613155"/>
                  </a:lnTo>
                  <a:close/>
                </a:path>
                <a:path w="1677670" h="676275">
                  <a:moveTo>
                    <a:pt x="851153" y="562355"/>
                  </a:moveTo>
                  <a:lnTo>
                    <a:pt x="825753" y="562355"/>
                  </a:lnTo>
                  <a:lnTo>
                    <a:pt x="825753" y="587755"/>
                  </a:lnTo>
                  <a:lnTo>
                    <a:pt x="851153" y="587755"/>
                  </a:lnTo>
                  <a:lnTo>
                    <a:pt x="851153" y="562355"/>
                  </a:lnTo>
                  <a:close/>
                </a:path>
                <a:path w="1677670" h="676275">
                  <a:moveTo>
                    <a:pt x="851153" y="511555"/>
                  </a:moveTo>
                  <a:lnTo>
                    <a:pt x="825753" y="511555"/>
                  </a:lnTo>
                  <a:lnTo>
                    <a:pt x="825753" y="536955"/>
                  </a:lnTo>
                  <a:lnTo>
                    <a:pt x="851153" y="536955"/>
                  </a:lnTo>
                  <a:lnTo>
                    <a:pt x="851153" y="511555"/>
                  </a:lnTo>
                  <a:close/>
                </a:path>
                <a:path w="1677670" h="676275">
                  <a:moveTo>
                    <a:pt x="851153" y="460755"/>
                  </a:moveTo>
                  <a:lnTo>
                    <a:pt x="825753" y="460755"/>
                  </a:lnTo>
                  <a:lnTo>
                    <a:pt x="825753" y="486155"/>
                  </a:lnTo>
                  <a:lnTo>
                    <a:pt x="851153" y="486155"/>
                  </a:lnTo>
                  <a:lnTo>
                    <a:pt x="851153" y="460755"/>
                  </a:lnTo>
                  <a:close/>
                </a:path>
                <a:path w="1677670" h="676275">
                  <a:moveTo>
                    <a:pt x="851153" y="409955"/>
                  </a:moveTo>
                  <a:lnTo>
                    <a:pt x="825753" y="409955"/>
                  </a:lnTo>
                  <a:lnTo>
                    <a:pt x="825753" y="435355"/>
                  </a:lnTo>
                  <a:lnTo>
                    <a:pt x="851153" y="435355"/>
                  </a:lnTo>
                  <a:lnTo>
                    <a:pt x="851153" y="409955"/>
                  </a:lnTo>
                  <a:close/>
                </a:path>
                <a:path w="1677670" h="676275">
                  <a:moveTo>
                    <a:pt x="851153" y="359155"/>
                  </a:moveTo>
                  <a:lnTo>
                    <a:pt x="825753" y="359155"/>
                  </a:lnTo>
                  <a:lnTo>
                    <a:pt x="825753" y="384555"/>
                  </a:lnTo>
                  <a:lnTo>
                    <a:pt x="851153" y="384555"/>
                  </a:lnTo>
                  <a:lnTo>
                    <a:pt x="851153" y="359155"/>
                  </a:lnTo>
                  <a:close/>
                </a:path>
                <a:path w="1677670" h="676275">
                  <a:moveTo>
                    <a:pt x="851153" y="308355"/>
                  </a:moveTo>
                  <a:lnTo>
                    <a:pt x="825753" y="308355"/>
                  </a:lnTo>
                  <a:lnTo>
                    <a:pt x="825753" y="333755"/>
                  </a:lnTo>
                  <a:lnTo>
                    <a:pt x="851153" y="333755"/>
                  </a:lnTo>
                  <a:lnTo>
                    <a:pt x="851153" y="308355"/>
                  </a:lnTo>
                  <a:close/>
                </a:path>
                <a:path w="1677670" h="676275">
                  <a:moveTo>
                    <a:pt x="851153" y="257555"/>
                  </a:moveTo>
                  <a:lnTo>
                    <a:pt x="825753" y="257555"/>
                  </a:lnTo>
                  <a:lnTo>
                    <a:pt x="825753" y="282955"/>
                  </a:lnTo>
                  <a:lnTo>
                    <a:pt x="851153" y="282955"/>
                  </a:lnTo>
                  <a:lnTo>
                    <a:pt x="851153" y="257555"/>
                  </a:lnTo>
                  <a:close/>
                </a:path>
                <a:path w="1677670" h="676275">
                  <a:moveTo>
                    <a:pt x="851153" y="206755"/>
                  </a:moveTo>
                  <a:lnTo>
                    <a:pt x="825753" y="206755"/>
                  </a:lnTo>
                  <a:lnTo>
                    <a:pt x="825753" y="232155"/>
                  </a:lnTo>
                  <a:lnTo>
                    <a:pt x="851153" y="232155"/>
                  </a:lnTo>
                  <a:lnTo>
                    <a:pt x="851153" y="206755"/>
                  </a:lnTo>
                  <a:close/>
                </a:path>
                <a:path w="1677670" h="676275">
                  <a:moveTo>
                    <a:pt x="851153" y="155955"/>
                  </a:moveTo>
                  <a:lnTo>
                    <a:pt x="825753" y="155955"/>
                  </a:lnTo>
                  <a:lnTo>
                    <a:pt x="825753" y="181355"/>
                  </a:lnTo>
                  <a:lnTo>
                    <a:pt x="851153" y="181355"/>
                  </a:lnTo>
                  <a:lnTo>
                    <a:pt x="851153" y="155955"/>
                  </a:lnTo>
                  <a:close/>
                </a:path>
                <a:path w="1677670" h="676275">
                  <a:moveTo>
                    <a:pt x="851153" y="105155"/>
                  </a:moveTo>
                  <a:lnTo>
                    <a:pt x="825753" y="105155"/>
                  </a:lnTo>
                  <a:lnTo>
                    <a:pt x="825753" y="130555"/>
                  </a:lnTo>
                  <a:lnTo>
                    <a:pt x="851153" y="130555"/>
                  </a:lnTo>
                  <a:lnTo>
                    <a:pt x="851153" y="105155"/>
                  </a:lnTo>
                  <a:close/>
                </a:path>
                <a:path w="1677670" h="676275">
                  <a:moveTo>
                    <a:pt x="843152" y="46227"/>
                  </a:moveTo>
                  <a:lnTo>
                    <a:pt x="825753" y="46227"/>
                  </a:lnTo>
                  <a:lnTo>
                    <a:pt x="825753" y="79755"/>
                  </a:lnTo>
                  <a:lnTo>
                    <a:pt x="851153" y="79755"/>
                  </a:lnTo>
                  <a:lnTo>
                    <a:pt x="851153" y="71627"/>
                  </a:lnTo>
                  <a:lnTo>
                    <a:pt x="838453" y="71627"/>
                  </a:lnTo>
                  <a:lnTo>
                    <a:pt x="843152" y="66928"/>
                  </a:lnTo>
                  <a:lnTo>
                    <a:pt x="843152" y="46227"/>
                  </a:lnTo>
                  <a:close/>
                </a:path>
                <a:path w="1677670" h="676275">
                  <a:moveTo>
                    <a:pt x="843152" y="66928"/>
                  </a:moveTo>
                  <a:lnTo>
                    <a:pt x="838453" y="71627"/>
                  </a:lnTo>
                  <a:lnTo>
                    <a:pt x="843152" y="71627"/>
                  </a:lnTo>
                  <a:lnTo>
                    <a:pt x="843152" y="66928"/>
                  </a:lnTo>
                  <a:close/>
                </a:path>
                <a:path w="1677670" h="676275">
                  <a:moveTo>
                    <a:pt x="851153" y="58927"/>
                  </a:moveTo>
                  <a:lnTo>
                    <a:pt x="843152" y="66928"/>
                  </a:lnTo>
                  <a:lnTo>
                    <a:pt x="843152" y="71627"/>
                  </a:lnTo>
                  <a:lnTo>
                    <a:pt x="851153" y="71627"/>
                  </a:lnTo>
                  <a:lnTo>
                    <a:pt x="851153" y="58927"/>
                  </a:lnTo>
                  <a:close/>
                </a:path>
                <a:path w="1677670" h="676275">
                  <a:moveTo>
                    <a:pt x="893952" y="46227"/>
                  </a:moveTo>
                  <a:lnTo>
                    <a:pt x="868552" y="46227"/>
                  </a:lnTo>
                  <a:lnTo>
                    <a:pt x="868552" y="71627"/>
                  </a:lnTo>
                  <a:lnTo>
                    <a:pt x="893952" y="71627"/>
                  </a:lnTo>
                  <a:lnTo>
                    <a:pt x="893952" y="46227"/>
                  </a:lnTo>
                  <a:close/>
                </a:path>
                <a:path w="1677670" h="676275">
                  <a:moveTo>
                    <a:pt x="944752" y="46227"/>
                  </a:moveTo>
                  <a:lnTo>
                    <a:pt x="919352" y="46227"/>
                  </a:lnTo>
                  <a:lnTo>
                    <a:pt x="919352" y="71627"/>
                  </a:lnTo>
                  <a:lnTo>
                    <a:pt x="944752" y="71627"/>
                  </a:lnTo>
                  <a:lnTo>
                    <a:pt x="944752" y="46227"/>
                  </a:lnTo>
                  <a:close/>
                </a:path>
                <a:path w="1677670" h="676275">
                  <a:moveTo>
                    <a:pt x="995552" y="46227"/>
                  </a:moveTo>
                  <a:lnTo>
                    <a:pt x="970152" y="46227"/>
                  </a:lnTo>
                  <a:lnTo>
                    <a:pt x="970152" y="71627"/>
                  </a:lnTo>
                  <a:lnTo>
                    <a:pt x="995552" y="71627"/>
                  </a:lnTo>
                  <a:lnTo>
                    <a:pt x="995552" y="46227"/>
                  </a:lnTo>
                  <a:close/>
                </a:path>
                <a:path w="1677670" h="676275">
                  <a:moveTo>
                    <a:pt x="1046352" y="46227"/>
                  </a:moveTo>
                  <a:lnTo>
                    <a:pt x="1020952" y="46227"/>
                  </a:lnTo>
                  <a:lnTo>
                    <a:pt x="1020952" y="71627"/>
                  </a:lnTo>
                  <a:lnTo>
                    <a:pt x="1046352" y="71627"/>
                  </a:lnTo>
                  <a:lnTo>
                    <a:pt x="1046352" y="46227"/>
                  </a:lnTo>
                  <a:close/>
                </a:path>
                <a:path w="1677670" h="676275">
                  <a:moveTo>
                    <a:pt x="1097152" y="46227"/>
                  </a:moveTo>
                  <a:lnTo>
                    <a:pt x="1071752" y="46227"/>
                  </a:lnTo>
                  <a:lnTo>
                    <a:pt x="1071752" y="71627"/>
                  </a:lnTo>
                  <a:lnTo>
                    <a:pt x="1097152" y="71627"/>
                  </a:lnTo>
                  <a:lnTo>
                    <a:pt x="1097152" y="46227"/>
                  </a:lnTo>
                  <a:close/>
                </a:path>
                <a:path w="1677670" h="676275">
                  <a:moveTo>
                    <a:pt x="1147952" y="46227"/>
                  </a:moveTo>
                  <a:lnTo>
                    <a:pt x="1122552" y="46227"/>
                  </a:lnTo>
                  <a:lnTo>
                    <a:pt x="1122552" y="71627"/>
                  </a:lnTo>
                  <a:lnTo>
                    <a:pt x="1147952" y="71627"/>
                  </a:lnTo>
                  <a:lnTo>
                    <a:pt x="1147952" y="46227"/>
                  </a:lnTo>
                  <a:close/>
                </a:path>
                <a:path w="1677670" h="676275">
                  <a:moveTo>
                    <a:pt x="1198752" y="46227"/>
                  </a:moveTo>
                  <a:lnTo>
                    <a:pt x="1173352" y="46227"/>
                  </a:lnTo>
                  <a:lnTo>
                    <a:pt x="1173352" y="71627"/>
                  </a:lnTo>
                  <a:lnTo>
                    <a:pt x="1198752" y="71627"/>
                  </a:lnTo>
                  <a:lnTo>
                    <a:pt x="1198752" y="46227"/>
                  </a:lnTo>
                  <a:close/>
                </a:path>
                <a:path w="1677670" h="676275">
                  <a:moveTo>
                    <a:pt x="1249552" y="46227"/>
                  </a:moveTo>
                  <a:lnTo>
                    <a:pt x="1224152" y="46227"/>
                  </a:lnTo>
                  <a:lnTo>
                    <a:pt x="1224152" y="71627"/>
                  </a:lnTo>
                  <a:lnTo>
                    <a:pt x="1249552" y="71627"/>
                  </a:lnTo>
                  <a:lnTo>
                    <a:pt x="1249552" y="46227"/>
                  </a:lnTo>
                  <a:close/>
                </a:path>
                <a:path w="1677670" h="676275">
                  <a:moveTo>
                    <a:pt x="1300352" y="46227"/>
                  </a:moveTo>
                  <a:lnTo>
                    <a:pt x="1274952" y="46227"/>
                  </a:lnTo>
                  <a:lnTo>
                    <a:pt x="1274952" y="71627"/>
                  </a:lnTo>
                  <a:lnTo>
                    <a:pt x="1300352" y="71627"/>
                  </a:lnTo>
                  <a:lnTo>
                    <a:pt x="1300352" y="46227"/>
                  </a:lnTo>
                  <a:close/>
                </a:path>
                <a:path w="1677670" h="676275">
                  <a:moveTo>
                    <a:pt x="1351152" y="46227"/>
                  </a:moveTo>
                  <a:lnTo>
                    <a:pt x="1325752" y="46227"/>
                  </a:lnTo>
                  <a:lnTo>
                    <a:pt x="1325752" y="71627"/>
                  </a:lnTo>
                  <a:lnTo>
                    <a:pt x="1351152" y="71627"/>
                  </a:lnTo>
                  <a:lnTo>
                    <a:pt x="1351152" y="46227"/>
                  </a:lnTo>
                  <a:close/>
                </a:path>
                <a:path w="1677670" h="676275">
                  <a:moveTo>
                    <a:pt x="1401952" y="46227"/>
                  </a:moveTo>
                  <a:lnTo>
                    <a:pt x="1376552" y="46227"/>
                  </a:lnTo>
                  <a:lnTo>
                    <a:pt x="1376552" y="71627"/>
                  </a:lnTo>
                  <a:lnTo>
                    <a:pt x="1401952" y="71627"/>
                  </a:lnTo>
                  <a:lnTo>
                    <a:pt x="1401952" y="46227"/>
                  </a:lnTo>
                  <a:close/>
                </a:path>
                <a:path w="1677670" h="676275">
                  <a:moveTo>
                    <a:pt x="1452752" y="46227"/>
                  </a:moveTo>
                  <a:lnTo>
                    <a:pt x="1427352" y="46227"/>
                  </a:lnTo>
                  <a:lnTo>
                    <a:pt x="1427352" y="71627"/>
                  </a:lnTo>
                  <a:lnTo>
                    <a:pt x="1452752" y="71627"/>
                  </a:lnTo>
                  <a:lnTo>
                    <a:pt x="1452752" y="46227"/>
                  </a:lnTo>
                  <a:close/>
                </a:path>
                <a:path w="1677670" h="676275">
                  <a:moveTo>
                    <a:pt x="1503552" y="46227"/>
                  </a:moveTo>
                  <a:lnTo>
                    <a:pt x="1478152" y="46227"/>
                  </a:lnTo>
                  <a:lnTo>
                    <a:pt x="1478152" y="71627"/>
                  </a:lnTo>
                  <a:lnTo>
                    <a:pt x="1503552" y="71627"/>
                  </a:lnTo>
                  <a:lnTo>
                    <a:pt x="1503552" y="46227"/>
                  </a:lnTo>
                  <a:close/>
                </a:path>
                <a:path w="1677670" h="676275">
                  <a:moveTo>
                    <a:pt x="1554352" y="46227"/>
                  </a:moveTo>
                  <a:lnTo>
                    <a:pt x="1528952" y="46227"/>
                  </a:lnTo>
                  <a:lnTo>
                    <a:pt x="1528952" y="71627"/>
                  </a:lnTo>
                  <a:lnTo>
                    <a:pt x="1554352" y="71627"/>
                  </a:lnTo>
                  <a:lnTo>
                    <a:pt x="1554352" y="46227"/>
                  </a:lnTo>
                  <a:close/>
                </a:path>
                <a:path w="1677670" h="676275">
                  <a:moveTo>
                    <a:pt x="1605152" y="71490"/>
                  </a:moveTo>
                  <a:lnTo>
                    <a:pt x="1563116" y="96012"/>
                  </a:lnTo>
                  <a:lnTo>
                    <a:pt x="1561083" y="103759"/>
                  </a:lnTo>
                  <a:lnTo>
                    <a:pt x="1564640" y="109854"/>
                  </a:lnTo>
                  <a:lnTo>
                    <a:pt x="1568196" y="115824"/>
                  </a:lnTo>
                  <a:lnTo>
                    <a:pt x="1575943" y="117982"/>
                  </a:lnTo>
                  <a:lnTo>
                    <a:pt x="1655296" y="71627"/>
                  </a:lnTo>
                  <a:lnTo>
                    <a:pt x="1605152" y="71627"/>
                  </a:lnTo>
                  <a:lnTo>
                    <a:pt x="1605152" y="71490"/>
                  </a:lnTo>
                  <a:close/>
                </a:path>
                <a:path w="1677670" h="676275">
                  <a:moveTo>
                    <a:pt x="1604699" y="46227"/>
                  </a:moveTo>
                  <a:lnTo>
                    <a:pt x="1579752" y="46227"/>
                  </a:lnTo>
                  <a:lnTo>
                    <a:pt x="1579752" y="71627"/>
                  </a:lnTo>
                  <a:lnTo>
                    <a:pt x="1604917" y="71627"/>
                  </a:lnTo>
                  <a:lnTo>
                    <a:pt x="1605152" y="71490"/>
                  </a:lnTo>
                  <a:lnTo>
                    <a:pt x="1605152" y="46492"/>
                  </a:lnTo>
                  <a:lnTo>
                    <a:pt x="1604699" y="46227"/>
                  </a:lnTo>
                  <a:close/>
                </a:path>
                <a:path w="1677670" h="676275">
                  <a:moveTo>
                    <a:pt x="1626579" y="58991"/>
                  </a:moveTo>
                  <a:lnTo>
                    <a:pt x="1605152" y="71490"/>
                  </a:lnTo>
                  <a:lnTo>
                    <a:pt x="1605152" y="71627"/>
                  </a:lnTo>
                  <a:lnTo>
                    <a:pt x="1630552" y="71627"/>
                  </a:lnTo>
                  <a:lnTo>
                    <a:pt x="1630552" y="61309"/>
                  </a:lnTo>
                  <a:lnTo>
                    <a:pt x="1626579" y="58991"/>
                  </a:lnTo>
                  <a:close/>
                </a:path>
                <a:path w="1677670" h="676275">
                  <a:moveTo>
                    <a:pt x="1630552" y="61309"/>
                  </a:moveTo>
                  <a:lnTo>
                    <a:pt x="1630552" y="71627"/>
                  </a:lnTo>
                  <a:lnTo>
                    <a:pt x="1651761" y="71627"/>
                  </a:lnTo>
                  <a:lnTo>
                    <a:pt x="1651761" y="69976"/>
                  </a:lnTo>
                  <a:lnTo>
                    <a:pt x="1645411" y="69976"/>
                  </a:lnTo>
                  <a:lnTo>
                    <a:pt x="1630552" y="61309"/>
                  </a:lnTo>
                  <a:close/>
                </a:path>
                <a:path w="1677670" h="676275">
                  <a:moveTo>
                    <a:pt x="1655247" y="46227"/>
                  </a:moveTo>
                  <a:lnTo>
                    <a:pt x="1651761" y="46227"/>
                  </a:lnTo>
                  <a:lnTo>
                    <a:pt x="1651761" y="71627"/>
                  </a:lnTo>
                  <a:lnTo>
                    <a:pt x="1655296" y="71627"/>
                  </a:lnTo>
                  <a:lnTo>
                    <a:pt x="1676926" y="58991"/>
                  </a:lnTo>
                  <a:lnTo>
                    <a:pt x="1677143" y="58991"/>
                  </a:lnTo>
                  <a:lnTo>
                    <a:pt x="1655247" y="46227"/>
                  </a:lnTo>
                  <a:close/>
                </a:path>
                <a:path w="1677670" h="676275">
                  <a:moveTo>
                    <a:pt x="1645411" y="48005"/>
                  </a:moveTo>
                  <a:lnTo>
                    <a:pt x="1630552" y="56673"/>
                  </a:lnTo>
                  <a:lnTo>
                    <a:pt x="1630552" y="61309"/>
                  </a:lnTo>
                  <a:lnTo>
                    <a:pt x="1645411" y="69976"/>
                  </a:lnTo>
                  <a:lnTo>
                    <a:pt x="1645411" y="48005"/>
                  </a:lnTo>
                  <a:close/>
                </a:path>
                <a:path w="1677670" h="676275">
                  <a:moveTo>
                    <a:pt x="1651761" y="48005"/>
                  </a:moveTo>
                  <a:lnTo>
                    <a:pt x="1645411" y="48005"/>
                  </a:lnTo>
                  <a:lnTo>
                    <a:pt x="1645411" y="69976"/>
                  </a:lnTo>
                  <a:lnTo>
                    <a:pt x="1651761" y="69976"/>
                  </a:lnTo>
                  <a:lnTo>
                    <a:pt x="1651761" y="48005"/>
                  </a:lnTo>
                  <a:close/>
                </a:path>
                <a:path w="1677670" h="676275">
                  <a:moveTo>
                    <a:pt x="1630552" y="56673"/>
                  </a:moveTo>
                  <a:lnTo>
                    <a:pt x="1626579" y="58991"/>
                  </a:lnTo>
                  <a:lnTo>
                    <a:pt x="1630552" y="61309"/>
                  </a:lnTo>
                  <a:lnTo>
                    <a:pt x="1630552" y="56673"/>
                  </a:lnTo>
                  <a:close/>
                </a:path>
                <a:path w="1677670" h="676275">
                  <a:moveTo>
                    <a:pt x="1630552" y="46227"/>
                  </a:moveTo>
                  <a:lnTo>
                    <a:pt x="1605152" y="46227"/>
                  </a:lnTo>
                  <a:lnTo>
                    <a:pt x="1605152" y="46492"/>
                  </a:lnTo>
                  <a:lnTo>
                    <a:pt x="1626579" y="58991"/>
                  </a:lnTo>
                  <a:lnTo>
                    <a:pt x="1630552" y="56673"/>
                  </a:lnTo>
                  <a:lnTo>
                    <a:pt x="1630552" y="46227"/>
                  </a:lnTo>
                  <a:close/>
                </a:path>
                <a:path w="1677670" h="676275">
                  <a:moveTo>
                    <a:pt x="1651761" y="46227"/>
                  </a:moveTo>
                  <a:lnTo>
                    <a:pt x="1630552" y="46227"/>
                  </a:lnTo>
                  <a:lnTo>
                    <a:pt x="1630552" y="56673"/>
                  </a:lnTo>
                  <a:lnTo>
                    <a:pt x="1645411" y="48005"/>
                  </a:lnTo>
                  <a:lnTo>
                    <a:pt x="1651761" y="48005"/>
                  </a:lnTo>
                  <a:lnTo>
                    <a:pt x="1651761" y="46227"/>
                  </a:lnTo>
                  <a:close/>
                </a:path>
                <a:path w="1677670" h="676275">
                  <a:moveTo>
                    <a:pt x="1575943" y="0"/>
                  </a:moveTo>
                  <a:lnTo>
                    <a:pt x="1568196" y="2031"/>
                  </a:lnTo>
                  <a:lnTo>
                    <a:pt x="1561083" y="14224"/>
                  </a:lnTo>
                  <a:lnTo>
                    <a:pt x="1563116" y="21971"/>
                  </a:lnTo>
                  <a:lnTo>
                    <a:pt x="1605152" y="46492"/>
                  </a:lnTo>
                  <a:lnTo>
                    <a:pt x="1605152" y="46227"/>
                  </a:lnTo>
                  <a:lnTo>
                    <a:pt x="1655247" y="46227"/>
                  </a:lnTo>
                  <a:lnTo>
                    <a:pt x="1575943" y="0"/>
                  </a:lnTo>
                  <a:close/>
                </a:path>
              </a:pathLst>
            </a:custGeom>
            <a:solidFill>
              <a:srgbClr val="138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0902" y="2114550"/>
              <a:ext cx="879475" cy="584835"/>
            </a:xfrm>
            <a:custGeom>
              <a:avLst/>
              <a:gdLst/>
              <a:ahLst/>
              <a:cxnLst/>
              <a:rect l="l" t="t" r="r" b="b"/>
              <a:pathLst>
                <a:path w="879475" h="584835">
                  <a:moveTo>
                    <a:pt x="652780" y="0"/>
                  </a:moveTo>
                  <a:lnTo>
                    <a:pt x="596963" y="5425"/>
                  </a:lnTo>
                  <a:lnTo>
                    <a:pt x="546195" y="20637"/>
                  </a:lnTo>
                  <a:lnTo>
                    <a:pt x="498332" y="44898"/>
                  </a:lnTo>
                  <a:lnTo>
                    <a:pt x="451231" y="77470"/>
                  </a:lnTo>
                  <a:lnTo>
                    <a:pt x="451231" y="533146"/>
                  </a:lnTo>
                  <a:lnTo>
                    <a:pt x="497092" y="508701"/>
                  </a:lnTo>
                  <a:lnTo>
                    <a:pt x="543908" y="489306"/>
                  </a:lnTo>
                  <a:lnTo>
                    <a:pt x="591220" y="475206"/>
                  </a:lnTo>
                  <a:lnTo>
                    <a:pt x="638567" y="466643"/>
                  </a:lnTo>
                  <a:lnTo>
                    <a:pt x="685490" y="463864"/>
                  </a:lnTo>
                  <a:lnTo>
                    <a:pt x="731529" y="467111"/>
                  </a:lnTo>
                  <a:lnTo>
                    <a:pt x="776224" y="476630"/>
                  </a:lnTo>
                  <a:lnTo>
                    <a:pt x="774573" y="101600"/>
                  </a:lnTo>
                  <a:lnTo>
                    <a:pt x="814070" y="101600"/>
                  </a:lnTo>
                  <a:lnTo>
                    <a:pt x="811530" y="522477"/>
                  </a:lnTo>
                  <a:lnTo>
                    <a:pt x="752296" y="508746"/>
                  </a:lnTo>
                  <a:lnTo>
                    <a:pt x="700001" y="501605"/>
                  </a:lnTo>
                  <a:lnTo>
                    <a:pt x="652033" y="500214"/>
                  </a:lnTo>
                  <a:lnTo>
                    <a:pt x="605782" y="503730"/>
                  </a:lnTo>
                  <a:lnTo>
                    <a:pt x="558638" y="511312"/>
                  </a:lnTo>
                  <a:lnTo>
                    <a:pt x="507991" y="522118"/>
                  </a:lnTo>
                  <a:lnTo>
                    <a:pt x="451231" y="535304"/>
                  </a:lnTo>
                  <a:lnTo>
                    <a:pt x="451231" y="538479"/>
                  </a:lnTo>
                  <a:lnTo>
                    <a:pt x="427736" y="535686"/>
                  </a:lnTo>
                  <a:lnTo>
                    <a:pt x="427736" y="535304"/>
                  </a:lnTo>
                  <a:lnTo>
                    <a:pt x="322361" y="511793"/>
                  </a:lnTo>
                  <a:lnTo>
                    <a:pt x="273947" y="503014"/>
                  </a:lnTo>
                  <a:lnTo>
                    <a:pt x="225722" y="497994"/>
                  </a:lnTo>
                  <a:lnTo>
                    <a:pt x="175690" y="498064"/>
                  </a:lnTo>
                  <a:lnTo>
                    <a:pt x="121858" y="504553"/>
                  </a:lnTo>
                  <a:lnTo>
                    <a:pt x="62230" y="518795"/>
                  </a:lnTo>
                  <a:lnTo>
                    <a:pt x="64770" y="101600"/>
                  </a:lnTo>
                  <a:lnTo>
                    <a:pt x="104394" y="101600"/>
                  </a:lnTo>
                  <a:lnTo>
                    <a:pt x="102615" y="476630"/>
                  </a:lnTo>
                  <a:lnTo>
                    <a:pt x="147357" y="467111"/>
                  </a:lnTo>
                  <a:lnTo>
                    <a:pt x="193430" y="463864"/>
                  </a:lnTo>
                  <a:lnTo>
                    <a:pt x="240375" y="466643"/>
                  </a:lnTo>
                  <a:lnTo>
                    <a:pt x="287736" y="475206"/>
                  </a:lnTo>
                  <a:lnTo>
                    <a:pt x="335055" y="489306"/>
                  </a:lnTo>
                  <a:lnTo>
                    <a:pt x="381874" y="508701"/>
                  </a:lnTo>
                  <a:lnTo>
                    <a:pt x="427736" y="533146"/>
                  </a:lnTo>
                  <a:lnTo>
                    <a:pt x="427736" y="77470"/>
                  </a:lnTo>
                  <a:lnTo>
                    <a:pt x="380634" y="44898"/>
                  </a:lnTo>
                  <a:lnTo>
                    <a:pt x="332771" y="20637"/>
                  </a:lnTo>
                  <a:lnTo>
                    <a:pt x="282003" y="5425"/>
                  </a:lnTo>
                  <a:lnTo>
                    <a:pt x="226187" y="0"/>
                  </a:lnTo>
                  <a:lnTo>
                    <a:pt x="198554" y="934"/>
                  </a:lnTo>
                  <a:lnTo>
                    <a:pt x="169243" y="4143"/>
                  </a:lnTo>
                  <a:lnTo>
                    <a:pt x="138050" y="9661"/>
                  </a:lnTo>
                  <a:lnTo>
                    <a:pt x="104775" y="17525"/>
                  </a:lnTo>
                  <a:lnTo>
                    <a:pt x="104521" y="82930"/>
                  </a:lnTo>
                  <a:lnTo>
                    <a:pt x="27686" y="82550"/>
                  </a:lnTo>
                  <a:lnTo>
                    <a:pt x="27686" y="142366"/>
                  </a:lnTo>
                  <a:lnTo>
                    <a:pt x="0" y="142366"/>
                  </a:lnTo>
                  <a:lnTo>
                    <a:pt x="0" y="584708"/>
                  </a:lnTo>
                  <a:lnTo>
                    <a:pt x="878967" y="584708"/>
                  </a:lnTo>
                  <a:lnTo>
                    <a:pt x="878967" y="142366"/>
                  </a:lnTo>
                  <a:lnTo>
                    <a:pt x="846582" y="142366"/>
                  </a:lnTo>
                  <a:lnTo>
                    <a:pt x="846582" y="82550"/>
                  </a:lnTo>
                  <a:lnTo>
                    <a:pt x="774446" y="82930"/>
                  </a:lnTo>
                  <a:lnTo>
                    <a:pt x="774192" y="17525"/>
                  </a:lnTo>
                  <a:lnTo>
                    <a:pt x="740916" y="9661"/>
                  </a:lnTo>
                  <a:lnTo>
                    <a:pt x="709723" y="4143"/>
                  </a:lnTo>
                  <a:lnTo>
                    <a:pt x="680412" y="934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7744" y="3951732"/>
              <a:ext cx="1729740" cy="4800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7640" y="4287050"/>
              <a:ext cx="1834133" cy="2370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938389" y="3977385"/>
              <a:ext cx="1627505" cy="379095"/>
            </a:xfrm>
            <a:custGeom>
              <a:avLst/>
              <a:gdLst/>
              <a:ahLst/>
              <a:cxnLst/>
              <a:rect l="l" t="t" r="r" b="b"/>
              <a:pathLst>
                <a:path w="1627504" h="379095">
                  <a:moveTo>
                    <a:pt x="58165" y="289813"/>
                  </a:moveTo>
                  <a:lnTo>
                    <a:pt x="0" y="328549"/>
                  </a:lnTo>
                  <a:lnTo>
                    <a:pt x="3936" y="379094"/>
                  </a:lnTo>
                  <a:lnTo>
                    <a:pt x="1620646" y="379094"/>
                  </a:lnTo>
                  <a:lnTo>
                    <a:pt x="1625483" y="351331"/>
                  </a:lnTo>
                  <a:lnTo>
                    <a:pt x="1626649" y="316230"/>
                  </a:lnTo>
                  <a:lnTo>
                    <a:pt x="54101" y="316230"/>
                  </a:lnTo>
                  <a:lnTo>
                    <a:pt x="46981" y="313436"/>
                  </a:lnTo>
                  <a:lnTo>
                    <a:pt x="42036" y="313436"/>
                  </a:lnTo>
                  <a:lnTo>
                    <a:pt x="44068" y="312293"/>
                  </a:lnTo>
                  <a:lnTo>
                    <a:pt x="56358" y="312293"/>
                  </a:lnTo>
                  <a:lnTo>
                    <a:pt x="58165" y="289813"/>
                  </a:lnTo>
                  <a:close/>
                </a:path>
                <a:path w="1627504" h="379095">
                  <a:moveTo>
                    <a:pt x="1450212" y="0"/>
                  </a:moveTo>
                  <a:lnTo>
                    <a:pt x="142366" y="0"/>
                  </a:lnTo>
                  <a:lnTo>
                    <a:pt x="3936" y="94361"/>
                  </a:lnTo>
                  <a:lnTo>
                    <a:pt x="5968" y="141605"/>
                  </a:lnTo>
                  <a:lnTo>
                    <a:pt x="1554479" y="144906"/>
                  </a:lnTo>
                  <a:lnTo>
                    <a:pt x="1553511" y="228330"/>
                  </a:lnTo>
                  <a:lnTo>
                    <a:pt x="1552997" y="270011"/>
                  </a:lnTo>
                  <a:lnTo>
                    <a:pt x="1552447" y="311657"/>
                  </a:lnTo>
                  <a:lnTo>
                    <a:pt x="42036" y="313436"/>
                  </a:lnTo>
                  <a:lnTo>
                    <a:pt x="56266" y="313436"/>
                  </a:lnTo>
                  <a:lnTo>
                    <a:pt x="56133" y="315087"/>
                  </a:lnTo>
                  <a:lnTo>
                    <a:pt x="54101" y="316230"/>
                  </a:lnTo>
                  <a:lnTo>
                    <a:pt x="1626649" y="316230"/>
                  </a:lnTo>
                  <a:lnTo>
                    <a:pt x="1627149" y="301190"/>
                  </a:lnTo>
                  <a:lnTo>
                    <a:pt x="1627054" y="270011"/>
                  </a:lnTo>
                  <a:lnTo>
                    <a:pt x="1626956" y="237929"/>
                  </a:lnTo>
                  <a:lnTo>
                    <a:pt x="1626214" y="170810"/>
                  </a:lnTo>
                  <a:lnTo>
                    <a:pt x="1626234" y="109093"/>
                  </a:lnTo>
                  <a:lnTo>
                    <a:pt x="1583461" y="78670"/>
                  </a:lnTo>
                  <a:lnTo>
                    <a:pt x="1538176" y="51355"/>
                  </a:lnTo>
                  <a:lnTo>
                    <a:pt x="1492914" y="25636"/>
                  </a:lnTo>
                  <a:lnTo>
                    <a:pt x="1450212" y="0"/>
                  </a:lnTo>
                  <a:close/>
                </a:path>
                <a:path w="1627504" h="379095">
                  <a:moveTo>
                    <a:pt x="56358" y="312293"/>
                  </a:moveTo>
                  <a:lnTo>
                    <a:pt x="44068" y="312293"/>
                  </a:lnTo>
                  <a:lnTo>
                    <a:pt x="46981" y="313436"/>
                  </a:lnTo>
                  <a:lnTo>
                    <a:pt x="56266" y="313436"/>
                  </a:lnTo>
                  <a:lnTo>
                    <a:pt x="56358" y="312293"/>
                  </a:lnTo>
                  <a:close/>
                </a:path>
              </a:pathLst>
            </a:custGeom>
            <a:solidFill>
              <a:srgbClr val="1B4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92236" y="4120642"/>
              <a:ext cx="1501140" cy="170815"/>
            </a:xfrm>
            <a:custGeom>
              <a:avLst/>
              <a:gdLst/>
              <a:ahLst/>
              <a:cxnLst/>
              <a:rect l="l" t="t" r="r" b="b"/>
              <a:pathLst>
                <a:path w="1501140" h="170814">
                  <a:moveTo>
                    <a:pt x="1501140" y="0"/>
                  </a:moveTo>
                  <a:lnTo>
                    <a:pt x="0" y="0"/>
                  </a:lnTo>
                  <a:lnTo>
                    <a:pt x="16591" y="46670"/>
                  </a:lnTo>
                  <a:lnTo>
                    <a:pt x="20240" y="94757"/>
                  </a:lnTo>
                  <a:lnTo>
                    <a:pt x="13769" y="138106"/>
                  </a:lnTo>
                  <a:lnTo>
                    <a:pt x="0" y="170560"/>
                  </a:lnTo>
                  <a:lnTo>
                    <a:pt x="1501140" y="170560"/>
                  </a:lnTo>
                  <a:lnTo>
                    <a:pt x="1501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8892" y="3767315"/>
              <a:ext cx="1746503" cy="39625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79155" y="3793617"/>
              <a:ext cx="1644650" cy="295275"/>
            </a:xfrm>
            <a:custGeom>
              <a:avLst/>
              <a:gdLst/>
              <a:ahLst/>
              <a:cxnLst/>
              <a:rect l="l" t="t" r="r" b="b"/>
              <a:pathLst>
                <a:path w="1644650" h="295275">
                  <a:moveTo>
                    <a:pt x="1017397" y="0"/>
                  </a:moveTo>
                  <a:lnTo>
                    <a:pt x="6476" y="16382"/>
                  </a:lnTo>
                  <a:lnTo>
                    <a:pt x="4445" y="40512"/>
                  </a:lnTo>
                  <a:lnTo>
                    <a:pt x="295275" y="129793"/>
                  </a:lnTo>
                  <a:lnTo>
                    <a:pt x="1562989" y="111251"/>
                  </a:lnTo>
                  <a:lnTo>
                    <a:pt x="1581050" y="139188"/>
                  </a:lnTo>
                  <a:lnTo>
                    <a:pt x="1586325" y="166909"/>
                  </a:lnTo>
                  <a:lnTo>
                    <a:pt x="1581455" y="195441"/>
                  </a:lnTo>
                  <a:lnTo>
                    <a:pt x="1569085" y="225805"/>
                  </a:lnTo>
                  <a:lnTo>
                    <a:pt x="309372" y="259460"/>
                  </a:lnTo>
                  <a:lnTo>
                    <a:pt x="42545" y="129793"/>
                  </a:lnTo>
                  <a:lnTo>
                    <a:pt x="39897" y="130119"/>
                  </a:lnTo>
                  <a:lnTo>
                    <a:pt x="32131" y="129349"/>
                  </a:lnTo>
                  <a:lnTo>
                    <a:pt x="18934" y="128579"/>
                  </a:lnTo>
                  <a:lnTo>
                    <a:pt x="0" y="128904"/>
                  </a:lnTo>
                  <a:lnTo>
                    <a:pt x="1448" y="141081"/>
                  </a:lnTo>
                  <a:lnTo>
                    <a:pt x="964" y="147764"/>
                  </a:lnTo>
                  <a:lnTo>
                    <a:pt x="2413" y="154939"/>
                  </a:lnTo>
                  <a:lnTo>
                    <a:pt x="285242" y="294766"/>
                  </a:lnTo>
                  <a:lnTo>
                    <a:pt x="1613153" y="257809"/>
                  </a:lnTo>
                  <a:lnTo>
                    <a:pt x="1633974" y="219390"/>
                  </a:lnTo>
                  <a:lnTo>
                    <a:pt x="1644269" y="175625"/>
                  </a:lnTo>
                  <a:lnTo>
                    <a:pt x="1639514" y="127454"/>
                  </a:lnTo>
                  <a:lnTo>
                    <a:pt x="1615186" y="75818"/>
                  </a:lnTo>
                  <a:lnTo>
                    <a:pt x="1017397" y="0"/>
                  </a:lnTo>
                  <a:close/>
                </a:path>
              </a:pathLst>
            </a:custGeom>
            <a:solidFill>
              <a:srgbClr val="044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11667" y="3848354"/>
              <a:ext cx="1553845" cy="203835"/>
            </a:xfrm>
            <a:custGeom>
              <a:avLst/>
              <a:gdLst/>
              <a:ahLst/>
              <a:cxnLst/>
              <a:rect l="l" t="t" r="r" b="b"/>
              <a:pathLst>
                <a:path w="1553845" h="203835">
                  <a:moveTo>
                    <a:pt x="7492" y="0"/>
                  </a:moveTo>
                  <a:lnTo>
                    <a:pt x="11733" y="22219"/>
                  </a:lnTo>
                  <a:lnTo>
                    <a:pt x="11699" y="44211"/>
                  </a:lnTo>
                  <a:lnTo>
                    <a:pt x="7689" y="62418"/>
                  </a:lnTo>
                  <a:lnTo>
                    <a:pt x="0" y="73279"/>
                  </a:lnTo>
                  <a:lnTo>
                    <a:pt x="279907" y="203454"/>
                  </a:lnTo>
                  <a:lnTo>
                    <a:pt x="1533016" y="169291"/>
                  </a:lnTo>
                  <a:lnTo>
                    <a:pt x="1547661" y="147530"/>
                  </a:lnTo>
                  <a:lnTo>
                    <a:pt x="1553305" y="118173"/>
                  </a:lnTo>
                  <a:lnTo>
                    <a:pt x="1548804" y="85959"/>
                  </a:lnTo>
                  <a:lnTo>
                    <a:pt x="1533016" y="55626"/>
                  </a:lnTo>
                  <a:lnTo>
                    <a:pt x="288925" y="74549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4904" y="3518928"/>
              <a:ext cx="1493520" cy="42670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074513" y="3545713"/>
              <a:ext cx="1392555" cy="324485"/>
            </a:xfrm>
            <a:custGeom>
              <a:avLst/>
              <a:gdLst/>
              <a:ahLst/>
              <a:cxnLst/>
              <a:rect l="l" t="t" r="r" b="b"/>
              <a:pathLst>
                <a:path w="1392554" h="324485">
                  <a:moveTo>
                    <a:pt x="1270527" y="0"/>
                  </a:moveTo>
                  <a:lnTo>
                    <a:pt x="151149" y="0"/>
                  </a:lnTo>
                  <a:lnTo>
                    <a:pt x="114696" y="21703"/>
                  </a:lnTo>
                  <a:lnTo>
                    <a:pt x="76219" y="43132"/>
                  </a:lnTo>
                  <a:lnTo>
                    <a:pt x="37742" y="65918"/>
                  </a:lnTo>
                  <a:lnTo>
                    <a:pt x="1289" y="91693"/>
                  </a:lnTo>
                  <a:lnTo>
                    <a:pt x="1211" y="144676"/>
                  </a:lnTo>
                  <a:lnTo>
                    <a:pt x="389" y="202523"/>
                  </a:lnTo>
                  <a:lnTo>
                    <a:pt x="64" y="248031"/>
                  </a:lnTo>
                  <a:lnTo>
                    <a:pt x="0" y="257145"/>
                  </a:lnTo>
                  <a:lnTo>
                    <a:pt x="1220" y="300453"/>
                  </a:lnTo>
                  <a:lnTo>
                    <a:pt x="5226" y="324357"/>
                  </a:lnTo>
                  <a:lnTo>
                    <a:pt x="1389018" y="324357"/>
                  </a:lnTo>
                  <a:lnTo>
                    <a:pt x="1392447" y="281178"/>
                  </a:lnTo>
                  <a:lnTo>
                    <a:pt x="1376615" y="270637"/>
                  </a:lnTo>
                  <a:lnTo>
                    <a:pt x="1346092" y="270637"/>
                  </a:lnTo>
                  <a:lnTo>
                    <a:pt x="1344441" y="269620"/>
                  </a:lnTo>
                  <a:lnTo>
                    <a:pt x="1344326" y="268224"/>
                  </a:lnTo>
                  <a:lnTo>
                    <a:pt x="1356379" y="268224"/>
                  </a:lnTo>
                  <a:lnTo>
                    <a:pt x="63646" y="266700"/>
                  </a:lnTo>
                  <a:lnTo>
                    <a:pt x="61868" y="123951"/>
                  </a:lnTo>
                  <a:lnTo>
                    <a:pt x="1387367" y="121157"/>
                  </a:lnTo>
                  <a:lnTo>
                    <a:pt x="1389018" y="80772"/>
                  </a:lnTo>
                  <a:lnTo>
                    <a:pt x="1270527" y="0"/>
                  </a:lnTo>
                  <a:close/>
                </a:path>
                <a:path w="1392554" h="324485">
                  <a:moveTo>
                    <a:pt x="1371465" y="267207"/>
                  </a:moveTo>
                  <a:lnTo>
                    <a:pt x="1354728" y="267207"/>
                  </a:lnTo>
                  <a:lnTo>
                    <a:pt x="1356379" y="268224"/>
                  </a:lnTo>
                  <a:lnTo>
                    <a:pt x="1352169" y="268224"/>
                  </a:lnTo>
                  <a:lnTo>
                    <a:pt x="1346092" y="270637"/>
                  </a:lnTo>
                  <a:lnTo>
                    <a:pt x="1376615" y="270637"/>
                  </a:lnTo>
                  <a:lnTo>
                    <a:pt x="1371465" y="267207"/>
                  </a:lnTo>
                  <a:close/>
                </a:path>
                <a:path w="1392554" h="324485">
                  <a:moveTo>
                    <a:pt x="1342663" y="248031"/>
                  </a:moveTo>
                  <a:lnTo>
                    <a:pt x="1344200" y="266700"/>
                  </a:lnTo>
                  <a:lnTo>
                    <a:pt x="1344326" y="268224"/>
                  </a:lnTo>
                  <a:lnTo>
                    <a:pt x="1352169" y="268224"/>
                  </a:lnTo>
                  <a:lnTo>
                    <a:pt x="1354728" y="267207"/>
                  </a:lnTo>
                  <a:lnTo>
                    <a:pt x="1371465" y="267207"/>
                  </a:lnTo>
                  <a:lnTo>
                    <a:pt x="1342663" y="248031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36001" y="3668267"/>
              <a:ext cx="1285240" cy="146050"/>
            </a:xfrm>
            <a:custGeom>
              <a:avLst/>
              <a:gdLst/>
              <a:ahLst/>
              <a:cxnLst/>
              <a:rect l="l" t="t" r="r" b="b"/>
              <a:pathLst>
                <a:path w="1285240" h="146050">
                  <a:moveTo>
                    <a:pt x="1284858" y="0"/>
                  </a:moveTo>
                  <a:lnTo>
                    <a:pt x="0" y="0"/>
                  </a:lnTo>
                  <a:lnTo>
                    <a:pt x="0" y="146049"/>
                  </a:lnTo>
                  <a:lnTo>
                    <a:pt x="1284858" y="146049"/>
                  </a:lnTo>
                  <a:lnTo>
                    <a:pt x="1273071" y="118282"/>
                  </a:lnTo>
                  <a:lnTo>
                    <a:pt x="1267523" y="81168"/>
                  </a:lnTo>
                  <a:lnTo>
                    <a:pt x="1270642" y="39983"/>
                  </a:lnTo>
                  <a:lnTo>
                    <a:pt x="1284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3004" y="3264369"/>
              <a:ext cx="1437131" cy="41304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112886" y="3290950"/>
              <a:ext cx="1335405" cy="311150"/>
            </a:xfrm>
            <a:custGeom>
              <a:avLst/>
              <a:gdLst/>
              <a:ahLst/>
              <a:cxnLst/>
              <a:rect l="l" t="t" r="r" b="b"/>
              <a:pathLst>
                <a:path w="1335404" h="311150">
                  <a:moveTo>
                    <a:pt x="47752" y="237489"/>
                  </a:moveTo>
                  <a:lnTo>
                    <a:pt x="0" y="269239"/>
                  </a:lnTo>
                  <a:lnTo>
                    <a:pt x="3302" y="310641"/>
                  </a:lnTo>
                  <a:lnTo>
                    <a:pt x="1328293" y="310641"/>
                  </a:lnTo>
                  <a:lnTo>
                    <a:pt x="1333134" y="278818"/>
                  </a:lnTo>
                  <a:lnTo>
                    <a:pt x="1333715" y="259079"/>
                  </a:lnTo>
                  <a:lnTo>
                    <a:pt x="44450" y="259079"/>
                  </a:lnTo>
                  <a:lnTo>
                    <a:pt x="38506" y="256794"/>
                  </a:lnTo>
                  <a:lnTo>
                    <a:pt x="34544" y="256794"/>
                  </a:lnTo>
                  <a:lnTo>
                    <a:pt x="36195" y="255904"/>
                  </a:lnTo>
                  <a:lnTo>
                    <a:pt x="46283" y="255904"/>
                  </a:lnTo>
                  <a:lnTo>
                    <a:pt x="47752" y="237489"/>
                  </a:lnTo>
                  <a:close/>
                </a:path>
                <a:path w="1335404" h="311150">
                  <a:moveTo>
                    <a:pt x="1188466" y="0"/>
                  </a:moveTo>
                  <a:lnTo>
                    <a:pt x="116713" y="0"/>
                  </a:lnTo>
                  <a:lnTo>
                    <a:pt x="3302" y="77343"/>
                  </a:lnTo>
                  <a:lnTo>
                    <a:pt x="4953" y="116077"/>
                  </a:lnTo>
                  <a:lnTo>
                    <a:pt x="1274064" y="118745"/>
                  </a:lnTo>
                  <a:lnTo>
                    <a:pt x="1273617" y="152354"/>
                  </a:lnTo>
                  <a:lnTo>
                    <a:pt x="1272798" y="221027"/>
                  </a:lnTo>
                  <a:lnTo>
                    <a:pt x="1272413" y="255397"/>
                  </a:lnTo>
                  <a:lnTo>
                    <a:pt x="34543" y="256794"/>
                  </a:lnTo>
                  <a:lnTo>
                    <a:pt x="46212" y="256794"/>
                  </a:lnTo>
                  <a:lnTo>
                    <a:pt x="46101" y="258190"/>
                  </a:lnTo>
                  <a:lnTo>
                    <a:pt x="44450" y="259079"/>
                  </a:lnTo>
                  <a:lnTo>
                    <a:pt x="1333715" y="259079"/>
                  </a:lnTo>
                  <a:lnTo>
                    <a:pt x="1334826" y="221275"/>
                  </a:lnTo>
                  <a:lnTo>
                    <a:pt x="1335006" y="152937"/>
                  </a:lnTo>
                  <a:lnTo>
                    <a:pt x="1335148" y="118745"/>
                  </a:lnTo>
                  <a:lnTo>
                    <a:pt x="1335159" y="116077"/>
                  </a:lnTo>
                  <a:lnTo>
                    <a:pt x="1335278" y="87884"/>
                  </a:lnTo>
                  <a:lnTo>
                    <a:pt x="1299837" y="63222"/>
                  </a:lnTo>
                  <a:lnTo>
                    <a:pt x="1261872" y="41370"/>
                  </a:lnTo>
                  <a:lnTo>
                    <a:pt x="1223906" y="20804"/>
                  </a:lnTo>
                  <a:lnTo>
                    <a:pt x="1188466" y="0"/>
                  </a:lnTo>
                  <a:close/>
                </a:path>
                <a:path w="1335404" h="311150">
                  <a:moveTo>
                    <a:pt x="46283" y="255904"/>
                  </a:moveTo>
                  <a:lnTo>
                    <a:pt x="36195" y="255904"/>
                  </a:lnTo>
                  <a:lnTo>
                    <a:pt x="38506" y="256794"/>
                  </a:lnTo>
                  <a:lnTo>
                    <a:pt x="46212" y="256794"/>
                  </a:lnTo>
                  <a:lnTo>
                    <a:pt x="46283" y="255904"/>
                  </a:lnTo>
                  <a:close/>
                </a:path>
              </a:pathLst>
            </a:custGeom>
            <a:solidFill>
              <a:srgbClr val="138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57083" y="3408299"/>
              <a:ext cx="1230630" cy="140335"/>
            </a:xfrm>
            <a:custGeom>
              <a:avLst/>
              <a:gdLst/>
              <a:ahLst/>
              <a:cxnLst/>
              <a:rect l="l" t="t" r="r" b="b"/>
              <a:pathLst>
                <a:path w="1230629" h="140335">
                  <a:moveTo>
                    <a:pt x="1230249" y="0"/>
                  </a:moveTo>
                  <a:lnTo>
                    <a:pt x="0" y="0"/>
                  </a:lnTo>
                  <a:lnTo>
                    <a:pt x="13626" y="38278"/>
                  </a:lnTo>
                  <a:lnTo>
                    <a:pt x="16621" y="77724"/>
                  </a:lnTo>
                  <a:lnTo>
                    <a:pt x="11304" y="113264"/>
                  </a:lnTo>
                  <a:lnTo>
                    <a:pt x="0" y="139826"/>
                  </a:lnTo>
                  <a:lnTo>
                    <a:pt x="1230249" y="139826"/>
                  </a:lnTo>
                  <a:lnTo>
                    <a:pt x="1230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4423" y="3086125"/>
              <a:ext cx="1557527" cy="3626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3380" y="3112008"/>
              <a:ext cx="1506045" cy="30492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073390" y="3160394"/>
              <a:ext cx="1374775" cy="180340"/>
            </a:xfrm>
            <a:custGeom>
              <a:avLst/>
              <a:gdLst/>
              <a:ahLst/>
              <a:cxnLst/>
              <a:rect l="l" t="t" r="r" b="b"/>
              <a:pathLst>
                <a:path w="1374775" h="180339">
                  <a:moveTo>
                    <a:pt x="6730" y="0"/>
                  </a:moveTo>
                  <a:lnTo>
                    <a:pt x="10412" y="19694"/>
                  </a:lnTo>
                  <a:lnTo>
                    <a:pt x="10366" y="39163"/>
                  </a:lnTo>
                  <a:lnTo>
                    <a:pt x="6820" y="55274"/>
                  </a:lnTo>
                  <a:lnTo>
                    <a:pt x="0" y="64896"/>
                  </a:lnTo>
                  <a:lnTo>
                    <a:pt x="247650" y="179958"/>
                  </a:lnTo>
                  <a:lnTo>
                    <a:pt x="1356359" y="149859"/>
                  </a:lnTo>
                  <a:lnTo>
                    <a:pt x="1369361" y="130552"/>
                  </a:lnTo>
                  <a:lnTo>
                    <a:pt x="1374362" y="104552"/>
                  </a:lnTo>
                  <a:lnTo>
                    <a:pt x="1370361" y="76029"/>
                  </a:lnTo>
                  <a:lnTo>
                    <a:pt x="1356359" y="49149"/>
                  </a:lnTo>
                  <a:lnTo>
                    <a:pt x="255650" y="65912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69563" y="3913758"/>
              <a:ext cx="753745" cy="897890"/>
            </a:xfrm>
            <a:custGeom>
              <a:avLst/>
              <a:gdLst/>
              <a:ahLst/>
              <a:cxnLst/>
              <a:rect l="l" t="t" r="r" b="b"/>
              <a:pathLst>
                <a:path w="753745" h="897889">
                  <a:moveTo>
                    <a:pt x="366013" y="4826"/>
                  </a:moveTo>
                  <a:lnTo>
                    <a:pt x="0" y="4826"/>
                  </a:lnTo>
                  <a:lnTo>
                    <a:pt x="0" y="897382"/>
                  </a:lnTo>
                  <a:lnTo>
                    <a:pt x="630427" y="897382"/>
                  </a:lnTo>
                  <a:lnTo>
                    <a:pt x="630427" y="897255"/>
                  </a:lnTo>
                  <a:lnTo>
                    <a:pt x="583333" y="889573"/>
                  </a:lnTo>
                  <a:lnTo>
                    <a:pt x="542438" y="868321"/>
                  </a:lnTo>
                  <a:lnTo>
                    <a:pt x="510193" y="835962"/>
                  </a:lnTo>
                  <a:lnTo>
                    <a:pt x="489049" y="794960"/>
                  </a:lnTo>
                  <a:lnTo>
                    <a:pt x="481457" y="747776"/>
                  </a:lnTo>
                  <a:lnTo>
                    <a:pt x="489049" y="700604"/>
                  </a:lnTo>
                  <a:lnTo>
                    <a:pt x="510193" y="659625"/>
                  </a:lnTo>
                  <a:lnTo>
                    <a:pt x="542438" y="627285"/>
                  </a:lnTo>
                  <a:lnTo>
                    <a:pt x="583333" y="606027"/>
                  </a:lnTo>
                  <a:lnTo>
                    <a:pt x="630427" y="598297"/>
                  </a:lnTo>
                  <a:lnTo>
                    <a:pt x="630427" y="275971"/>
                  </a:lnTo>
                  <a:lnTo>
                    <a:pt x="366013" y="275971"/>
                  </a:lnTo>
                  <a:lnTo>
                    <a:pt x="366013" y="4826"/>
                  </a:lnTo>
                  <a:close/>
                </a:path>
                <a:path w="753745" h="897889">
                  <a:moveTo>
                    <a:pt x="626872" y="620141"/>
                  </a:moveTo>
                  <a:lnTo>
                    <a:pt x="577619" y="630084"/>
                  </a:lnTo>
                  <a:lnTo>
                    <a:pt x="537368" y="657209"/>
                  </a:lnTo>
                  <a:lnTo>
                    <a:pt x="510214" y="697454"/>
                  </a:lnTo>
                  <a:lnTo>
                    <a:pt x="500252" y="746760"/>
                  </a:lnTo>
                  <a:lnTo>
                    <a:pt x="510214" y="796012"/>
                  </a:lnTo>
                  <a:lnTo>
                    <a:pt x="537368" y="836263"/>
                  </a:lnTo>
                  <a:lnTo>
                    <a:pt x="577619" y="863417"/>
                  </a:lnTo>
                  <a:lnTo>
                    <a:pt x="626872" y="873379"/>
                  </a:lnTo>
                  <a:lnTo>
                    <a:pt x="676177" y="863417"/>
                  </a:lnTo>
                  <a:lnTo>
                    <a:pt x="716422" y="836263"/>
                  </a:lnTo>
                  <a:lnTo>
                    <a:pt x="721450" y="828802"/>
                  </a:lnTo>
                  <a:lnTo>
                    <a:pt x="610235" y="828802"/>
                  </a:lnTo>
                  <a:lnTo>
                    <a:pt x="526541" y="745109"/>
                  </a:lnTo>
                  <a:lnTo>
                    <a:pt x="554609" y="717042"/>
                  </a:lnTo>
                  <a:lnTo>
                    <a:pt x="664718" y="717042"/>
                  </a:lnTo>
                  <a:lnTo>
                    <a:pt x="697738" y="684022"/>
                  </a:lnTo>
                  <a:lnTo>
                    <a:pt x="734494" y="684022"/>
                  </a:lnTo>
                  <a:lnTo>
                    <a:pt x="716422" y="657209"/>
                  </a:lnTo>
                  <a:lnTo>
                    <a:pt x="676177" y="630084"/>
                  </a:lnTo>
                  <a:lnTo>
                    <a:pt x="626872" y="620141"/>
                  </a:lnTo>
                  <a:close/>
                </a:path>
                <a:path w="753745" h="897889">
                  <a:moveTo>
                    <a:pt x="734494" y="684022"/>
                  </a:moveTo>
                  <a:lnTo>
                    <a:pt x="697738" y="684022"/>
                  </a:lnTo>
                  <a:lnTo>
                    <a:pt x="725804" y="712089"/>
                  </a:lnTo>
                  <a:lnTo>
                    <a:pt x="637794" y="800100"/>
                  </a:lnTo>
                  <a:lnTo>
                    <a:pt x="638301" y="800735"/>
                  </a:lnTo>
                  <a:lnTo>
                    <a:pt x="610235" y="828802"/>
                  </a:lnTo>
                  <a:lnTo>
                    <a:pt x="721450" y="828802"/>
                  </a:lnTo>
                  <a:lnTo>
                    <a:pt x="743547" y="796012"/>
                  </a:lnTo>
                  <a:lnTo>
                    <a:pt x="753490" y="746760"/>
                  </a:lnTo>
                  <a:lnTo>
                    <a:pt x="743547" y="697454"/>
                  </a:lnTo>
                  <a:lnTo>
                    <a:pt x="734494" y="684022"/>
                  </a:lnTo>
                  <a:close/>
                </a:path>
                <a:path w="753745" h="897889">
                  <a:moveTo>
                    <a:pt x="664718" y="717042"/>
                  </a:moveTo>
                  <a:lnTo>
                    <a:pt x="554609" y="717042"/>
                  </a:lnTo>
                  <a:lnTo>
                    <a:pt x="609726" y="772033"/>
                  </a:lnTo>
                  <a:lnTo>
                    <a:pt x="664718" y="717042"/>
                  </a:lnTo>
                  <a:close/>
                </a:path>
                <a:path w="753745" h="897889">
                  <a:moveTo>
                    <a:pt x="397637" y="0"/>
                  </a:moveTo>
                  <a:lnTo>
                    <a:pt x="397637" y="246253"/>
                  </a:lnTo>
                  <a:lnTo>
                    <a:pt x="633476" y="246253"/>
                  </a:lnTo>
                  <a:lnTo>
                    <a:pt x="39763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557" y="8077"/>
            <a:ext cx="10990884" cy="1224309"/>
          </a:xfrm>
          <a:prstGeom prst="rect">
            <a:avLst/>
          </a:prstGeom>
        </p:spPr>
        <p:txBody>
          <a:bodyPr vert="horz" wrap="square" lIns="0" tIns="120268" rIns="0" bIns="0" rtlCol="0">
            <a:spAutoFit/>
          </a:bodyPr>
          <a:lstStyle/>
          <a:p>
            <a:pPr marL="3879215" marR="5080" indent="-2762250">
              <a:lnSpc>
                <a:spcPts val="4320"/>
              </a:lnSpc>
              <a:spcBef>
                <a:spcPts val="640"/>
              </a:spcBef>
            </a:pPr>
            <a:r>
              <a:rPr b="1" dirty="0" smtClean="0">
                <a:solidFill>
                  <a:srgbClr val="000000"/>
                </a:solidFill>
                <a:latin typeface="Calibri"/>
                <a:cs typeface="Calibri"/>
              </a:rPr>
              <a:t>PE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RATURAN PRESIDEN NOMOR 57 TAHUN 2023 TENTANG WAJIB LAPOR LOWONGAN PEKERJAAN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24958" y="2084654"/>
            <a:ext cx="1073910" cy="4000055"/>
            <a:chOff x="5124958" y="2084654"/>
            <a:chExt cx="1073910" cy="4000055"/>
          </a:xfrm>
        </p:grpSpPr>
        <p:sp>
          <p:nvSpPr>
            <p:cNvPr id="5" name="object 5"/>
            <p:cNvSpPr/>
            <p:nvPr/>
          </p:nvSpPr>
          <p:spPr>
            <a:xfrm>
              <a:off x="5124958" y="2084654"/>
              <a:ext cx="929005" cy="891540"/>
            </a:xfrm>
            <a:custGeom>
              <a:avLst/>
              <a:gdLst/>
              <a:ahLst/>
              <a:cxnLst/>
              <a:rect l="l" t="t" r="r" b="b"/>
              <a:pathLst>
                <a:path w="929004" h="891539">
                  <a:moveTo>
                    <a:pt x="0" y="891463"/>
                  </a:moveTo>
                  <a:lnTo>
                    <a:pt x="928497" y="891463"/>
                  </a:lnTo>
                  <a:lnTo>
                    <a:pt x="928497" y="0"/>
                  </a:lnTo>
                  <a:lnTo>
                    <a:pt x="0" y="0"/>
                  </a:lnTo>
                  <a:lnTo>
                    <a:pt x="0" y="891463"/>
                  </a:lnTo>
                  <a:close/>
                </a:path>
              </a:pathLst>
            </a:custGeom>
            <a:ln w="63499">
              <a:solidFill>
                <a:srgbClr val="044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0" y="3637787"/>
              <a:ext cx="928877" cy="8923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2390" y="3638880"/>
              <a:ext cx="929005" cy="891540"/>
            </a:xfrm>
            <a:custGeom>
              <a:avLst/>
              <a:gdLst/>
              <a:ahLst/>
              <a:cxnLst/>
              <a:rect l="l" t="t" r="r" b="b"/>
              <a:pathLst>
                <a:path w="929004" h="891539">
                  <a:moveTo>
                    <a:pt x="0" y="891463"/>
                  </a:moveTo>
                  <a:lnTo>
                    <a:pt x="928497" y="891463"/>
                  </a:lnTo>
                  <a:lnTo>
                    <a:pt x="928497" y="0"/>
                  </a:lnTo>
                  <a:lnTo>
                    <a:pt x="0" y="0"/>
                  </a:lnTo>
                  <a:lnTo>
                    <a:pt x="0" y="891463"/>
                  </a:lnTo>
                  <a:close/>
                </a:path>
              </a:pathLst>
            </a:custGeom>
            <a:ln w="63500">
              <a:solidFill>
                <a:srgbClr val="F19F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991" y="5192267"/>
              <a:ext cx="928877" cy="8923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57800" y="5193169"/>
              <a:ext cx="929005" cy="891540"/>
            </a:xfrm>
            <a:custGeom>
              <a:avLst/>
              <a:gdLst/>
              <a:ahLst/>
              <a:cxnLst/>
              <a:rect l="l" t="t" r="r" b="b"/>
              <a:pathLst>
                <a:path w="929004" h="891539">
                  <a:moveTo>
                    <a:pt x="0" y="891463"/>
                  </a:moveTo>
                  <a:lnTo>
                    <a:pt x="928497" y="891463"/>
                  </a:lnTo>
                  <a:lnTo>
                    <a:pt x="928497" y="0"/>
                  </a:lnTo>
                  <a:lnTo>
                    <a:pt x="0" y="0"/>
                  </a:lnTo>
                  <a:lnTo>
                    <a:pt x="0" y="891463"/>
                  </a:lnTo>
                  <a:close/>
                </a:path>
              </a:pathLst>
            </a:custGeom>
            <a:ln w="63500">
              <a:solidFill>
                <a:srgbClr val="138B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03808" y="4201795"/>
            <a:ext cx="1765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014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PELAKSANA 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PENEMPATAN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13932" y="1669795"/>
            <a:ext cx="4850130" cy="1644650"/>
          </a:xfrm>
          <a:custGeom>
            <a:avLst/>
            <a:gdLst/>
            <a:ahLst/>
            <a:cxnLst/>
            <a:rect l="l" t="t" r="r" b="b"/>
            <a:pathLst>
              <a:path w="4850130" h="1644650">
                <a:moveTo>
                  <a:pt x="4027550" y="0"/>
                </a:moveTo>
                <a:lnTo>
                  <a:pt x="822324" y="0"/>
                </a:lnTo>
                <a:lnTo>
                  <a:pt x="774007" y="1395"/>
                </a:lnTo>
                <a:lnTo>
                  <a:pt x="726425" y="5532"/>
                </a:lnTo>
                <a:lnTo>
                  <a:pt x="679655" y="12332"/>
                </a:lnTo>
                <a:lnTo>
                  <a:pt x="633775" y="21718"/>
                </a:lnTo>
                <a:lnTo>
                  <a:pt x="588861" y="33613"/>
                </a:lnTo>
                <a:lnTo>
                  <a:pt x="544990" y="47941"/>
                </a:lnTo>
                <a:lnTo>
                  <a:pt x="502241" y="64623"/>
                </a:lnTo>
                <a:lnTo>
                  <a:pt x="460689" y="83583"/>
                </a:lnTo>
                <a:lnTo>
                  <a:pt x="420413" y="104743"/>
                </a:lnTo>
                <a:lnTo>
                  <a:pt x="381488" y="128027"/>
                </a:lnTo>
                <a:lnTo>
                  <a:pt x="343993" y="153357"/>
                </a:lnTo>
                <a:lnTo>
                  <a:pt x="308004" y="180657"/>
                </a:lnTo>
                <a:lnTo>
                  <a:pt x="273599" y="209848"/>
                </a:lnTo>
                <a:lnTo>
                  <a:pt x="240855" y="240855"/>
                </a:lnTo>
                <a:lnTo>
                  <a:pt x="209848" y="273599"/>
                </a:lnTo>
                <a:lnTo>
                  <a:pt x="180657" y="308004"/>
                </a:lnTo>
                <a:lnTo>
                  <a:pt x="153357" y="343993"/>
                </a:lnTo>
                <a:lnTo>
                  <a:pt x="128027" y="381488"/>
                </a:lnTo>
                <a:lnTo>
                  <a:pt x="104743" y="420413"/>
                </a:lnTo>
                <a:lnTo>
                  <a:pt x="83583" y="460689"/>
                </a:lnTo>
                <a:lnTo>
                  <a:pt x="64623" y="502241"/>
                </a:lnTo>
                <a:lnTo>
                  <a:pt x="47941" y="544990"/>
                </a:lnTo>
                <a:lnTo>
                  <a:pt x="33613" y="588861"/>
                </a:lnTo>
                <a:lnTo>
                  <a:pt x="21718" y="633775"/>
                </a:lnTo>
                <a:lnTo>
                  <a:pt x="12332" y="679655"/>
                </a:lnTo>
                <a:lnTo>
                  <a:pt x="5532" y="726425"/>
                </a:lnTo>
                <a:lnTo>
                  <a:pt x="1395" y="774007"/>
                </a:lnTo>
                <a:lnTo>
                  <a:pt x="0" y="822325"/>
                </a:lnTo>
                <a:lnTo>
                  <a:pt x="1395" y="870642"/>
                </a:lnTo>
                <a:lnTo>
                  <a:pt x="5532" y="918224"/>
                </a:lnTo>
                <a:lnTo>
                  <a:pt x="12332" y="964994"/>
                </a:lnTo>
                <a:lnTo>
                  <a:pt x="21718" y="1010874"/>
                </a:lnTo>
                <a:lnTo>
                  <a:pt x="33613" y="1055788"/>
                </a:lnTo>
                <a:lnTo>
                  <a:pt x="47941" y="1099659"/>
                </a:lnTo>
                <a:lnTo>
                  <a:pt x="64623" y="1142408"/>
                </a:lnTo>
                <a:lnTo>
                  <a:pt x="83583" y="1183960"/>
                </a:lnTo>
                <a:lnTo>
                  <a:pt x="104743" y="1224236"/>
                </a:lnTo>
                <a:lnTo>
                  <a:pt x="128027" y="1263161"/>
                </a:lnTo>
                <a:lnTo>
                  <a:pt x="153357" y="1300656"/>
                </a:lnTo>
                <a:lnTo>
                  <a:pt x="180657" y="1336645"/>
                </a:lnTo>
                <a:lnTo>
                  <a:pt x="209848" y="1371050"/>
                </a:lnTo>
                <a:lnTo>
                  <a:pt x="240855" y="1403794"/>
                </a:lnTo>
                <a:lnTo>
                  <a:pt x="273599" y="1434801"/>
                </a:lnTo>
                <a:lnTo>
                  <a:pt x="308004" y="1463992"/>
                </a:lnTo>
                <a:lnTo>
                  <a:pt x="343993" y="1491292"/>
                </a:lnTo>
                <a:lnTo>
                  <a:pt x="381488" y="1516622"/>
                </a:lnTo>
                <a:lnTo>
                  <a:pt x="420413" y="1539906"/>
                </a:lnTo>
                <a:lnTo>
                  <a:pt x="460689" y="1561066"/>
                </a:lnTo>
                <a:lnTo>
                  <a:pt x="502241" y="1580026"/>
                </a:lnTo>
                <a:lnTo>
                  <a:pt x="544990" y="1596708"/>
                </a:lnTo>
                <a:lnTo>
                  <a:pt x="588861" y="1611036"/>
                </a:lnTo>
                <a:lnTo>
                  <a:pt x="633775" y="1622931"/>
                </a:lnTo>
                <a:lnTo>
                  <a:pt x="679655" y="1632317"/>
                </a:lnTo>
                <a:lnTo>
                  <a:pt x="726425" y="1639117"/>
                </a:lnTo>
                <a:lnTo>
                  <a:pt x="774007" y="1643254"/>
                </a:lnTo>
                <a:lnTo>
                  <a:pt x="822324" y="1644650"/>
                </a:lnTo>
                <a:lnTo>
                  <a:pt x="4027550" y="1644650"/>
                </a:lnTo>
                <a:lnTo>
                  <a:pt x="4075868" y="1643254"/>
                </a:lnTo>
                <a:lnTo>
                  <a:pt x="4123450" y="1639117"/>
                </a:lnTo>
                <a:lnTo>
                  <a:pt x="4170220" y="1632317"/>
                </a:lnTo>
                <a:lnTo>
                  <a:pt x="4216100" y="1622931"/>
                </a:lnTo>
                <a:lnTo>
                  <a:pt x="4261014" y="1611036"/>
                </a:lnTo>
                <a:lnTo>
                  <a:pt x="4304885" y="1596708"/>
                </a:lnTo>
                <a:lnTo>
                  <a:pt x="4347634" y="1580026"/>
                </a:lnTo>
                <a:lnTo>
                  <a:pt x="4389186" y="1561066"/>
                </a:lnTo>
                <a:lnTo>
                  <a:pt x="4429462" y="1539906"/>
                </a:lnTo>
                <a:lnTo>
                  <a:pt x="4468387" y="1516622"/>
                </a:lnTo>
                <a:lnTo>
                  <a:pt x="4505882" y="1491292"/>
                </a:lnTo>
                <a:lnTo>
                  <a:pt x="4541871" y="1463992"/>
                </a:lnTo>
                <a:lnTo>
                  <a:pt x="4576276" y="1434801"/>
                </a:lnTo>
                <a:lnTo>
                  <a:pt x="4609020" y="1403794"/>
                </a:lnTo>
                <a:lnTo>
                  <a:pt x="4640027" y="1371050"/>
                </a:lnTo>
                <a:lnTo>
                  <a:pt x="4669218" y="1336645"/>
                </a:lnTo>
                <a:lnTo>
                  <a:pt x="4696518" y="1300656"/>
                </a:lnTo>
                <a:lnTo>
                  <a:pt x="4721848" y="1263161"/>
                </a:lnTo>
                <a:lnTo>
                  <a:pt x="4745132" y="1224236"/>
                </a:lnTo>
                <a:lnTo>
                  <a:pt x="4766292" y="1183960"/>
                </a:lnTo>
                <a:lnTo>
                  <a:pt x="4785252" y="1142408"/>
                </a:lnTo>
                <a:lnTo>
                  <a:pt x="4801934" y="1099659"/>
                </a:lnTo>
                <a:lnTo>
                  <a:pt x="4816262" y="1055788"/>
                </a:lnTo>
                <a:lnTo>
                  <a:pt x="4828157" y="1010874"/>
                </a:lnTo>
                <a:lnTo>
                  <a:pt x="4837543" y="964994"/>
                </a:lnTo>
                <a:lnTo>
                  <a:pt x="4844343" y="918224"/>
                </a:lnTo>
                <a:lnTo>
                  <a:pt x="4848480" y="870642"/>
                </a:lnTo>
                <a:lnTo>
                  <a:pt x="4849875" y="822325"/>
                </a:lnTo>
                <a:lnTo>
                  <a:pt x="4848480" y="774007"/>
                </a:lnTo>
                <a:lnTo>
                  <a:pt x="4844343" y="726425"/>
                </a:lnTo>
                <a:lnTo>
                  <a:pt x="4837543" y="679655"/>
                </a:lnTo>
                <a:lnTo>
                  <a:pt x="4828157" y="633775"/>
                </a:lnTo>
                <a:lnTo>
                  <a:pt x="4816262" y="588861"/>
                </a:lnTo>
                <a:lnTo>
                  <a:pt x="4801934" y="544990"/>
                </a:lnTo>
                <a:lnTo>
                  <a:pt x="4785252" y="502241"/>
                </a:lnTo>
                <a:lnTo>
                  <a:pt x="4766292" y="460689"/>
                </a:lnTo>
                <a:lnTo>
                  <a:pt x="4745132" y="420413"/>
                </a:lnTo>
                <a:lnTo>
                  <a:pt x="4721848" y="381488"/>
                </a:lnTo>
                <a:lnTo>
                  <a:pt x="4696518" y="343993"/>
                </a:lnTo>
                <a:lnTo>
                  <a:pt x="4669218" y="308004"/>
                </a:lnTo>
                <a:lnTo>
                  <a:pt x="4640027" y="273599"/>
                </a:lnTo>
                <a:lnTo>
                  <a:pt x="4609020" y="240855"/>
                </a:lnTo>
                <a:lnTo>
                  <a:pt x="4576276" y="209848"/>
                </a:lnTo>
                <a:lnTo>
                  <a:pt x="4541871" y="180657"/>
                </a:lnTo>
                <a:lnTo>
                  <a:pt x="4505882" y="153357"/>
                </a:lnTo>
                <a:lnTo>
                  <a:pt x="4468387" y="128027"/>
                </a:lnTo>
                <a:lnTo>
                  <a:pt x="4429462" y="104743"/>
                </a:lnTo>
                <a:lnTo>
                  <a:pt x="4389186" y="83583"/>
                </a:lnTo>
                <a:lnTo>
                  <a:pt x="4347634" y="64623"/>
                </a:lnTo>
                <a:lnTo>
                  <a:pt x="4304885" y="47941"/>
                </a:lnTo>
                <a:lnTo>
                  <a:pt x="4261014" y="33613"/>
                </a:lnTo>
                <a:lnTo>
                  <a:pt x="4216100" y="21718"/>
                </a:lnTo>
                <a:lnTo>
                  <a:pt x="4170220" y="12332"/>
                </a:lnTo>
                <a:lnTo>
                  <a:pt x="4123450" y="5532"/>
                </a:lnTo>
                <a:lnTo>
                  <a:pt x="4075868" y="1395"/>
                </a:lnTo>
                <a:lnTo>
                  <a:pt x="4027550" y="0"/>
                </a:lnTo>
                <a:close/>
              </a:path>
            </a:pathLst>
          </a:custGeom>
          <a:solidFill>
            <a:srgbClr val="094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34353" y="1934337"/>
            <a:ext cx="3918585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4775" algn="just">
              <a:lnSpc>
                <a:spcPct val="100000"/>
              </a:lnSpc>
              <a:spcBef>
                <a:spcPts val="105"/>
              </a:spcBef>
            </a:pP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Pasal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4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ayat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2 :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Pemberi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Kerja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perseorangan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pengusaha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badan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hukum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atau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badan-badan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lainnya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yang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mempekerjakan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tenaga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kerja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dengan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membayar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upah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) </a:t>
            </a:r>
            <a:r>
              <a:rPr lang="en-US" sz="1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wajib</a:t>
            </a:r>
            <a:r>
              <a:rPr lang="en-US" sz="1400" b="1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melaporkan</a:t>
            </a:r>
            <a:r>
              <a:rPr lang="en-US" sz="1400" b="1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lowongan</a:t>
            </a:r>
            <a:r>
              <a:rPr lang="en-US" sz="1400" b="1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pekerjaan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kepada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Menteri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melalui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Sistem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Informasi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Ketenagakerjaan</a:t>
            </a:r>
            <a:r>
              <a:rPr lang="en-US" sz="1400" spc="-10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76670" y="3365372"/>
            <a:ext cx="4850130" cy="1515110"/>
          </a:xfrm>
          <a:custGeom>
            <a:avLst/>
            <a:gdLst/>
            <a:ahLst/>
            <a:cxnLst/>
            <a:rect l="l" t="t" r="r" b="b"/>
            <a:pathLst>
              <a:path w="4850130" h="1515110">
                <a:moveTo>
                  <a:pt x="4092448" y="0"/>
                </a:moveTo>
                <a:lnTo>
                  <a:pt x="757427" y="0"/>
                </a:lnTo>
                <a:lnTo>
                  <a:pt x="709524" y="1490"/>
                </a:lnTo>
                <a:lnTo>
                  <a:pt x="662413" y="5901"/>
                </a:lnTo>
                <a:lnTo>
                  <a:pt x="616183" y="13144"/>
                </a:lnTo>
                <a:lnTo>
                  <a:pt x="570922" y="23131"/>
                </a:lnTo>
                <a:lnTo>
                  <a:pt x="526719" y="35772"/>
                </a:lnTo>
                <a:lnTo>
                  <a:pt x="483663" y="50980"/>
                </a:lnTo>
                <a:lnTo>
                  <a:pt x="441843" y="68666"/>
                </a:lnTo>
                <a:lnTo>
                  <a:pt x="401347" y="88740"/>
                </a:lnTo>
                <a:lnTo>
                  <a:pt x="362264" y="111114"/>
                </a:lnTo>
                <a:lnTo>
                  <a:pt x="324683" y="135699"/>
                </a:lnTo>
                <a:lnTo>
                  <a:pt x="288692" y="162407"/>
                </a:lnTo>
                <a:lnTo>
                  <a:pt x="254381" y="191149"/>
                </a:lnTo>
                <a:lnTo>
                  <a:pt x="221837" y="221837"/>
                </a:lnTo>
                <a:lnTo>
                  <a:pt x="191149" y="254381"/>
                </a:lnTo>
                <a:lnTo>
                  <a:pt x="162407" y="288692"/>
                </a:lnTo>
                <a:lnTo>
                  <a:pt x="135699" y="324683"/>
                </a:lnTo>
                <a:lnTo>
                  <a:pt x="111114" y="362264"/>
                </a:lnTo>
                <a:lnTo>
                  <a:pt x="88740" y="401347"/>
                </a:lnTo>
                <a:lnTo>
                  <a:pt x="68666" y="441843"/>
                </a:lnTo>
                <a:lnTo>
                  <a:pt x="50980" y="483663"/>
                </a:lnTo>
                <a:lnTo>
                  <a:pt x="35772" y="526719"/>
                </a:lnTo>
                <a:lnTo>
                  <a:pt x="23131" y="570922"/>
                </a:lnTo>
                <a:lnTo>
                  <a:pt x="13144" y="616183"/>
                </a:lnTo>
                <a:lnTo>
                  <a:pt x="5901" y="662413"/>
                </a:lnTo>
                <a:lnTo>
                  <a:pt x="1490" y="709524"/>
                </a:lnTo>
                <a:lnTo>
                  <a:pt x="0" y="757427"/>
                </a:lnTo>
                <a:lnTo>
                  <a:pt x="1490" y="805331"/>
                </a:lnTo>
                <a:lnTo>
                  <a:pt x="5901" y="852442"/>
                </a:lnTo>
                <a:lnTo>
                  <a:pt x="13144" y="898672"/>
                </a:lnTo>
                <a:lnTo>
                  <a:pt x="23131" y="943933"/>
                </a:lnTo>
                <a:lnTo>
                  <a:pt x="35772" y="988136"/>
                </a:lnTo>
                <a:lnTo>
                  <a:pt x="50980" y="1031192"/>
                </a:lnTo>
                <a:lnTo>
                  <a:pt x="68666" y="1073012"/>
                </a:lnTo>
                <a:lnTo>
                  <a:pt x="88740" y="1113508"/>
                </a:lnTo>
                <a:lnTo>
                  <a:pt x="111114" y="1152591"/>
                </a:lnTo>
                <a:lnTo>
                  <a:pt x="135699" y="1190172"/>
                </a:lnTo>
                <a:lnTo>
                  <a:pt x="162407" y="1226163"/>
                </a:lnTo>
                <a:lnTo>
                  <a:pt x="191149" y="1260474"/>
                </a:lnTo>
                <a:lnTo>
                  <a:pt x="221837" y="1293018"/>
                </a:lnTo>
                <a:lnTo>
                  <a:pt x="254381" y="1323706"/>
                </a:lnTo>
                <a:lnTo>
                  <a:pt x="288692" y="1352448"/>
                </a:lnTo>
                <a:lnTo>
                  <a:pt x="324683" y="1379156"/>
                </a:lnTo>
                <a:lnTo>
                  <a:pt x="362264" y="1403741"/>
                </a:lnTo>
                <a:lnTo>
                  <a:pt x="401347" y="1426115"/>
                </a:lnTo>
                <a:lnTo>
                  <a:pt x="441843" y="1446189"/>
                </a:lnTo>
                <a:lnTo>
                  <a:pt x="483663" y="1463875"/>
                </a:lnTo>
                <a:lnTo>
                  <a:pt x="526719" y="1479083"/>
                </a:lnTo>
                <a:lnTo>
                  <a:pt x="570922" y="1491724"/>
                </a:lnTo>
                <a:lnTo>
                  <a:pt x="616183" y="1501711"/>
                </a:lnTo>
                <a:lnTo>
                  <a:pt x="662413" y="1508954"/>
                </a:lnTo>
                <a:lnTo>
                  <a:pt x="709524" y="1513365"/>
                </a:lnTo>
                <a:lnTo>
                  <a:pt x="757427" y="1514856"/>
                </a:lnTo>
                <a:lnTo>
                  <a:pt x="4092448" y="1514856"/>
                </a:lnTo>
                <a:lnTo>
                  <a:pt x="4140351" y="1513365"/>
                </a:lnTo>
                <a:lnTo>
                  <a:pt x="4187462" y="1508954"/>
                </a:lnTo>
                <a:lnTo>
                  <a:pt x="4233692" y="1501711"/>
                </a:lnTo>
                <a:lnTo>
                  <a:pt x="4278953" y="1491724"/>
                </a:lnTo>
                <a:lnTo>
                  <a:pt x="4323156" y="1479083"/>
                </a:lnTo>
                <a:lnTo>
                  <a:pt x="4366212" y="1463875"/>
                </a:lnTo>
                <a:lnTo>
                  <a:pt x="4408032" y="1446189"/>
                </a:lnTo>
                <a:lnTo>
                  <a:pt x="4448528" y="1426115"/>
                </a:lnTo>
                <a:lnTo>
                  <a:pt x="4487611" y="1403741"/>
                </a:lnTo>
                <a:lnTo>
                  <a:pt x="4525192" y="1379156"/>
                </a:lnTo>
                <a:lnTo>
                  <a:pt x="4561183" y="1352448"/>
                </a:lnTo>
                <a:lnTo>
                  <a:pt x="4595494" y="1323706"/>
                </a:lnTo>
                <a:lnTo>
                  <a:pt x="4628038" y="1293018"/>
                </a:lnTo>
                <a:lnTo>
                  <a:pt x="4658726" y="1260474"/>
                </a:lnTo>
                <a:lnTo>
                  <a:pt x="4687468" y="1226163"/>
                </a:lnTo>
                <a:lnTo>
                  <a:pt x="4714176" y="1190172"/>
                </a:lnTo>
                <a:lnTo>
                  <a:pt x="4738761" y="1152591"/>
                </a:lnTo>
                <a:lnTo>
                  <a:pt x="4761135" y="1113508"/>
                </a:lnTo>
                <a:lnTo>
                  <a:pt x="4781209" y="1073012"/>
                </a:lnTo>
                <a:lnTo>
                  <a:pt x="4798895" y="1031192"/>
                </a:lnTo>
                <a:lnTo>
                  <a:pt x="4814103" y="988136"/>
                </a:lnTo>
                <a:lnTo>
                  <a:pt x="4826744" y="943933"/>
                </a:lnTo>
                <a:lnTo>
                  <a:pt x="4836731" y="898672"/>
                </a:lnTo>
                <a:lnTo>
                  <a:pt x="4843974" y="852442"/>
                </a:lnTo>
                <a:lnTo>
                  <a:pt x="4848385" y="805331"/>
                </a:lnTo>
                <a:lnTo>
                  <a:pt x="4849876" y="757427"/>
                </a:lnTo>
                <a:lnTo>
                  <a:pt x="4848385" y="709524"/>
                </a:lnTo>
                <a:lnTo>
                  <a:pt x="4843974" y="662413"/>
                </a:lnTo>
                <a:lnTo>
                  <a:pt x="4836731" y="616183"/>
                </a:lnTo>
                <a:lnTo>
                  <a:pt x="4826744" y="570922"/>
                </a:lnTo>
                <a:lnTo>
                  <a:pt x="4814103" y="526719"/>
                </a:lnTo>
                <a:lnTo>
                  <a:pt x="4798895" y="483663"/>
                </a:lnTo>
                <a:lnTo>
                  <a:pt x="4781209" y="441843"/>
                </a:lnTo>
                <a:lnTo>
                  <a:pt x="4761135" y="401347"/>
                </a:lnTo>
                <a:lnTo>
                  <a:pt x="4738761" y="362264"/>
                </a:lnTo>
                <a:lnTo>
                  <a:pt x="4714176" y="324683"/>
                </a:lnTo>
                <a:lnTo>
                  <a:pt x="4687468" y="288692"/>
                </a:lnTo>
                <a:lnTo>
                  <a:pt x="4658726" y="254381"/>
                </a:lnTo>
                <a:lnTo>
                  <a:pt x="4628038" y="221837"/>
                </a:lnTo>
                <a:lnTo>
                  <a:pt x="4595494" y="191149"/>
                </a:lnTo>
                <a:lnTo>
                  <a:pt x="4561183" y="162407"/>
                </a:lnTo>
                <a:lnTo>
                  <a:pt x="4525192" y="135699"/>
                </a:lnTo>
                <a:lnTo>
                  <a:pt x="4487611" y="111114"/>
                </a:lnTo>
                <a:lnTo>
                  <a:pt x="4448528" y="88740"/>
                </a:lnTo>
                <a:lnTo>
                  <a:pt x="4408032" y="68666"/>
                </a:lnTo>
                <a:lnTo>
                  <a:pt x="4366212" y="50980"/>
                </a:lnTo>
                <a:lnTo>
                  <a:pt x="4323156" y="35772"/>
                </a:lnTo>
                <a:lnTo>
                  <a:pt x="4278953" y="23131"/>
                </a:lnTo>
                <a:lnTo>
                  <a:pt x="4233692" y="13144"/>
                </a:lnTo>
                <a:lnTo>
                  <a:pt x="4187462" y="5901"/>
                </a:lnTo>
                <a:lnTo>
                  <a:pt x="4140351" y="1490"/>
                </a:lnTo>
                <a:lnTo>
                  <a:pt x="4092448" y="0"/>
                </a:lnTo>
                <a:close/>
              </a:path>
            </a:pathLst>
          </a:custGeom>
          <a:solidFill>
            <a:srgbClr val="D47A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25208" y="3611117"/>
            <a:ext cx="32277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Pasal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4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ayat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4  : 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Pelaporan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lowongan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pekerjaan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oleh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Pemberi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Kerja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tidak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dipungut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biaya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2196" y="5067172"/>
            <a:ext cx="4850130" cy="1169035"/>
          </a:xfrm>
          <a:custGeom>
            <a:avLst/>
            <a:gdLst/>
            <a:ahLst/>
            <a:cxnLst/>
            <a:rect l="l" t="t" r="r" b="b"/>
            <a:pathLst>
              <a:path w="4850130" h="1169035">
                <a:moveTo>
                  <a:pt x="4265549" y="0"/>
                </a:moveTo>
                <a:lnTo>
                  <a:pt x="584200" y="0"/>
                </a:lnTo>
                <a:lnTo>
                  <a:pt x="536278" y="1937"/>
                </a:lnTo>
                <a:lnTo>
                  <a:pt x="489424" y="7648"/>
                </a:lnTo>
                <a:lnTo>
                  <a:pt x="443789" y="16982"/>
                </a:lnTo>
                <a:lnTo>
                  <a:pt x="399523" y="29789"/>
                </a:lnTo>
                <a:lnTo>
                  <a:pt x="356776" y="45919"/>
                </a:lnTo>
                <a:lnTo>
                  <a:pt x="315699" y="65221"/>
                </a:lnTo>
                <a:lnTo>
                  <a:pt x="276440" y="87544"/>
                </a:lnTo>
                <a:lnTo>
                  <a:pt x="239152" y="112739"/>
                </a:lnTo>
                <a:lnTo>
                  <a:pt x="203983" y="140654"/>
                </a:lnTo>
                <a:lnTo>
                  <a:pt x="171084" y="171140"/>
                </a:lnTo>
                <a:lnTo>
                  <a:pt x="140606" y="204045"/>
                </a:lnTo>
                <a:lnTo>
                  <a:pt x="112698" y="239220"/>
                </a:lnTo>
                <a:lnTo>
                  <a:pt x="87511" y="276514"/>
                </a:lnTo>
                <a:lnTo>
                  <a:pt x="65195" y="315776"/>
                </a:lnTo>
                <a:lnTo>
                  <a:pt x="45900" y="356857"/>
                </a:lnTo>
                <a:lnTo>
                  <a:pt x="29776" y="399604"/>
                </a:lnTo>
                <a:lnTo>
                  <a:pt x="16974" y="443870"/>
                </a:lnTo>
                <a:lnTo>
                  <a:pt x="7644" y="489501"/>
                </a:lnTo>
                <a:lnTo>
                  <a:pt x="1936" y="536349"/>
                </a:lnTo>
                <a:lnTo>
                  <a:pt x="0" y="584263"/>
                </a:lnTo>
                <a:lnTo>
                  <a:pt x="1936" y="632184"/>
                </a:lnTo>
                <a:lnTo>
                  <a:pt x="7645" y="679037"/>
                </a:lnTo>
                <a:lnTo>
                  <a:pt x="16976" y="724674"/>
                </a:lnTo>
                <a:lnTo>
                  <a:pt x="29778" y="768942"/>
                </a:lnTo>
                <a:lnTo>
                  <a:pt x="45903" y="811693"/>
                </a:lnTo>
                <a:lnTo>
                  <a:pt x="65198" y="852775"/>
                </a:lnTo>
                <a:lnTo>
                  <a:pt x="87515" y="892038"/>
                </a:lnTo>
                <a:lnTo>
                  <a:pt x="112703" y="929332"/>
                </a:lnTo>
                <a:lnTo>
                  <a:pt x="140611" y="964507"/>
                </a:lnTo>
                <a:lnTo>
                  <a:pt x="171090" y="997411"/>
                </a:lnTo>
                <a:lnTo>
                  <a:pt x="203988" y="1027896"/>
                </a:lnTo>
                <a:lnTo>
                  <a:pt x="239157" y="1055810"/>
                </a:lnTo>
                <a:lnTo>
                  <a:pt x="276446" y="1081003"/>
                </a:lnTo>
                <a:lnTo>
                  <a:pt x="315704" y="1103325"/>
                </a:lnTo>
                <a:lnTo>
                  <a:pt x="356781" y="1122625"/>
                </a:lnTo>
                <a:lnTo>
                  <a:pt x="399527" y="1138753"/>
                </a:lnTo>
                <a:lnTo>
                  <a:pt x="443793" y="1151559"/>
                </a:lnTo>
                <a:lnTo>
                  <a:pt x="489427" y="1160892"/>
                </a:lnTo>
                <a:lnTo>
                  <a:pt x="536280" y="1166602"/>
                </a:lnTo>
                <a:lnTo>
                  <a:pt x="584200" y="1168539"/>
                </a:lnTo>
                <a:lnTo>
                  <a:pt x="4265549" y="1168539"/>
                </a:lnTo>
                <a:lnTo>
                  <a:pt x="4313453" y="1166602"/>
                </a:lnTo>
                <a:lnTo>
                  <a:pt x="4360293" y="1160892"/>
                </a:lnTo>
                <a:lnTo>
                  <a:pt x="4405917" y="1151559"/>
                </a:lnTo>
                <a:lnTo>
                  <a:pt x="4450176" y="1138753"/>
                </a:lnTo>
                <a:lnTo>
                  <a:pt x="4492918" y="1122625"/>
                </a:lnTo>
                <a:lnTo>
                  <a:pt x="4533993" y="1103325"/>
                </a:lnTo>
                <a:lnTo>
                  <a:pt x="4573251" y="1081003"/>
                </a:lnTo>
                <a:lnTo>
                  <a:pt x="4610541" y="1055810"/>
                </a:lnTo>
                <a:lnTo>
                  <a:pt x="4645713" y="1027896"/>
                </a:lnTo>
                <a:lnTo>
                  <a:pt x="4678616" y="997411"/>
                </a:lnTo>
                <a:lnTo>
                  <a:pt x="4709099" y="964507"/>
                </a:lnTo>
                <a:lnTo>
                  <a:pt x="4737013" y="929332"/>
                </a:lnTo>
                <a:lnTo>
                  <a:pt x="4762206" y="892038"/>
                </a:lnTo>
                <a:lnTo>
                  <a:pt x="4784529" y="852775"/>
                </a:lnTo>
                <a:lnTo>
                  <a:pt x="4803830" y="811693"/>
                </a:lnTo>
                <a:lnTo>
                  <a:pt x="4819959" y="768942"/>
                </a:lnTo>
                <a:lnTo>
                  <a:pt x="4832766" y="724674"/>
                </a:lnTo>
                <a:lnTo>
                  <a:pt x="4842101" y="679037"/>
                </a:lnTo>
                <a:lnTo>
                  <a:pt x="4847811" y="632184"/>
                </a:lnTo>
                <a:lnTo>
                  <a:pt x="4849749" y="584263"/>
                </a:lnTo>
                <a:lnTo>
                  <a:pt x="4847811" y="536349"/>
                </a:lnTo>
                <a:lnTo>
                  <a:pt x="4842101" y="489501"/>
                </a:lnTo>
                <a:lnTo>
                  <a:pt x="4832766" y="443870"/>
                </a:lnTo>
                <a:lnTo>
                  <a:pt x="4819959" y="399604"/>
                </a:lnTo>
                <a:lnTo>
                  <a:pt x="4803830" y="356857"/>
                </a:lnTo>
                <a:lnTo>
                  <a:pt x="4784529" y="315776"/>
                </a:lnTo>
                <a:lnTo>
                  <a:pt x="4762206" y="276514"/>
                </a:lnTo>
                <a:lnTo>
                  <a:pt x="4737013" y="239220"/>
                </a:lnTo>
                <a:lnTo>
                  <a:pt x="4709099" y="204045"/>
                </a:lnTo>
                <a:lnTo>
                  <a:pt x="4678616" y="171140"/>
                </a:lnTo>
                <a:lnTo>
                  <a:pt x="4645713" y="140654"/>
                </a:lnTo>
                <a:lnTo>
                  <a:pt x="4610541" y="112739"/>
                </a:lnTo>
                <a:lnTo>
                  <a:pt x="4573251" y="87544"/>
                </a:lnTo>
                <a:lnTo>
                  <a:pt x="4533993" y="65221"/>
                </a:lnTo>
                <a:lnTo>
                  <a:pt x="4492918" y="45919"/>
                </a:lnTo>
                <a:lnTo>
                  <a:pt x="4450176" y="29789"/>
                </a:lnTo>
                <a:lnTo>
                  <a:pt x="4405917" y="16982"/>
                </a:lnTo>
                <a:lnTo>
                  <a:pt x="4360293" y="7648"/>
                </a:lnTo>
                <a:lnTo>
                  <a:pt x="4313453" y="1937"/>
                </a:lnTo>
                <a:lnTo>
                  <a:pt x="4265549" y="0"/>
                </a:lnTo>
                <a:close/>
              </a:path>
            </a:pathLst>
          </a:custGeom>
          <a:solidFill>
            <a:srgbClr val="138B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53021" y="5261864"/>
            <a:ext cx="4351655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Pasal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6  :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Dalam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hal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lowongan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pekerjaan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telah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terisi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Pemberi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Kerja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wajib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melaporkan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kepada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Menteri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melalui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Sistem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Informasi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/>
                <a:cs typeface="Calibri"/>
              </a:rPr>
              <a:t>Ketenagakerjaan</a:t>
            </a:r>
            <a:endParaRPr lang="en-US" sz="16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8421" y="1447800"/>
            <a:ext cx="5320480" cy="4329908"/>
            <a:chOff x="170637" y="1454942"/>
            <a:chExt cx="5903899" cy="4329908"/>
          </a:xfrm>
        </p:grpSpPr>
        <p:sp>
          <p:nvSpPr>
            <p:cNvPr id="21" name="object 21"/>
            <p:cNvSpPr/>
            <p:nvPr/>
          </p:nvSpPr>
          <p:spPr>
            <a:xfrm>
              <a:off x="5459856" y="5424805"/>
              <a:ext cx="614680" cy="360045"/>
            </a:xfrm>
            <a:custGeom>
              <a:avLst/>
              <a:gdLst/>
              <a:ahLst/>
              <a:cxnLst/>
              <a:rect l="l" t="t" r="r" b="b"/>
              <a:pathLst>
                <a:path w="614679" h="360045">
                  <a:moveTo>
                    <a:pt x="498855" y="181089"/>
                  </a:moveTo>
                  <a:lnTo>
                    <a:pt x="115569" y="181089"/>
                  </a:lnTo>
                  <a:lnTo>
                    <a:pt x="70615" y="186401"/>
                  </a:lnTo>
                  <a:lnTo>
                    <a:pt x="33877" y="200888"/>
                  </a:lnTo>
                  <a:lnTo>
                    <a:pt x="9092" y="222376"/>
                  </a:lnTo>
                  <a:lnTo>
                    <a:pt x="0" y="248691"/>
                  </a:lnTo>
                  <a:lnTo>
                    <a:pt x="126" y="359918"/>
                  </a:lnTo>
                  <a:lnTo>
                    <a:pt x="614426" y="359918"/>
                  </a:lnTo>
                  <a:lnTo>
                    <a:pt x="614426" y="248691"/>
                  </a:lnTo>
                  <a:lnTo>
                    <a:pt x="605351" y="222376"/>
                  </a:lnTo>
                  <a:lnTo>
                    <a:pt x="580596" y="200888"/>
                  </a:lnTo>
                  <a:lnTo>
                    <a:pt x="543863" y="186401"/>
                  </a:lnTo>
                  <a:lnTo>
                    <a:pt x="498855" y="181089"/>
                  </a:lnTo>
                  <a:close/>
                </a:path>
                <a:path w="614679" h="360045">
                  <a:moveTo>
                    <a:pt x="307213" y="0"/>
                  </a:moveTo>
                  <a:lnTo>
                    <a:pt x="253069" y="6397"/>
                  </a:lnTo>
                  <a:lnTo>
                    <a:pt x="208867" y="23844"/>
                  </a:lnTo>
                  <a:lnTo>
                    <a:pt x="179071" y="49720"/>
                  </a:lnTo>
                  <a:lnTo>
                    <a:pt x="168147" y="81407"/>
                  </a:lnTo>
                  <a:lnTo>
                    <a:pt x="179071" y="113020"/>
                  </a:lnTo>
                  <a:lnTo>
                    <a:pt x="208867" y="138858"/>
                  </a:lnTo>
                  <a:lnTo>
                    <a:pt x="253069" y="156291"/>
                  </a:lnTo>
                  <a:lnTo>
                    <a:pt x="307213" y="162687"/>
                  </a:lnTo>
                  <a:lnTo>
                    <a:pt x="361376" y="156291"/>
                  </a:lnTo>
                  <a:lnTo>
                    <a:pt x="405622" y="138858"/>
                  </a:lnTo>
                  <a:lnTo>
                    <a:pt x="435461" y="113020"/>
                  </a:lnTo>
                  <a:lnTo>
                    <a:pt x="446404" y="81407"/>
                  </a:lnTo>
                  <a:lnTo>
                    <a:pt x="435461" y="49720"/>
                  </a:lnTo>
                  <a:lnTo>
                    <a:pt x="405622" y="23844"/>
                  </a:lnTo>
                  <a:lnTo>
                    <a:pt x="361376" y="6397"/>
                  </a:lnTo>
                  <a:lnTo>
                    <a:pt x="307213" y="0"/>
                  </a:lnTo>
                  <a:close/>
                </a:path>
              </a:pathLst>
            </a:custGeom>
            <a:solidFill>
              <a:srgbClr val="D47A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0637" y="4206875"/>
              <a:ext cx="1837689" cy="89535"/>
            </a:xfrm>
            <a:custGeom>
              <a:avLst/>
              <a:gdLst/>
              <a:ahLst/>
              <a:cxnLst/>
              <a:rect l="l" t="t" r="r" b="b"/>
              <a:pathLst>
                <a:path w="1837689" h="89535">
                  <a:moveTo>
                    <a:pt x="918603" y="0"/>
                  </a:moveTo>
                  <a:lnTo>
                    <a:pt x="839343" y="163"/>
                  </a:lnTo>
                  <a:lnTo>
                    <a:pt x="761955" y="645"/>
                  </a:lnTo>
                  <a:lnTo>
                    <a:pt x="686715" y="1431"/>
                  </a:lnTo>
                  <a:lnTo>
                    <a:pt x="613899" y="2508"/>
                  </a:lnTo>
                  <a:lnTo>
                    <a:pt x="543782" y="3864"/>
                  </a:lnTo>
                  <a:lnTo>
                    <a:pt x="476640" y="5485"/>
                  </a:lnTo>
                  <a:lnTo>
                    <a:pt x="412749" y="7357"/>
                  </a:lnTo>
                  <a:lnTo>
                    <a:pt x="352385" y="9467"/>
                  </a:lnTo>
                  <a:lnTo>
                    <a:pt x="295823" y="11801"/>
                  </a:lnTo>
                  <a:lnTo>
                    <a:pt x="243339" y="14347"/>
                  </a:lnTo>
                  <a:lnTo>
                    <a:pt x="195209" y="17092"/>
                  </a:lnTo>
                  <a:lnTo>
                    <a:pt x="151709" y="20021"/>
                  </a:lnTo>
                  <a:lnTo>
                    <a:pt x="113114" y="23121"/>
                  </a:lnTo>
                  <a:lnTo>
                    <a:pt x="51743" y="29783"/>
                  </a:lnTo>
                  <a:lnTo>
                    <a:pt x="13303" y="36970"/>
                  </a:lnTo>
                  <a:lnTo>
                    <a:pt x="0" y="44576"/>
                  </a:lnTo>
                  <a:lnTo>
                    <a:pt x="3371" y="48406"/>
                  </a:lnTo>
                  <a:lnTo>
                    <a:pt x="51743" y="59306"/>
                  </a:lnTo>
                  <a:lnTo>
                    <a:pt x="113114" y="65946"/>
                  </a:lnTo>
                  <a:lnTo>
                    <a:pt x="151709" y="69037"/>
                  </a:lnTo>
                  <a:lnTo>
                    <a:pt x="195209" y="71959"/>
                  </a:lnTo>
                  <a:lnTo>
                    <a:pt x="243339" y="74697"/>
                  </a:lnTo>
                  <a:lnTo>
                    <a:pt x="295823" y="77238"/>
                  </a:lnTo>
                  <a:lnTo>
                    <a:pt x="352385" y="79569"/>
                  </a:lnTo>
                  <a:lnTo>
                    <a:pt x="412749" y="81676"/>
                  </a:lnTo>
                  <a:lnTo>
                    <a:pt x="476640" y="83545"/>
                  </a:lnTo>
                  <a:lnTo>
                    <a:pt x="543782" y="85164"/>
                  </a:lnTo>
                  <a:lnTo>
                    <a:pt x="613899" y="86519"/>
                  </a:lnTo>
                  <a:lnTo>
                    <a:pt x="686715" y="87596"/>
                  </a:lnTo>
                  <a:lnTo>
                    <a:pt x="761955" y="88382"/>
                  </a:lnTo>
                  <a:lnTo>
                    <a:pt x="839343" y="88863"/>
                  </a:lnTo>
                  <a:lnTo>
                    <a:pt x="918603" y="89026"/>
                  </a:lnTo>
                  <a:lnTo>
                    <a:pt x="997874" y="88863"/>
                  </a:lnTo>
                  <a:lnTo>
                    <a:pt x="1075271" y="88382"/>
                  </a:lnTo>
                  <a:lnTo>
                    <a:pt x="1150519" y="87596"/>
                  </a:lnTo>
                  <a:lnTo>
                    <a:pt x="1223341" y="86519"/>
                  </a:lnTo>
                  <a:lnTo>
                    <a:pt x="1293462" y="85164"/>
                  </a:lnTo>
                  <a:lnTo>
                    <a:pt x="1360606" y="83545"/>
                  </a:lnTo>
                  <a:lnTo>
                    <a:pt x="1424499" y="81676"/>
                  </a:lnTo>
                  <a:lnTo>
                    <a:pt x="1484864" y="79569"/>
                  </a:lnTo>
                  <a:lnTo>
                    <a:pt x="1541425" y="77238"/>
                  </a:lnTo>
                  <a:lnTo>
                    <a:pt x="1593908" y="74697"/>
                  </a:lnTo>
                  <a:lnTo>
                    <a:pt x="1642037" y="71959"/>
                  </a:lnTo>
                  <a:lnTo>
                    <a:pt x="1685535" y="69037"/>
                  </a:lnTo>
                  <a:lnTo>
                    <a:pt x="1724128" y="65946"/>
                  </a:lnTo>
                  <a:lnTo>
                    <a:pt x="1785494" y="59306"/>
                  </a:lnTo>
                  <a:lnTo>
                    <a:pt x="1823930" y="52147"/>
                  </a:lnTo>
                  <a:lnTo>
                    <a:pt x="1837232" y="44576"/>
                  </a:lnTo>
                  <a:lnTo>
                    <a:pt x="1833861" y="40728"/>
                  </a:lnTo>
                  <a:lnTo>
                    <a:pt x="1785494" y="29783"/>
                  </a:lnTo>
                  <a:lnTo>
                    <a:pt x="1724128" y="23121"/>
                  </a:lnTo>
                  <a:lnTo>
                    <a:pt x="1685535" y="20021"/>
                  </a:lnTo>
                  <a:lnTo>
                    <a:pt x="1642037" y="17092"/>
                  </a:lnTo>
                  <a:lnTo>
                    <a:pt x="1593908" y="14347"/>
                  </a:lnTo>
                  <a:lnTo>
                    <a:pt x="1541425" y="11801"/>
                  </a:lnTo>
                  <a:lnTo>
                    <a:pt x="1484864" y="9467"/>
                  </a:lnTo>
                  <a:lnTo>
                    <a:pt x="1424499" y="7357"/>
                  </a:lnTo>
                  <a:lnTo>
                    <a:pt x="1360606" y="5485"/>
                  </a:lnTo>
                  <a:lnTo>
                    <a:pt x="1293462" y="3864"/>
                  </a:lnTo>
                  <a:lnTo>
                    <a:pt x="1223341" y="2508"/>
                  </a:lnTo>
                  <a:lnTo>
                    <a:pt x="1150519" y="1431"/>
                  </a:lnTo>
                  <a:lnTo>
                    <a:pt x="1075271" y="645"/>
                  </a:lnTo>
                  <a:lnTo>
                    <a:pt x="997874" y="163"/>
                  </a:lnTo>
                  <a:lnTo>
                    <a:pt x="91860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0328" y="1465186"/>
              <a:ext cx="3427095" cy="2796540"/>
            </a:xfrm>
            <a:custGeom>
              <a:avLst/>
              <a:gdLst/>
              <a:ahLst/>
              <a:cxnLst/>
              <a:rect l="l" t="t" r="r" b="b"/>
              <a:pathLst>
                <a:path w="3427095" h="2796540">
                  <a:moveTo>
                    <a:pt x="904887" y="2319858"/>
                  </a:moveTo>
                  <a:lnTo>
                    <a:pt x="903719" y="2312708"/>
                  </a:lnTo>
                  <a:lnTo>
                    <a:pt x="897636" y="2304427"/>
                  </a:lnTo>
                  <a:lnTo>
                    <a:pt x="879944" y="2281682"/>
                  </a:lnTo>
                  <a:lnTo>
                    <a:pt x="750290" y="2109736"/>
                  </a:lnTo>
                  <a:lnTo>
                    <a:pt x="733539" y="2090166"/>
                  </a:lnTo>
                  <a:lnTo>
                    <a:pt x="721017" y="2082673"/>
                  </a:lnTo>
                  <a:lnTo>
                    <a:pt x="706462" y="2086406"/>
                  </a:lnTo>
                  <a:lnTo>
                    <a:pt x="11976" y="2538996"/>
                  </a:lnTo>
                  <a:lnTo>
                    <a:pt x="0" y="2558161"/>
                  </a:lnTo>
                  <a:lnTo>
                    <a:pt x="3200" y="2567190"/>
                  </a:lnTo>
                  <a:lnTo>
                    <a:pt x="28727" y="2615400"/>
                  </a:lnTo>
                  <a:lnTo>
                    <a:pt x="57924" y="2661183"/>
                  </a:lnTo>
                  <a:lnTo>
                    <a:pt x="90665" y="2704642"/>
                  </a:lnTo>
                  <a:lnTo>
                    <a:pt x="126809" y="2745879"/>
                  </a:lnTo>
                  <a:lnTo>
                    <a:pt x="166255" y="2784995"/>
                  </a:lnTo>
                  <a:lnTo>
                    <a:pt x="171831" y="2790075"/>
                  </a:lnTo>
                  <a:lnTo>
                    <a:pt x="177050" y="2796044"/>
                  </a:lnTo>
                  <a:lnTo>
                    <a:pt x="185940" y="2796425"/>
                  </a:lnTo>
                  <a:lnTo>
                    <a:pt x="191338" y="2793517"/>
                  </a:lnTo>
                  <a:lnTo>
                    <a:pt x="208622" y="2781071"/>
                  </a:lnTo>
                  <a:lnTo>
                    <a:pt x="228574" y="2767723"/>
                  </a:lnTo>
                  <a:lnTo>
                    <a:pt x="764870" y="2416378"/>
                  </a:lnTo>
                  <a:lnTo>
                    <a:pt x="892606" y="2333383"/>
                  </a:lnTo>
                  <a:lnTo>
                    <a:pt x="901166" y="2326538"/>
                  </a:lnTo>
                  <a:lnTo>
                    <a:pt x="904887" y="2319858"/>
                  </a:lnTo>
                  <a:close/>
                </a:path>
                <a:path w="3427095" h="2796540">
                  <a:moveTo>
                    <a:pt x="3426637" y="1277569"/>
                  </a:moveTo>
                  <a:lnTo>
                    <a:pt x="3425088" y="1228521"/>
                  </a:lnTo>
                  <a:lnTo>
                    <a:pt x="3421481" y="1179779"/>
                  </a:lnTo>
                  <a:lnTo>
                    <a:pt x="3415855" y="1131341"/>
                  </a:lnTo>
                  <a:lnTo>
                    <a:pt x="3408210" y="1083221"/>
                  </a:lnTo>
                  <a:lnTo>
                    <a:pt x="3398545" y="1035392"/>
                  </a:lnTo>
                  <a:lnTo>
                    <a:pt x="3386899" y="987882"/>
                  </a:lnTo>
                  <a:lnTo>
                    <a:pt x="3373272" y="940663"/>
                  </a:lnTo>
                  <a:lnTo>
                    <a:pt x="3357664" y="893749"/>
                  </a:lnTo>
                  <a:lnTo>
                    <a:pt x="3340112" y="847128"/>
                  </a:lnTo>
                  <a:lnTo>
                    <a:pt x="3320605" y="800811"/>
                  </a:lnTo>
                  <a:lnTo>
                    <a:pt x="3299180" y="754773"/>
                  </a:lnTo>
                  <a:lnTo>
                    <a:pt x="3279991" y="740702"/>
                  </a:lnTo>
                  <a:lnTo>
                    <a:pt x="3269716" y="743343"/>
                  </a:lnTo>
                  <a:lnTo>
                    <a:pt x="3241802" y="753135"/>
                  </a:lnTo>
                  <a:lnTo>
                    <a:pt x="3213709" y="762457"/>
                  </a:lnTo>
                  <a:lnTo>
                    <a:pt x="3185414" y="771321"/>
                  </a:lnTo>
                  <a:lnTo>
                    <a:pt x="3156940" y="779665"/>
                  </a:lnTo>
                  <a:lnTo>
                    <a:pt x="3146514" y="783882"/>
                  </a:lnTo>
                  <a:lnTo>
                    <a:pt x="3141992" y="789152"/>
                  </a:lnTo>
                  <a:lnTo>
                    <a:pt x="3142310" y="796150"/>
                  </a:lnTo>
                  <a:lnTo>
                    <a:pt x="3146399" y="805573"/>
                  </a:lnTo>
                  <a:lnTo>
                    <a:pt x="3169208" y="852563"/>
                  </a:lnTo>
                  <a:lnTo>
                    <a:pt x="3189643" y="900214"/>
                  </a:lnTo>
                  <a:lnTo>
                    <a:pt x="3207677" y="948537"/>
                  </a:lnTo>
                  <a:lnTo>
                    <a:pt x="3223285" y="997534"/>
                  </a:lnTo>
                  <a:lnTo>
                    <a:pt x="3236442" y="1047216"/>
                  </a:lnTo>
                  <a:lnTo>
                    <a:pt x="3247148" y="1097572"/>
                  </a:lnTo>
                  <a:lnTo>
                    <a:pt x="3255365" y="1148600"/>
                  </a:lnTo>
                  <a:lnTo>
                    <a:pt x="3261245" y="1200416"/>
                  </a:lnTo>
                  <a:lnTo>
                    <a:pt x="3264763" y="1251927"/>
                  </a:lnTo>
                  <a:lnTo>
                    <a:pt x="3265894" y="1303159"/>
                  </a:lnTo>
                  <a:lnTo>
                    <a:pt x="3264598" y="1354061"/>
                  </a:lnTo>
                  <a:lnTo>
                    <a:pt x="3260852" y="1404632"/>
                  </a:lnTo>
                  <a:lnTo>
                    <a:pt x="3254591" y="1454873"/>
                  </a:lnTo>
                  <a:lnTo>
                    <a:pt x="3245815" y="1504734"/>
                  </a:lnTo>
                  <a:lnTo>
                    <a:pt x="3234474" y="1554238"/>
                  </a:lnTo>
                  <a:lnTo>
                    <a:pt x="3220529" y="1603336"/>
                  </a:lnTo>
                  <a:lnTo>
                    <a:pt x="3203956" y="1652041"/>
                  </a:lnTo>
                  <a:lnTo>
                    <a:pt x="3184715" y="1700326"/>
                  </a:lnTo>
                  <a:lnTo>
                    <a:pt x="3162782" y="1748167"/>
                  </a:lnTo>
                  <a:lnTo>
                    <a:pt x="3139325" y="1793951"/>
                  </a:lnTo>
                  <a:lnTo>
                    <a:pt x="3114510" y="1838223"/>
                  </a:lnTo>
                  <a:lnTo>
                    <a:pt x="3088348" y="1880984"/>
                  </a:lnTo>
                  <a:lnTo>
                    <a:pt x="3060827" y="1922233"/>
                  </a:lnTo>
                  <a:lnTo>
                    <a:pt x="3031960" y="1961959"/>
                  </a:lnTo>
                  <a:lnTo>
                    <a:pt x="3001746" y="2000161"/>
                  </a:lnTo>
                  <a:lnTo>
                    <a:pt x="2970174" y="2036826"/>
                  </a:lnTo>
                  <a:lnTo>
                    <a:pt x="2937243" y="2071966"/>
                  </a:lnTo>
                  <a:lnTo>
                    <a:pt x="2902978" y="2105558"/>
                  </a:lnTo>
                  <a:lnTo>
                    <a:pt x="2867355" y="2137613"/>
                  </a:lnTo>
                  <a:lnTo>
                    <a:pt x="2830385" y="2168118"/>
                  </a:lnTo>
                  <a:lnTo>
                    <a:pt x="2792069" y="2197062"/>
                  </a:lnTo>
                  <a:lnTo>
                    <a:pt x="2752407" y="2224455"/>
                  </a:lnTo>
                  <a:lnTo>
                    <a:pt x="2711399" y="2250287"/>
                  </a:lnTo>
                  <a:lnTo>
                    <a:pt x="2669057" y="2274557"/>
                  </a:lnTo>
                  <a:lnTo>
                    <a:pt x="2625356" y="2297252"/>
                  </a:lnTo>
                  <a:lnTo>
                    <a:pt x="2580309" y="2318372"/>
                  </a:lnTo>
                  <a:lnTo>
                    <a:pt x="2533929" y="2337917"/>
                  </a:lnTo>
                  <a:lnTo>
                    <a:pt x="2486202" y="2355862"/>
                  </a:lnTo>
                  <a:lnTo>
                    <a:pt x="2437142" y="2372233"/>
                  </a:lnTo>
                  <a:lnTo>
                    <a:pt x="2386736" y="2387003"/>
                  </a:lnTo>
                  <a:lnTo>
                    <a:pt x="2334984" y="2400173"/>
                  </a:lnTo>
                  <a:lnTo>
                    <a:pt x="2281910" y="2411742"/>
                  </a:lnTo>
                  <a:lnTo>
                    <a:pt x="2233053" y="2420531"/>
                  </a:lnTo>
                  <a:lnTo>
                    <a:pt x="2184095" y="2427325"/>
                  </a:lnTo>
                  <a:lnTo>
                    <a:pt x="2135073" y="2432177"/>
                  </a:lnTo>
                  <a:lnTo>
                    <a:pt x="2086063" y="2435098"/>
                  </a:lnTo>
                  <a:lnTo>
                    <a:pt x="2037105" y="2436114"/>
                  </a:lnTo>
                  <a:lnTo>
                    <a:pt x="1988273" y="2435250"/>
                  </a:lnTo>
                  <a:lnTo>
                    <a:pt x="1939620" y="2432532"/>
                  </a:lnTo>
                  <a:lnTo>
                    <a:pt x="1891220" y="2427986"/>
                  </a:lnTo>
                  <a:lnTo>
                    <a:pt x="1843112" y="2421623"/>
                  </a:lnTo>
                  <a:lnTo>
                    <a:pt x="1795373" y="2413482"/>
                  </a:lnTo>
                  <a:lnTo>
                    <a:pt x="1748053" y="2403589"/>
                  </a:lnTo>
                  <a:lnTo>
                    <a:pt x="1701215" y="2391943"/>
                  </a:lnTo>
                  <a:lnTo>
                    <a:pt x="1654924" y="2378595"/>
                  </a:lnTo>
                  <a:lnTo>
                    <a:pt x="1609229" y="2363571"/>
                  </a:lnTo>
                  <a:lnTo>
                    <a:pt x="1564195" y="2346871"/>
                  </a:lnTo>
                  <a:lnTo>
                    <a:pt x="1519885" y="2328532"/>
                  </a:lnTo>
                  <a:lnTo>
                    <a:pt x="1476362" y="2308580"/>
                  </a:lnTo>
                  <a:lnTo>
                    <a:pt x="1433677" y="2287041"/>
                  </a:lnTo>
                  <a:lnTo>
                    <a:pt x="1391894" y="2263927"/>
                  </a:lnTo>
                  <a:lnTo>
                    <a:pt x="1351064" y="2239289"/>
                  </a:lnTo>
                  <a:lnTo>
                    <a:pt x="1311262" y="2213114"/>
                  </a:lnTo>
                  <a:lnTo>
                    <a:pt x="1272540" y="2185454"/>
                  </a:lnTo>
                  <a:lnTo>
                    <a:pt x="1234960" y="2156320"/>
                  </a:lnTo>
                  <a:lnTo>
                    <a:pt x="1198587" y="2125738"/>
                  </a:lnTo>
                  <a:lnTo>
                    <a:pt x="1163459" y="2093747"/>
                  </a:lnTo>
                  <a:lnTo>
                    <a:pt x="1129665" y="2060346"/>
                  </a:lnTo>
                  <a:lnTo>
                    <a:pt x="1097254" y="2025573"/>
                  </a:lnTo>
                  <a:lnTo>
                    <a:pt x="1066266" y="1989455"/>
                  </a:lnTo>
                  <a:lnTo>
                    <a:pt x="1036802" y="1952002"/>
                  </a:lnTo>
                  <a:lnTo>
                    <a:pt x="1006805" y="1910435"/>
                  </a:lnTo>
                  <a:lnTo>
                    <a:pt x="978941" y="1868119"/>
                  </a:lnTo>
                  <a:lnTo>
                    <a:pt x="953185" y="1825078"/>
                  </a:lnTo>
                  <a:lnTo>
                    <a:pt x="929576" y="1781314"/>
                  </a:lnTo>
                  <a:lnTo>
                    <a:pt x="908075" y="1736801"/>
                  </a:lnTo>
                  <a:lnTo>
                    <a:pt x="888695" y="1691563"/>
                  </a:lnTo>
                  <a:lnTo>
                    <a:pt x="871435" y="1645589"/>
                  </a:lnTo>
                  <a:lnTo>
                    <a:pt x="856297" y="1598879"/>
                  </a:lnTo>
                  <a:lnTo>
                    <a:pt x="843280" y="1551419"/>
                  </a:lnTo>
                  <a:lnTo>
                    <a:pt x="832370" y="1503235"/>
                  </a:lnTo>
                  <a:lnTo>
                    <a:pt x="823595" y="1454302"/>
                  </a:lnTo>
                  <a:lnTo>
                    <a:pt x="816914" y="1404632"/>
                  </a:lnTo>
                  <a:lnTo>
                    <a:pt x="812787" y="1358328"/>
                  </a:lnTo>
                  <a:lnTo>
                    <a:pt x="810780" y="1312151"/>
                  </a:lnTo>
                  <a:lnTo>
                    <a:pt x="810844" y="1266164"/>
                  </a:lnTo>
                  <a:lnTo>
                    <a:pt x="812965" y="1220419"/>
                  </a:lnTo>
                  <a:lnTo>
                    <a:pt x="817079" y="1174978"/>
                  </a:lnTo>
                  <a:lnTo>
                    <a:pt x="823175" y="1129868"/>
                  </a:lnTo>
                  <a:lnTo>
                    <a:pt x="831215" y="1085138"/>
                  </a:lnTo>
                  <a:lnTo>
                    <a:pt x="841159" y="1040866"/>
                  </a:lnTo>
                  <a:lnTo>
                    <a:pt x="852982" y="997077"/>
                  </a:lnTo>
                  <a:lnTo>
                    <a:pt x="866622" y="953833"/>
                  </a:lnTo>
                  <a:lnTo>
                    <a:pt x="882078" y="911174"/>
                  </a:lnTo>
                  <a:lnTo>
                    <a:pt x="899299" y="869162"/>
                  </a:lnTo>
                  <a:lnTo>
                    <a:pt x="918235" y="827836"/>
                  </a:lnTo>
                  <a:lnTo>
                    <a:pt x="938885" y="787247"/>
                  </a:lnTo>
                  <a:lnTo>
                    <a:pt x="961186" y="747445"/>
                  </a:lnTo>
                  <a:lnTo>
                    <a:pt x="985113" y="708494"/>
                  </a:lnTo>
                  <a:lnTo>
                    <a:pt x="1010627" y="670420"/>
                  </a:lnTo>
                  <a:lnTo>
                    <a:pt x="1037704" y="633285"/>
                  </a:lnTo>
                  <a:lnTo>
                    <a:pt x="1066292" y="597154"/>
                  </a:lnTo>
                  <a:lnTo>
                    <a:pt x="1096378" y="562051"/>
                  </a:lnTo>
                  <a:lnTo>
                    <a:pt x="1127912" y="528040"/>
                  </a:lnTo>
                  <a:lnTo>
                    <a:pt x="1160856" y="495160"/>
                  </a:lnTo>
                  <a:lnTo>
                    <a:pt x="1195184" y="463486"/>
                  </a:lnTo>
                  <a:lnTo>
                    <a:pt x="1230845" y="433031"/>
                  </a:lnTo>
                  <a:lnTo>
                    <a:pt x="1267841" y="403872"/>
                  </a:lnTo>
                  <a:lnTo>
                    <a:pt x="1306093" y="376059"/>
                  </a:lnTo>
                  <a:lnTo>
                    <a:pt x="1345590" y="349631"/>
                  </a:lnTo>
                  <a:lnTo>
                    <a:pt x="1386293" y="324637"/>
                  </a:lnTo>
                  <a:lnTo>
                    <a:pt x="1428178" y="301129"/>
                  </a:lnTo>
                  <a:lnTo>
                    <a:pt x="1471180" y="279158"/>
                  </a:lnTo>
                  <a:lnTo>
                    <a:pt x="1515300" y="258775"/>
                  </a:lnTo>
                  <a:lnTo>
                    <a:pt x="1560474" y="240042"/>
                  </a:lnTo>
                  <a:lnTo>
                    <a:pt x="1606689" y="222986"/>
                  </a:lnTo>
                  <a:lnTo>
                    <a:pt x="1653895" y="207657"/>
                  </a:lnTo>
                  <a:lnTo>
                    <a:pt x="1703984" y="193560"/>
                  </a:lnTo>
                  <a:lnTo>
                    <a:pt x="1754301" y="181444"/>
                  </a:lnTo>
                  <a:lnTo>
                    <a:pt x="1804847" y="171310"/>
                  </a:lnTo>
                  <a:lnTo>
                    <a:pt x="1855597" y="163169"/>
                  </a:lnTo>
                  <a:lnTo>
                    <a:pt x="1906574" y="157022"/>
                  </a:lnTo>
                  <a:lnTo>
                    <a:pt x="1957768" y="152882"/>
                  </a:lnTo>
                  <a:lnTo>
                    <a:pt x="2009165" y="150749"/>
                  </a:lnTo>
                  <a:lnTo>
                    <a:pt x="2060790" y="150634"/>
                  </a:lnTo>
                  <a:lnTo>
                    <a:pt x="2112632" y="152552"/>
                  </a:lnTo>
                  <a:lnTo>
                    <a:pt x="2164689" y="156476"/>
                  </a:lnTo>
                  <a:lnTo>
                    <a:pt x="2214105" y="162166"/>
                  </a:lnTo>
                  <a:lnTo>
                    <a:pt x="2262936" y="169684"/>
                  </a:lnTo>
                  <a:lnTo>
                    <a:pt x="2311158" y="179019"/>
                  </a:lnTo>
                  <a:lnTo>
                    <a:pt x="2358783" y="190182"/>
                  </a:lnTo>
                  <a:lnTo>
                    <a:pt x="2405811" y="203136"/>
                  </a:lnTo>
                  <a:lnTo>
                    <a:pt x="2452230" y="217893"/>
                  </a:lnTo>
                  <a:lnTo>
                    <a:pt x="2498039" y="234429"/>
                  </a:lnTo>
                  <a:lnTo>
                    <a:pt x="2543238" y="252742"/>
                  </a:lnTo>
                  <a:lnTo>
                    <a:pt x="2587815" y="272821"/>
                  </a:lnTo>
                  <a:lnTo>
                    <a:pt x="2645740" y="301498"/>
                  </a:lnTo>
                  <a:lnTo>
                    <a:pt x="2653995" y="302615"/>
                  </a:lnTo>
                  <a:lnTo>
                    <a:pt x="2659850" y="296887"/>
                  </a:lnTo>
                  <a:lnTo>
                    <a:pt x="2666593" y="283222"/>
                  </a:lnTo>
                  <a:lnTo>
                    <a:pt x="2701340" y="207911"/>
                  </a:lnTo>
                  <a:lnTo>
                    <a:pt x="2713456" y="183019"/>
                  </a:lnTo>
                  <a:lnTo>
                    <a:pt x="2716263" y="175247"/>
                  </a:lnTo>
                  <a:lnTo>
                    <a:pt x="2715641" y="169329"/>
                  </a:lnTo>
                  <a:lnTo>
                    <a:pt x="2711742" y="164579"/>
                  </a:lnTo>
                  <a:lnTo>
                    <a:pt x="2660459" y="138772"/>
                  </a:lnTo>
                  <a:lnTo>
                    <a:pt x="2615704" y="118719"/>
                  </a:lnTo>
                  <a:lnTo>
                    <a:pt x="2570416" y="100164"/>
                  </a:lnTo>
                  <a:lnTo>
                    <a:pt x="2524569" y="83121"/>
                  </a:lnTo>
                  <a:lnTo>
                    <a:pt x="2478189" y="67627"/>
                  </a:lnTo>
                  <a:lnTo>
                    <a:pt x="2431224" y="53695"/>
                  </a:lnTo>
                  <a:lnTo>
                    <a:pt x="2383701" y="41363"/>
                  </a:lnTo>
                  <a:lnTo>
                    <a:pt x="2335580" y="30632"/>
                  </a:lnTo>
                  <a:lnTo>
                    <a:pt x="2286889" y="21539"/>
                  </a:lnTo>
                  <a:lnTo>
                    <a:pt x="2237587" y="14109"/>
                  </a:lnTo>
                  <a:lnTo>
                    <a:pt x="2187549" y="8229"/>
                  </a:lnTo>
                  <a:lnTo>
                    <a:pt x="2137753" y="3911"/>
                  </a:lnTo>
                  <a:lnTo>
                    <a:pt x="2088210" y="1168"/>
                  </a:lnTo>
                  <a:lnTo>
                    <a:pt x="2038921" y="0"/>
                  </a:lnTo>
                  <a:lnTo>
                    <a:pt x="1989899" y="431"/>
                  </a:lnTo>
                  <a:lnTo>
                    <a:pt x="1941156" y="2476"/>
                  </a:lnTo>
                  <a:lnTo>
                    <a:pt x="1892693" y="6134"/>
                  </a:lnTo>
                  <a:lnTo>
                    <a:pt x="1844509" y="11430"/>
                  </a:lnTo>
                  <a:lnTo>
                    <a:pt x="1796618" y="18364"/>
                  </a:lnTo>
                  <a:lnTo>
                    <a:pt x="1749031" y="26962"/>
                  </a:lnTo>
                  <a:lnTo>
                    <a:pt x="1701749" y="37223"/>
                  </a:lnTo>
                  <a:lnTo>
                    <a:pt x="1654784" y="49161"/>
                  </a:lnTo>
                  <a:lnTo>
                    <a:pt x="1608137" y="62801"/>
                  </a:lnTo>
                  <a:lnTo>
                    <a:pt x="1561820" y="78143"/>
                  </a:lnTo>
                  <a:lnTo>
                    <a:pt x="1515846" y="95199"/>
                  </a:lnTo>
                  <a:lnTo>
                    <a:pt x="1470202" y="113982"/>
                  </a:lnTo>
                  <a:lnTo>
                    <a:pt x="1424914" y="134505"/>
                  </a:lnTo>
                  <a:lnTo>
                    <a:pt x="1377543" y="157835"/>
                  </a:lnTo>
                  <a:lnTo>
                    <a:pt x="1331595" y="182219"/>
                  </a:lnTo>
                  <a:lnTo>
                    <a:pt x="1287081" y="207670"/>
                  </a:lnTo>
                  <a:lnTo>
                    <a:pt x="1243977" y="234200"/>
                  </a:lnTo>
                  <a:lnTo>
                    <a:pt x="1202321" y="261785"/>
                  </a:lnTo>
                  <a:lnTo>
                    <a:pt x="1162100" y="290449"/>
                  </a:lnTo>
                  <a:lnTo>
                    <a:pt x="1123327" y="320167"/>
                  </a:lnTo>
                  <a:lnTo>
                    <a:pt x="1086002" y="350951"/>
                  </a:lnTo>
                  <a:lnTo>
                    <a:pt x="1050137" y="382790"/>
                  </a:lnTo>
                  <a:lnTo>
                    <a:pt x="1015733" y="415696"/>
                  </a:lnTo>
                  <a:lnTo>
                    <a:pt x="982802" y="449656"/>
                  </a:lnTo>
                  <a:lnTo>
                    <a:pt x="951344" y="484682"/>
                  </a:lnTo>
                  <a:lnTo>
                    <a:pt x="921359" y="520763"/>
                  </a:lnTo>
                  <a:lnTo>
                    <a:pt x="892873" y="557898"/>
                  </a:lnTo>
                  <a:lnTo>
                    <a:pt x="865873" y="596087"/>
                  </a:lnTo>
                  <a:lnTo>
                    <a:pt x="840359" y="635342"/>
                  </a:lnTo>
                  <a:lnTo>
                    <a:pt x="816368" y="675640"/>
                  </a:lnTo>
                  <a:lnTo>
                    <a:pt x="793877" y="716991"/>
                  </a:lnTo>
                  <a:lnTo>
                    <a:pt x="772896" y="759396"/>
                  </a:lnTo>
                  <a:lnTo>
                    <a:pt x="753440" y="802843"/>
                  </a:lnTo>
                  <a:lnTo>
                    <a:pt x="735507" y="847356"/>
                  </a:lnTo>
                  <a:lnTo>
                    <a:pt x="719099" y="892898"/>
                  </a:lnTo>
                  <a:lnTo>
                    <a:pt x="704240" y="939495"/>
                  </a:lnTo>
                  <a:lnTo>
                    <a:pt x="690918" y="987145"/>
                  </a:lnTo>
                  <a:lnTo>
                    <a:pt x="679157" y="1035824"/>
                  </a:lnTo>
                  <a:lnTo>
                    <a:pt x="668896" y="1086307"/>
                  </a:lnTo>
                  <a:lnTo>
                    <a:pt x="660742" y="1136446"/>
                  </a:lnTo>
                  <a:lnTo>
                    <a:pt x="654685" y="1186243"/>
                  </a:lnTo>
                  <a:lnTo>
                    <a:pt x="650722" y="1235722"/>
                  </a:lnTo>
                  <a:lnTo>
                    <a:pt x="648830" y="1284846"/>
                  </a:lnTo>
                  <a:lnTo>
                    <a:pt x="649008" y="1333627"/>
                  </a:lnTo>
                  <a:lnTo>
                    <a:pt x="651230" y="1382064"/>
                  </a:lnTo>
                  <a:lnTo>
                    <a:pt x="655510" y="1430147"/>
                  </a:lnTo>
                  <a:lnTo>
                    <a:pt x="661835" y="1477886"/>
                  </a:lnTo>
                  <a:lnTo>
                    <a:pt x="670179" y="1525257"/>
                  </a:lnTo>
                  <a:lnTo>
                    <a:pt x="680542" y="1572285"/>
                  </a:lnTo>
                  <a:lnTo>
                    <a:pt x="692912" y="1618932"/>
                  </a:lnTo>
                  <a:lnTo>
                    <a:pt x="707275" y="1665224"/>
                  </a:lnTo>
                  <a:lnTo>
                    <a:pt x="723633" y="1711147"/>
                  </a:lnTo>
                  <a:lnTo>
                    <a:pt x="741972" y="1756689"/>
                  </a:lnTo>
                  <a:lnTo>
                    <a:pt x="762292" y="1801863"/>
                  </a:lnTo>
                  <a:lnTo>
                    <a:pt x="784555" y="1846656"/>
                  </a:lnTo>
                  <a:lnTo>
                    <a:pt x="808774" y="1891068"/>
                  </a:lnTo>
                  <a:lnTo>
                    <a:pt x="834936" y="1935099"/>
                  </a:lnTo>
                  <a:lnTo>
                    <a:pt x="863028" y="1978736"/>
                  </a:lnTo>
                  <a:lnTo>
                    <a:pt x="893051" y="2021979"/>
                  </a:lnTo>
                  <a:lnTo>
                    <a:pt x="930033" y="2067293"/>
                  </a:lnTo>
                  <a:lnTo>
                    <a:pt x="974674" y="2120201"/>
                  </a:lnTo>
                  <a:lnTo>
                    <a:pt x="1014031" y="2164524"/>
                  </a:lnTo>
                  <a:lnTo>
                    <a:pt x="1035202" y="2184031"/>
                  </a:lnTo>
                  <a:lnTo>
                    <a:pt x="1072299" y="2218626"/>
                  </a:lnTo>
                  <a:lnTo>
                    <a:pt x="1110234" y="2251760"/>
                  </a:lnTo>
                  <a:lnTo>
                    <a:pt x="1149019" y="2283434"/>
                  </a:lnTo>
                  <a:lnTo>
                    <a:pt x="1188643" y="2313609"/>
                  </a:lnTo>
                  <a:lnTo>
                    <a:pt x="1229118" y="2342299"/>
                  </a:lnTo>
                  <a:lnTo>
                    <a:pt x="1270457" y="2369451"/>
                  </a:lnTo>
                  <a:lnTo>
                    <a:pt x="1312646" y="2395067"/>
                  </a:lnTo>
                  <a:lnTo>
                    <a:pt x="1355686" y="2419134"/>
                  </a:lnTo>
                  <a:lnTo>
                    <a:pt x="1399603" y="2441625"/>
                  </a:lnTo>
                  <a:lnTo>
                    <a:pt x="1444396" y="2462517"/>
                  </a:lnTo>
                  <a:lnTo>
                    <a:pt x="1490052" y="2481808"/>
                  </a:lnTo>
                  <a:lnTo>
                    <a:pt x="1536585" y="2499474"/>
                  </a:lnTo>
                  <a:lnTo>
                    <a:pt x="1584007" y="2515476"/>
                  </a:lnTo>
                  <a:lnTo>
                    <a:pt x="1632318" y="2529827"/>
                  </a:lnTo>
                  <a:lnTo>
                    <a:pt x="1681505" y="2542502"/>
                  </a:lnTo>
                  <a:lnTo>
                    <a:pt x="1731606" y="2553474"/>
                  </a:lnTo>
                  <a:lnTo>
                    <a:pt x="1782584" y="2562720"/>
                  </a:lnTo>
                  <a:lnTo>
                    <a:pt x="1834489" y="2570238"/>
                  </a:lnTo>
                  <a:lnTo>
                    <a:pt x="1887905" y="2576220"/>
                  </a:lnTo>
                  <a:lnTo>
                    <a:pt x="1940750" y="2580563"/>
                  </a:lnTo>
                  <a:lnTo>
                    <a:pt x="1992998" y="2583269"/>
                  </a:lnTo>
                  <a:lnTo>
                    <a:pt x="2044649" y="2584348"/>
                  </a:lnTo>
                  <a:lnTo>
                    <a:pt x="2095703" y="2583777"/>
                  </a:lnTo>
                  <a:lnTo>
                    <a:pt x="2146173" y="2581592"/>
                  </a:lnTo>
                  <a:lnTo>
                    <a:pt x="2196020" y="2577769"/>
                  </a:lnTo>
                  <a:lnTo>
                    <a:pt x="2245283" y="2572308"/>
                  </a:lnTo>
                  <a:lnTo>
                    <a:pt x="2293937" y="2565235"/>
                  </a:lnTo>
                  <a:lnTo>
                    <a:pt x="2341969" y="2556548"/>
                  </a:lnTo>
                  <a:lnTo>
                    <a:pt x="2389403" y="2546223"/>
                  </a:lnTo>
                  <a:lnTo>
                    <a:pt x="2436228" y="2534285"/>
                  </a:lnTo>
                  <a:lnTo>
                    <a:pt x="2482431" y="2520734"/>
                  </a:lnTo>
                  <a:lnTo>
                    <a:pt x="2528011" y="2505557"/>
                  </a:lnTo>
                  <a:lnTo>
                    <a:pt x="2572982" y="2488781"/>
                  </a:lnTo>
                  <a:lnTo>
                    <a:pt x="2617317" y="2470391"/>
                  </a:lnTo>
                  <a:lnTo>
                    <a:pt x="2661043" y="2450388"/>
                  </a:lnTo>
                  <a:lnTo>
                    <a:pt x="2704134" y="2428773"/>
                  </a:lnTo>
                  <a:lnTo>
                    <a:pt x="2746591" y="2405557"/>
                  </a:lnTo>
                  <a:lnTo>
                    <a:pt x="2788424" y="2380742"/>
                  </a:lnTo>
                  <a:lnTo>
                    <a:pt x="2829623" y="2354326"/>
                  </a:lnTo>
                  <a:lnTo>
                    <a:pt x="2870174" y="2326309"/>
                  </a:lnTo>
                  <a:lnTo>
                    <a:pt x="2910103" y="2296706"/>
                  </a:lnTo>
                  <a:lnTo>
                    <a:pt x="2949371" y="2265489"/>
                  </a:lnTo>
                  <a:lnTo>
                    <a:pt x="2988005" y="2232698"/>
                  </a:lnTo>
                  <a:lnTo>
                    <a:pt x="3025991" y="2198306"/>
                  </a:lnTo>
                  <a:lnTo>
                    <a:pt x="3063341" y="2162314"/>
                  </a:lnTo>
                  <a:lnTo>
                    <a:pt x="3099016" y="2125510"/>
                  </a:lnTo>
                  <a:lnTo>
                    <a:pt x="3132798" y="2087841"/>
                  </a:lnTo>
                  <a:lnTo>
                    <a:pt x="3164713" y="2049322"/>
                  </a:lnTo>
                  <a:lnTo>
                    <a:pt x="3194761" y="2009952"/>
                  </a:lnTo>
                  <a:lnTo>
                    <a:pt x="3222942" y="1969757"/>
                  </a:lnTo>
                  <a:lnTo>
                    <a:pt x="3249269" y="1928749"/>
                  </a:lnTo>
                  <a:lnTo>
                    <a:pt x="3273755" y="1886927"/>
                  </a:lnTo>
                  <a:lnTo>
                    <a:pt x="3296412" y="1844306"/>
                  </a:lnTo>
                  <a:lnTo>
                    <a:pt x="3317227" y="1800910"/>
                  </a:lnTo>
                  <a:lnTo>
                    <a:pt x="3336226" y="1756727"/>
                  </a:lnTo>
                  <a:lnTo>
                    <a:pt x="3353422" y="1711782"/>
                  </a:lnTo>
                  <a:lnTo>
                    <a:pt x="3368802" y="1666074"/>
                  </a:lnTo>
                  <a:lnTo>
                    <a:pt x="3382391" y="1619631"/>
                  </a:lnTo>
                  <a:lnTo>
                    <a:pt x="3394189" y="1572450"/>
                  </a:lnTo>
                  <a:lnTo>
                    <a:pt x="3404209" y="1524546"/>
                  </a:lnTo>
                  <a:lnTo>
                    <a:pt x="3412452" y="1475930"/>
                  </a:lnTo>
                  <a:lnTo>
                    <a:pt x="3418941" y="1426603"/>
                  </a:lnTo>
                  <a:lnTo>
                    <a:pt x="3423577" y="1376616"/>
                  </a:lnTo>
                  <a:lnTo>
                    <a:pt x="3426142" y="1326934"/>
                  </a:lnTo>
                  <a:lnTo>
                    <a:pt x="3426637" y="1277569"/>
                  </a:lnTo>
                  <a:close/>
                </a:path>
              </a:pathLst>
            </a:custGeom>
            <a:solidFill>
              <a:srgbClr val="0E6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6031" y="3487038"/>
              <a:ext cx="280035" cy="259715"/>
            </a:xfrm>
            <a:custGeom>
              <a:avLst/>
              <a:gdLst/>
              <a:ahLst/>
              <a:cxnLst/>
              <a:rect l="l" t="t" r="r" b="b"/>
              <a:pathLst>
                <a:path w="280034" h="259714">
                  <a:moveTo>
                    <a:pt x="137299" y="0"/>
                  </a:moveTo>
                  <a:lnTo>
                    <a:pt x="132331" y="6560"/>
                  </a:lnTo>
                  <a:lnTo>
                    <a:pt x="125939" y="11525"/>
                  </a:lnTo>
                  <a:lnTo>
                    <a:pt x="111836" y="19812"/>
                  </a:lnTo>
                  <a:lnTo>
                    <a:pt x="0" y="93218"/>
                  </a:lnTo>
                  <a:lnTo>
                    <a:pt x="124904" y="259715"/>
                  </a:lnTo>
                  <a:lnTo>
                    <a:pt x="265468" y="168529"/>
                  </a:lnTo>
                  <a:lnTo>
                    <a:pt x="271170" y="163068"/>
                  </a:lnTo>
                  <a:lnTo>
                    <a:pt x="279488" y="162052"/>
                  </a:lnTo>
                  <a:lnTo>
                    <a:pt x="242059" y="122979"/>
                  </a:lnTo>
                  <a:lnTo>
                    <a:pt x="205660" y="83121"/>
                  </a:lnTo>
                  <a:lnTo>
                    <a:pt x="170628" y="42215"/>
                  </a:lnTo>
                  <a:lnTo>
                    <a:pt x="137299" y="0"/>
                  </a:lnTo>
                  <a:close/>
                </a:path>
              </a:pathLst>
            </a:custGeom>
            <a:solidFill>
              <a:srgbClr val="138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9611" y="2165288"/>
              <a:ext cx="203910" cy="1874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79243" y="1454942"/>
              <a:ext cx="678180" cy="697230"/>
            </a:xfrm>
            <a:custGeom>
              <a:avLst/>
              <a:gdLst/>
              <a:ahLst/>
              <a:cxnLst/>
              <a:rect l="l" t="t" r="r" b="b"/>
              <a:pathLst>
                <a:path w="678179" h="697230">
                  <a:moveTo>
                    <a:pt x="385991" y="0"/>
                  </a:moveTo>
                  <a:lnTo>
                    <a:pt x="334061" y="956"/>
                  </a:lnTo>
                  <a:lnTo>
                    <a:pt x="285638" y="11606"/>
                  </a:lnTo>
                  <a:lnTo>
                    <a:pt x="240951" y="31845"/>
                  </a:lnTo>
                  <a:lnTo>
                    <a:pt x="200230" y="61566"/>
                  </a:lnTo>
                  <a:lnTo>
                    <a:pt x="163703" y="100665"/>
                  </a:lnTo>
                  <a:lnTo>
                    <a:pt x="133317" y="143226"/>
                  </a:lnTo>
                  <a:lnTo>
                    <a:pt x="107049" y="187717"/>
                  </a:lnTo>
                  <a:lnTo>
                    <a:pt x="84501" y="233938"/>
                  </a:lnTo>
                  <a:lnTo>
                    <a:pt x="65278" y="281687"/>
                  </a:lnTo>
                  <a:lnTo>
                    <a:pt x="48983" y="330764"/>
                  </a:lnTo>
                  <a:lnTo>
                    <a:pt x="35222" y="380968"/>
                  </a:lnTo>
                  <a:lnTo>
                    <a:pt x="23598" y="432097"/>
                  </a:lnTo>
                  <a:lnTo>
                    <a:pt x="13716" y="483951"/>
                  </a:lnTo>
                  <a:lnTo>
                    <a:pt x="6032" y="536021"/>
                  </a:lnTo>
                  <a:lnTo>
                    <a:pt x="1397" y="588757"/>
                  </a:lnTo>
                  <a:lnTo>
                    <a:pt x="0" y="642399"/>
                  </a:lnTo>
                  <a:lnTo>
                    <a:pt x="1956" y="695152"/>
                  </a:lnTo>
                  <a:lnTo>
                    <a:pt x="2031" y="697184"/>
                  </a:lnTo>
                  <a:lnTo>
                    <a:pt x="46680" y="696023"/>
                  </a:lnTo>
                  <a:lnTo>
                    <a:pt x="113851" y="689793"/>
                  </a:lnTo>
                  <a:lnTo>
                    <a:pt x="165898" y="682272"/>
                  </a:lnTo>
                  <a:lnTo>
                    <a:pt x="217062" y="672508"/>
                  </a:lnTo>
                  <a:lnTo>
                    <a:pt x="267307" y="660419"/>
                  </a:lnTo>
                  <a:lnTo>
                    <a:pt x="316595" y="645923"/>
                  </a:lnTo>
                  <a:lnTo>
                    <a:pt x="364888" y="628940"/>
                  </a:lnTo>
                  <a:lnTo>
                    <a:pt x="412149" y="609387"/>
                  </a:lnTo>
                  <a:lnTo>
                    <a:pt x="458341" y="587183"/>
                  </a:lnTo>
                  <a:lnTo>
                    <a:pt x="503427" y="562247"/>
                  </a:lnTo>
                  <a:lnTo>
                    <a:pt x="547369" y="534497"/>
                  </a:lnTo>
                  <a:lnTo>
                    <a:pt x="585828" y="504597"/>
                  </a:lnTo>
                  <a:lnTo>
                    <a:pt x="617843" y="471270"/>
                  </a:lnTo>
                  <a:lnTo>
                    <a:pt x="643243" y="434926"/>
                  </a:lnTo>
                  <a:lnTo>
                    <a:pt x="661860" y="395971"/>
                  </a:lnTo>
                  <a:lnTo>
                    <a:pt x="667218" y="377064"/>
                  </a:lnTo>
                  <a:lnTo>
                    <a:pt x="400605" y="377064"/>
                  </a:lnTo>
                  <a:lnTo>
                    <a:pt x="364861" y="370593"/>
                  </a:lnTo>
                  <a:lnTo>
                    <a:pt x="332105" y="350347"/>
                  </a:lnTo>
                  <a:lnTo>
                    <a:pt x="308562" y="319025"/>
                  </a:lnTo>
                  <a:lnTo>
                    <a:pt x="298735" y="283132"/>
                  </a:lnTo>
                  <a:lnTo>
                    <a:pt x="302908" y="247614"/>
                  </a:lnTo>
                  <a:lnTo>
                    <a:pt x="302958" y="247191"/>
                  </a:lnTo>
                  <a:lnTo>
                    <a:pt x="321563" y="215727"/>
                  </a:lnTo>
                  <a:lnTo>
                    <a:pt x="351216" y="195361"/>
                  </a:lnTo>
                  <a:lnTo>
                    <a:pt x="386095" y="188723"/>
                  </a:lnTo>
                  <a:lnTo>
                    <a:pt x="652486" y="188723"/>
                  </a:lnTo>
                  <a:lnTo>
                    <a:pt x="647904" y="176561"/>
                  </a:lnTo>
                  <a:lnTo>
                    <a:pt x="625653" y="135740"/>
                  </a:lnTo>
                  <a:lnTo>
                    <a:pt x="598421" y="99879"/>
                  </a:lnTo>
                  <a:lnTo>
                    <a:pt x="566284" y="69119"/>
                  </a:lnTo>
                  <a:lnTo>
                    <a:pt x="529318" y="43600"/>
                  </a:lnTo>
                  <a:lnTo>
                    <a:pt x="487597" y="23462"/>
                  </a:lnTo>
                  <a:lnTo>
                    <a:pt x="441198" y="8844"/>
                  </a:lnTo>
                  <a:lnTo>
                    <a:pt x="385991" y="0"/>
                  </a:lnTo>
                  <a:close/>
                </a:path>
                <a:path w="678179" h="697230">
                  <a:moveTo>
                    <a:pt x="652486" y="188723"/>
                  </a:moveTo>
                  <a:lnTo>
                    <a:pt x="386095" y="188723"/>
                  </a:lnTo>
                  <a:lnTo>
                    <a:pt x="421951" y="195778"/>
                  </a:lnTo>
                  <a:lnTo>
                    <a:pt x="454532" y="216489"/>
                  </a:lnTo>
                  <a:lnTo>
                    <a:pt x="477696" y="247614"/>
                  </a:lnTo>
                  <a:lnTo>
                    <a:pt x="487346" y="282703"/>
                  </a:lnTo>
                  <a:lnTo>
                    <a:pt x="483161" y="317769"/>
                  </a:lnTo>
                  <a:lnTo>
                    <a:pt x="464819" y="348823"/>
                  </a:lnTo>
                  <a:lnTo>
                    <a:pt x="435278" y="369795"/>
                  </a:lnTo>
                  <a:lnTo>
                    <a:pt x="400605" y="377064"/>
                  </a:lnTo>
                  <a:lnTo>
                    <a:pt x="667218" y="377064"/>
                  </a:lnTo>
                  <a:lnTo>
                    <a:pt x="673524" y="354814"/>
                  </a:lnTo>
                  <a:lnTo>
                    <a:pt x="678064" y="311862"/>
                  </a:lnTo>
                  <a:lnTo>
                    <a:pt x="675313" y="267522"/>
                  </a:lnTo>
                  <a:lnTo>
                    <a:pt x="665099" y="222204"/>
                  </a:lnTo>
                  <a:lnTo>
                    <a:pt x="652486" y="188723"/>
                  </a:lnTo>
                  <a:close/>
                </a:path>
              </a:pathLst>
            </a:custGeom>
            <a:solidFill>
              <a:srgbClr val="1B4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3344" y="1901316"/>
              <a:ext cx="1896745" cy="1737613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0"/>
            <a:ext cx="414564" cy="3779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794" y="3886200"/>
            <a:ext cx="341406" cy="359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493" rIns="0" bIns="0" rtlCol="0">
            <a:spAutoFit/>
          </a:bodyPr>
          <a:lstStyle/>
          <a:p>
            <a:pPr marL="2906395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1B44BE"/>
                </a:solidFill>
                <a:latin typeface="Calibri"/>
                <a:cs typeface="Calibri"/>
              </a:rPr>
              <a:t>Monitoring</a:t>
            </a:r>
            <a:r>
              <a:rPr sz="4000" b="1" spc="-135" dirty="0">
                <a:solidFill>
                  <a:srgbClr val="1B44B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1B44BE"/>
                </a:solidFill>
                <a:latin typeface="Calibri"/>
                <a:cs typeface="Calibri"/>
              </a:rPr>
              <a:t>dan</a:t>
            </a:r>
            <a:r>
              <a:rPr sz="4000" b="1" spc="-140" dirty="0">
                <a:solidFill>
                  <a:srgbClr val="1B44B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1B44BE"/>
                </a:solidFill>
                <a:latin typeface="Calibri"/>
                <a:cs typeface="Calibri"/>
              </a:rPr>
              <a:t>Evaluasi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176" y="1780044"/>
            <a:ext cx="11882120" cy="4247515"/>
            <a:chOff x="169176" y="1780044"/>
            <a:chExt cx="11882120" cy="4247515"/>
          </a:xfrm>
        </p:grpSpPr>
        <p:sp>
          <p:nvSpPr>
            <p:cNvPr id="4" name="object 4"/>
            <p:cNvSpPr/>
            <p:nvPr/>
          </p:nvSpPr>
          <p:spPr>
            <a:xfrm>
              <a:off x="4058793" y="1849500"/>
              <a:ext cx="2790190" cy="4176395"/>
            </a:xfrm>
            <a:custGeom>
              <a:avLst/>
              <a:gdLst/>
              <a:ahLst/>
              <a:cxnLst/>
              <a:rect l="l" t="t" r="r" b="b"/>
              <a:pathLst>
                <a:path w="2790190" h="4176395">
                  <a:moveTo>
                    <a:pt x="2790063" y="0"/>
                  </a:moveTo>
                  <a:lnTo>
                    <a:pt x="0" y="0"/>
                  </a:lnTo>
                  <a:lnTo>
                    <a:pt x="0" y="3711321"/>
                  </a:lnTo>
                  <a:lnTo>
                    <a:pt x="2400" y="3758872"/>
                  </a:lnTo>
                  <a:lnTo>
                    <a:pt x="9445" y="3805049"/>
                  </a:lnTo>
                  <a:lnTo>
                    <a:pt x="20902" y="3849619"/>
                  </a:lnTo>
                  <a:lnTo>
                    <a:pt x="36536" y="3892346"/>
                  </a:lnTo>
                  <a:lnTo>
                    <a:pt x="56114" y="3932998"/>
                  </a:lnTo>
                  <a:lnTo>
                    <a:pt x="79402" y="3971342"/>
                  </a:lnTo>
                  <a:lnTo>
                    <a:pt x="106167" y="4007142"/>
                  </a:lnTo>
                  <a:lnTo>
                    <a:pt x="136175" y="4040166"/>
                  </a:lnTo>
                  <a:lnTo>
                    <a:pt x="169193" y="4070181"/>
                  </a:lnTo>
                  <a:lnTo>
                    <a:pt x="204985" y="4096951"/>
                  </a:lnTo>
                  <a:lnTo>
                    <a:pt x="243320" y="4120244"/>
                  </a:lnTo>
                  <a:lnTo>
                    <a:pt x="283964" y="4139826"/>
                  </a:lnTo>
                  <a:lnTo>
                    <a:pt x="326681" y="4155463"/>
                  </a:lnTo>
                  <a:lnTo>
                    <a:pt x="371240" y="4166922"/>
                  </a:lnTo>
                  <a:lnTo>
                    <a:pt x="417407" y="4173968"/>
                  </a:lnTo>
                  <a:lnTo>
                    <a:pt x="464947" y="4176369"/>
                  </a:lnTo>
                  <a:lnTo>
                    <a:pt x="2324989" y="4176369"/>
                  </a:lnTo>
                  <a:lnTo>
                    <a:pt x="2372530" y="4173968"/>
                  </a:lnTo>
                  <a:lnTo>
                    <a:pt x="2418700" y="4166922"/>
                  </a:lnTo>
                  <a:lnTo>
                    <a:pt x="2463265" y="4155463"/>
                  </a:lnTo>
                  <a:lnTo>
                    <a:pt x="2505991" y="4139826"/>
                  </a:lnTo>
                  <a:lnTo>
                    <a:pt x="2546644" y="4120244"/>
                  </a:lnTo>
                  <a:lnTo>
                    <a:pt x="2584990" y="4096951"/>
                  </a:lnTo>
                  <a:lnTo>
                    <a:pt x="2620794" y="4070181"/>
                  </a:lnTo>
                  <a:lnTo>
                    <a:pt x="2653823" y="4040166"/>
                  </a:lnTo>
                  <a:lnTo>
                    <a:pt x="2683843" y="4007142"/>
                  </a:lnTo>
                  <a:lnTo>
                    <a:pt x="2710620" y="3971342"/>
                  </a:lnTo>
                  <a:lnTo>
                    <a:pt x="2733919" y="3932998"/>
                  </a:lnTo>
                  <a:lnTo>
                    <a:pt x="2753506" y="3892346"/>
                  </a:lnTo>
                  <a:lnTo>
                    <a:pt x="2769149" y="3849619"/>
                  </a:lnTo>
                  <a:lnTo>
                    <a:pt x="2780611" y="3805049"/>
                  </a:lnTo>
                  <a:lnTo>
                    <a:pt x="2787661" y="3758872"/>
                  </a:lnTo>
                  <a:lnTo>
                    <a:pt x="2790063" y="3711321"/>
                  </a:lnTo>
                  <a:lnTo>
                    <a:pt x="2790063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2498" y="1845817"/>
              <a:ext cx="254635" cy="973455"/>
            </a:xfrm>
            <a:custGeom>
              <a:avLst/>
              <a:gdLst/>
              <a:ahLst/>
              <a:cxnLst/>
              <a:rect l="l" t="t" r="r" b="b"/>
              <a:pathLst>
                <a:path w="254635" h="973455">
                  <a:moveTo>
                    <a:pt x="127380" y="0"/>
                  </a:moveTo>
                  <a:lnTo>
                    <a:pt x="90588" y="20608"/>
                  </a:lnTo>
                  <a:lnTo>
                    <a:pt x="58017" y="78415"/>
                  </a:lnTo>
                  <a:lnTo>
                    <a:pt x="43806" y="119385"/>
                  </a:lnTo>
                  <a:lnTo>
                    <a:pt x="31241" y="167394"/>
                  </a:lnTo>
                  <a:lnTo>
                    <a:pt x="20519" y="221690"/>
                  </a:lnTo>
                  <a:lnTo>
                    <a:pt x="11837" y="281518"/>
                  </a:lnTo>
                  <a:lnTo>
                    <a:pt x="5392" y="346125"/>
                  </a:lnTo>
                  <a:lnTo>
                    <a:pt x="1380" y="414758"/>
                  </a:lnTo>
                  <a:lnTo>
                    <a:pt x="0" y="486664"/>
                  </a:lnTo>
                  <a:lnTo>
                    <a:pt x="1380" y="558601"/>
                  </a:lnTo>
                  <a:lnTo>
                    <a:pt x="5392" y="627259"/>
                  </a:lnTo>
                  <a:lnTo>
                    <a:pt x="11837" y="691887"/>
                  </a:lnTo>
                  <a:lnTo>
                    <a:pt x="20519" y="751731"/>
                  </a:lnTo>
                  <a:lnTo>
                    <a:pt x="31241" y="806039"/>
                  </a:lnTo>
                  <a:lnTo>
                    <a:pt x="43806" y="854057"/>
                  </a:lnTo>
                  <a:lnTo>
                    <a:pt x="58017" y="895032"/>
                  </a:lnTo>
                  <a:lnTo>
                    <a:pt x="90588" y="952845"/>
                  </a:lnTo>
                  <a:lnTo>
                    <a:pt x="127380" y="973455"/>
                  </a:lnTo>
                  <a:lnTo>
                    <a:pt x="146174" y="968177"/>
                  </a:lnTo>
                  <a:lnTo>
                    <a:pt x="181006" y="928213"/>
                  </a:lnTo>
                  <a:lnTo>
                    <a:pt x="210848" y="854057"/>
                  </a:lnTo>
                  <a:lnTo>
                    <a:pt x="223405" y="806039"/>
                  </a:lnTo>
                  <a:lnTo>
                    <a:pt x="234121" y="751731"/>
                  </a:lnTo>
                  <a:lnTo>
                    <a:pt x="242799" y="691887"/>
                  </a:lnTo>
                  <a:lnTo>
                    <a:pt x="249243" y="627259"/>
                  </a:lnTo>
                  <a:lnTo>
                    <a:pt x="253254" y="558601"/>
                  </a:lnTo>
                  <a:lnTo>
                    <a:pt x="254635" y="486664"/>
                  </a:lnTo>
                  <a:lnTo>
                    <a:pt x="253254" y="414758"/>
                  </a:lnTo>
                  <a:lnTo>
                    <a:pt x="249243" y="346125"/>
                  </a:lnTo>
                  <a:lnTo>
                    <a:pt x="242799" y="281518"/>
                  </a:lnTo>
                  <a:lnTo>
                    <a:pt x="234121" y="221690"/>
                  </a:lnTo>
                  <a:lnTo>
                    <a:pt x="223405" y="167394"/>
                  </a:lnTo>
                  <a:lnTo>
                    <a:pt x="210848" y="119385"/>
                  </a:lnTo>
                  <a:lnTo>
                    <a:pt x="196650" y="78415"/>
                  </a:lnTo>
                  <a:lnTo>
                    <a:pt x="164115" y="20608"/>
                  </a:lnTo>
                  <a:lnTo>
                    <a:pt x="127380" y="0"/>
                  </a:lnTo>
                  <a:close/>
                </a:path>
              </a:pathLst>
            </a:custGeom>
            <a:solidFill>
              <a:srgbClr val="8E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86397" y="1850770"/>
              <a:ext cx="3278504" cy="4177029"/>
            </a:xfrm>
            <a:custGeom>
              <a:avLst/>
              <a:gdLst/>
              <a:ahLst/>
              <a:cxnLst/>
              <a:rect l="l" t="t" r="r" b="b"/>
              <a:pathLst>
                <a:path w="3278504" h="4177029">
                  <a:moveTo>
                    <a:pt x="3278251" y="0"/>
                  </a:moveTo>
                  <a:lnTo>
                    <a:pt x="0" y="0"/>
                  </a:lnTo>
                  <a:lnTo>
                    <a:pt x="0" y="3630041"/>
                  </a:lnTo>
                  <a:lnTo>
                    <a:pt x="2005" y="3677187"/>
                  </a:lnTo>
                  <a:lnTo>
                    <a:pt x="7912" y="3723220"/>
                  </a:lnTo>
                  <a:lnTo>
                    <a:pt x="17556" y="3767975"/>
                  </a:lnTo>
                  <a:lnTo>
                    <a:pt x="30774" y="3811289"/>
                  </a:lnTo>
                  <a:lnTo>
                    <a:pt x="47401" y="3852996"/>
                  </a:lnTo>
                  <a:lnTo>
                    <a:pt x="67274" y="3892933"/>
                  </a:lnTo>
                  <a:lnTo>
                    <a:pt x="90228" y="3930937"/>
                  </a:lnTo>
                  <a:lnTo>
                    <a:pt x="116100" y="3966843"/>
                  </a:lnTo>
                  <a:lnTo>
                    <a:pt x="144725" y="4000487"/>
                  </a:lnTo>
                  <a:lnTo>
                    <a:pt x="175941" y="4031705"/>
                  </a:lnTo>
                  <a:lnTo>
                    <a:pt x="209581" y="4060333"/>
                  </a:lnTo>
                  <a:lnTo>
                    <a:pt x="245484" y="4086208"/>
                  </a:lnTo>
                  <a:lnTo>
                    <a:pt x="283484" y="4109164"/>
                  </a:lnTo>
                  <a:lnTo>
                    <a:pt x="323418" y="4129039"/>
                  </a:lnTo>
                  <a:lnTo>
                    <a:pt x="365121" y="4145668"/>
                  </a:lnTo>
                  <a:lnTo>
                    <a:pt x="408431" y="4158887"/>
                  </a:lnTo>
                  <a:lnTo>
                    <a:pt x="453182" y="4168532"/>
                  </a:lnTo>
                  <a:lnTo>
                    <a:pt x="499211" y="4174440"/>
                  </a:lnTo>
                  <a:lnTo>
                    <a:pt x="546353" y="4176445"/>
                  </a:lnTo>
                  <a:lnTo>
                    <a:pt x="2731897" y="4176445"/>
                  </a:lnTo>
                  <a:lnTo>
                    <a:pt x="2779039" y="4174440"/>
                  </a:lnTo>
                  <a:lnTo>
                    <a:pt x="2825068" y="4168532"/>
                  </a:lnTo>
                  <a:lnTo>
                    <a:pt x="2869819" y="4158887"/>
                  </a:lnTo>
                  <a:lnTo>
                    <a:pt x="2913129" y="4145668"/>
                  </a:lnTo>
                  <a:lnTo>
                    <a:pt x="2954832" y="4129039"/>
                  </a:lnTo>
                  <a:lnTo>
                    <a:pt x="2994766" y="4109164"/>
                  </a:lnTo>
                  <a:lnTo>
                    <a:pt x="3032766" y="4086208"/>
                  </a:lnTo>
                  <a:lnTo>
                    <a:pt x="3068669" y="4060333"/>
                  </a:lnTo>
                  <a:lnTo>
                    <a:pt x="3102309" y="4031705"/>
                  </a:lnTo>
                  <a:lnTo>
                    <a:pt x="3133525" y="4000487"/>
                  </a:lnTo>
                  <a:lnTo>
                    <a:pt x="3162150" y="3966843"/>
                  </a:lnTo>
                  <a:lnTo>
                    <a:pt x="3188022" y="3930937"/>
                  </a:lnTo>
                  <a:lnTo>
                    <a:pt x="3210976" y="3892933"/>
                  </a:lnTo>
                  <a:lnTo>
                    <a:pt x="3230849" y="3852996"/>
                  </a:lnTo>
                  <a:lnTo>
                    <a:pt x="3247476" y="3811289"/>
                  </a:lnTo>
                  <a:lnTo>
                    <a:pt x="3260694" y="3767975"/>
                  </a:lnTo>
                  <a:lnTo>
                    <a:pt x="3270338" y="3723220"/>
                  </a:lnTo>
                  <a:lnTo>
                    <a:pt x="3276245" y="3677187"/>
                  </a:lnTo>
                  <a:lnTo>
                    <a:pt x="3278251" y="3630041"/>
                  </a:lnTo>
                  <a:lnTo>
                    <a:pt x="3278251" y="0"/>
                  </a:lnTo>
                  <a:close/>
                </a:path>
              </a:pathLst>
            </a:custGeom>
            <a:solidFill>
              <a:srgbClr val="044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2255" y="1842134"/>
              <a:ext cx="2710180" cy="4177029"/>
            </a:xfrm>
            <a:custGeom>
              <a:avLst/>
              <a:gdLst/>
              <a:ahLst/>
              <a:cxnLst/>
              <a:rect l="l" t="t" r="r" b="b"/>
              <a:pathLst>
                <a:path w="2710179" h="4177029">
                  <a:moveTo>
                    <a:pt x="2710078" y="0"/>
                  </a:moveTo>
                  <a:lnTo>
                    <a:pt x="0" y="0"/>
                  </a:lnTo>
                  <a:lnTo>
                    <a:pt x="0" y="3724782"/>
                  </a:lnTo>
                  <a:lnTo>
                    <a:pt x="2650" y="3773991"/>
                  </a:lnTo>
                  <a:lnTo>
                    <a:pt x="10417" y="3821665"/>
                  </a:lnTo>
                  <a:lnTo>
                    <a:pt x="23025" y="3867530"/>
                  </a:lnTo>
                  <a:lnTo>
                    <a:pt x="40198" y="3911309"/>
                  </a:lnTo>
                  <a:lnTo>
                    <a:pt x="61662" y="3952728"/>
                  </a:lnTo>
                  <a:lnTo>
                    <a:pt x="87141" y="3991511"/>
                  </a:lnTo>
                  <a:lnTo>
                    <a:pt x="116358" y="4027381"/>
                  </a:lnTo>
                  <a:lnTo>
                    <a:pt x="149039" y="4060064"/>
                  </a:lnTo>
                  <a:lnTo>
                    <a:pt x="184908" y="4089283"/>
                  </a:lnTo>
                  <a:lnTo>
                    <a:pt x="223689" y="4114764"/>
                  </a:lnTo>
                  <a:lnTo>
                    <a:pt x="265107" y="4136229"/>
                  </a:lnTo>
                  <a:lnTo>
                    <a:pt x="308886" y="4153405"/>
                  </a:lnTo>
                  <a:lnTo>
                    <a:pt x="354751" y="4166014"/>
                  </a:lnTo>
                  <a:lnTo>
                    <a:pt x="402427" y="4173782"/>
                  </a:lnTo>
                  <a:lnTo>
                    <a:pt x="451637" y="4176433"/>
                  </a:lnTo>
                  <a:lnTo>
                    <a:pt x="2258466" y="4176433"/>
                  </a:lnTo>
                  <a:lnTo>
                    <a:pt x="2307676" y="4173782"/>
                  </a:lnTo>
                  <a:lnTo>
                    <a:pt x="2355350" y="4166014"/>
                  </a:lnTo>
                  <a:lnTo>
                    <a:pt x="2401214" y="4153405"/>
                  </a:lnTo>
                  <a:lnTo>
                    <a:pt x="2444991" y="4136229"/>
                  </a:lnTo>
                  <a:lnTo>
                    <a:pt x="2486407" y="4114764"/>
                  </a:lnTo>
                  <a:lnTo>
                    <a:pt x="2525186" y="4089283"/>
                  </a:lnTo>
                  <a:lnTo>
                    <a:pt x="2561053" y="4060064"/>
                  </a:lnTo>
                  <a:lnTo>
                    <a:pt x="2593731" y="4027381"/>
                  </a:lnTo>
                  <a:lnTo>
                    <a:pt x="2622946" y="3991511"/>
                  </a:lnTo>
                  <a:lnTo>
                    <a:pt x="2648422" y="3952728"/>
                  </a:lnTo>
                  <a:lnTo>
                    <a:pt x="2669883" y="3911309"/>
                  </a:lnTo>
                  <a:lnTo>
                    <a:pt x="2687055" y="3867530"/>
                  </a:lnTo>
                  <a:lnTo>
                    <a:pt x="2699662" y="3821665"/>
                  </a:lnTo>
                  <a:lnTo>
                    <a:pt x="2707428" y="3773991"/>
                  </a:lnTo>
                  <a:lnTo>
                    <a:pt x="2710078" y="3724782"/>
                  </a:lnTo>
                  <a:lnTo>
                    <a:pt x="2710078" y="0"/>
                  </a:lnTo>
                  <a:close/>
                </a:path>
              </a:pathLst>
            </a:custGeom>
            <a:solidFill>
              <a:srgbClr val="138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54850" y="1842134"/>
              <a:ext cx="254635" cy="973455"/>
            </a:xfrm>
            <a:custGeom>
              <a:avLst/>
              <a:gdLst/>
              <a:ahLst/>
              <a:cxnLst/>
              <a:rect l="l" t="t" r="r" b="b"/>
              <a:pathLst>
                <a:path w="254634" h="973455">
                  <a:moveTo>
                    <a:pt x="127380" y="0"/>
                  </a:moveTo>
                  <a:lnTo>
                    <a:pt x="90588" y="20609"/>
                  </a:lnTo>
                  <a:lnTo>
                    <a:pt x="58017" y="78422"/>
                  </a:lnTo>
                  <a:lnTo>
                    <a:pt x="43806" y="119397"/>
                  </a:lnTo>
                  <a:lnTo>
                    <a:pt x="31241" y="167415"/>
                  </a:lnTo>
                  <a:lnTo>
                    <a:pt x="20519" y="221723"/>
                  </a:lnTo>
                  <a:lnTo>
                    <a:pt x="11837" y="281567"/>
                  </a:lnTo>
                  <a:lnTo>
                    <a:pt x="5392" y="346195"/>
                  </a:lnTo>
                  <a:lnTo>
                    <a:pt x="1380" y="414853"/>
                  </a:lnTo>
                  <a:lnTo>
                    <a:pt x="0" y="486790"/>
                  </a:lnTo>
                  <a:lnTo>
                    <a:pt x="1380" y="558696"/>
                  </a:lnTo>
                  <a:lnTo>
                    <a:pt x="5392" y="627329"/>
                  </a:lnTo>
                  <a:lnTo>
                    <a:pt x="11837" y="691936"/>
                  </a:lnTo>
                  <a:lnTo>
                    <a:pt x="20519" y="751764"/>
                  </a:lnTo>
                  <a:lnTo>
                    <a:pt x="31241" y="806060"/>
                  </a:lnTo>
                  <a:lnTo>
                    <a:pt x="43806" y="854069"/>
                  </a:lnTo>
                  <a:lnTo>
                    <a:pt x="58017" y="895039"/>
                  </a:lnTo>
                  <a:lnTo>
                    <a:pt x="90588" y="952846"/>
                  </a:lnTo>
                  <a:lnTo>
                    <a:pt x="127380" y="973454"/>
                  </a:lnTo>
                  <a:lnTo>
                    <a:pt x="146174" y="968177"/>
                  </a:lnTo>
                  <a:lnTo>
                    <a:pt x="181006" y="928215"/>
                  </a:lnTo>
                  <a:lnTo>
                    <a:pt x="210848" y="854069"/>
                  </a:lnTo>
                  <a:lnTo>
                    <a:pt x="223405" y="806060"/>
                  </a:lnTo>
                  <a:lnTo>
                    <a:pt x="234121" y="751764"/>
                  </a:lnTo>
                  <a:lnTo>
                    <a:pt x="242799" y="691936"/>
                  </a:lnTo>
                  <a:lnTo>
                    <a:pt x="249243" y="627329"/>
                  </a:lnTo>
                  <a:lnTo>
                    <a:pt x="253254" y="558696"/>
                  </a:lnTo>
                  <a:lnTo>
                    <a:pt x="254634" y="486790"/>
                  </a:lnTo>
                  <a:lnTo>
                    <a:pt x="253254" y="414853"/>
                  </a:lnTo>
                  <a:lnTo>
                    <a:pt x="249243" y="346195"/>
                  </a:lnTo>
                  <a:lnTo>
                    <a:pt x="242799" y="281567"/>
                  </a:lnTo>
                  <a:lnTo>
                    <a:pt x="234121" y="221723"/>
                  </a:lnTo>
                  <a:lnTo>
                    <a:pt x="223405" y="167415"/>
                  </a:lnTo>
                  <a:lnTo>
                    <a:pt x="210848" y="119397"/>
                  </a:lnTo>
                  <a:lnTo>
                    <a:pt x="196650" y="78422"/>
                  </a:lnTo>
                  <a:lnTo>
                    <a:pt x="164115" y="20609"/>
                  </a:lnTo>
                  <a:lnTo>
                    <a:pt x="127380" y="0"/>
                  </a:lnTo>
                  <a:close/>
                </a:path>
              </a:pathLst>
            </a:custGeom>
            <a:solidFill>
              <a:srgbClr val="01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27351" y="1849500"/>
              <a:ext cx="254635" cy="973455"/>
            </a:xfrm>
            <a:custGeom>
              <a:avLst/>
              <a:gdLst/>
              <a:ahLst/>
              <a:cxnLst/>
              <a:rect l="l" t="t" r="r" b="b"/>
              <a:pathLst>
                <a:path w="254635" h="973455">
                  <a:moveTo>
                    <a:pt x="127254" y="0"/>
                  </a:moveTo>
                  <a:lnTo>
                    <a:pt x="90519" y="20608"/>
                  </a:lnTo>
                  <a:lnTo>
                    <a:pt x="57984" y="78415"/>
                  </a:lnTo>
                  <a:lnTo>
                    <a:pt x="43786" y="119385"/>
                  </a:lnTo>
                  <a:lnTo>
                    <a:pt x="31229" y="167394"/>
                  </a:lnTo>
                  <a:lnTo>
                    <a:pt x="20513" y="221690"/>
                  </a:lnTo>
                  <a:lnTo>
                    <a:pt x="11835" y="281518"/>
                  </a:lnTo>
                  <a:lnTo>
                    <a:pt x="5391" y="346125"/>
                  </a:lnTo>
                  <a:lnTo>
                    <a:pt x="1380" y="414758"/>
                  </a:lnTo>
                  <a:lnTo>
                    <a:pt x="0" y="486663"/>
                  </a:lnTo>
                  <a:lnTo>
                    <a:pt x="1380" y="558601"/>
                  </a:lnTo>
                  <a:lnTo>
                    <a:pt x="5391" y="627259"/>
                  </a:lnTo>
                  <a:lnTo>
                    <a:pt x="11835" y="691887"/>
                  </a:lnTo>
                  <a:lnTo>
                    <a:pt x="20513" y="751731"/>
                  </a:lnTo>
                  <a:lnTo>
                    <a:pt x="31229" y="806039"/>
                  </a:lnTo>
                  <a:lnTo>
                    <a:pt x="43786" y="854057"/>
                  </a:lnTo>
                  <a:lnTo>
                    <a:pt x="57984" y="895032"/>
                  </a:lnTo>
                  <a:lnTo>
                    <a:pt x="90519" y="952845"/>
                  </a:lnTo>
                  <a:lnTo>
                    <a:pt x="127254" y="973454"/>
                  </a:lnTo>
                  <a:lnTo>
                    <a:pt x="146079" y="968177"/>
                  </a:lnTo>
                  <a:lnTo>
                    <a:pt x="180957" y="928213"/>
                  </a:lnTo>
                  <a:lnTo>
                    <a:pt x="210828" y="854057"/>
                  </a:lnTo>
                  <a:lnTo>
                    <a:pt x="223393" y="806039"/>
                  </a:lnTo>
                  <a:lnTo>
                    <a:pt x="234115" y="751731"/>
                  </a:lnTo>
                  <a:lnTo>
                    <a:pt x="242797" y="691887"/>
                  </a:lnTo>
                  <a:lnTo>
                    <a:pt x="249242" y="627259"/>
                  </a:lnTo>
                  <a:lnTo>
                    <a:pt x="253254" y="558601"/>
                  </a:lnTo>
                  <a:lnTo>
                    <a:pt x="254635" y="486663"/>
                  </a:lnTo>
                  <a:lnTo>
                    <a:pt x="253254" y="414758"/>
                  </a:lnTo>
                  <a:lnTo>
                    <a:pt x="249242" y="346125"/>
                  </a:lnTo>
                  <a:lnTo>
                    <a:pt x="242797" y="281518"/>
                  </a:lnTo>
                  <a:lnTo>
                    <a:pt x="234115" y="221690"/>
                  </a:lnTo>
                  <a:lnTo>
                    <a:pt x="223393" y="167394"/>
                  </a:lnTo>
                  <a:lnTo>
                    <a:pt x="210828" y="119385"/>
                  </a:lnTo>
                  <a:lnTo>
                    <a:pt x="196617" y="78415"/>
                  </a:lnTo>
                  <a:lnTo>
                    <a:pt x="164046" y="20608"/>
                  </a:lnTo>
                  <a:lnTo>
                    <a:pt x="127254" y="0"/>
                  </a:lnTo>
                  <a:close/>
                </a:path>
              </a:pathLst>
            </a:custGeom>
            <a:solidFill>
              <a:srgbClr val="094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3819" y="1850135"/>
              <a:ext cx="1807209" cy="8616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3819" y="2280665"/>
              <a:ext cx="1798954" cy="4311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37644" y="2185669"/>
              <a:ext cx="410718" cy="1946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05039" y="2424683"/>
              <a:ext cx="2602865" cy="287655"/>
            </a:xfrm>
            <a:custGeom>
              <a:avLst/>
              <a:gdLst/>
              <a:ahLst/>
              <a:cxnLst/>
              <a:rect l="l" t="t" r="r" b="b"/>
              <a:pathLst>
                <a:path w="2602865" h="287655">
                  <a:moveTo>
                    <a:pt x="2602610" y="0"/>
                  </a:moveTo>
                  <a:lnTo>
                    <a:pt x="0" y="0"/>
                  </a:lnTo>
                  <a:lnTo>
                    <a:pt x="0" y="287146"/>
                  </a:lnTo>
                  <a:lnTo>
                    <a:pt x="2602610" y="287146"/>
                  </a:lnTo>
                  <a:lnTo>
                    <a:pt x="2602610" y="281813"/>
                  </a:lnTo>
                  <a:lnTo>
                    <a:pt x="2551533" y="263491"/>
                  </a:lnTo>
                  <a:lnTo>
                    <a:pt x="2510980" y="232394"/>
                  </a:lnTo>
                  <a:lnTo>
                    <a:pt x="2484239" y="191462"/>
                  </a:lnTo>
                  <a:lnTo>
                    <a:pt x="2474594" y="143637"/>
                  </a:lnTo>
                  <a:lnTo>
                    <a:pt x="2484239" y="95758"/>
                  </a:lnTo>
                  <a:lnTo>
                    <a:pt x="2510980" y="54832"/>
                  </a:lnTo>
                  <a:lnTo>
                    <a:pt x="2551533" y="23764"/>
                  </a:lnTo>
                  <a:lnTo>
                    <a:pt x="2602610" y="5461"/>
                  </a:lnTo>
                  <a:lnTo>
                    <a:pt x="2602610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05039" y="2137409"/>
              <a:ext cx="2602865" cy="287655"/>
            </a:xfrm>
            <a:custGeom>
              <a:avLst/>
              <a:gdLst/>
              <a:ahLst/>
              <a:cxnLst/>
              <a:rect l="l" t="t" r="r" b="b"/>
              <a:pathLst>
                <a:path w="2602865" h="287655">
                  <a:moveTo>
                    <a:pt x="2602610" y="0"/>
                  </a:moveTo>
                  <a:lnTo>
                    <a:pt x="0" y="0"/>
                  </a:lnTo>
                  <a:lnTo>
                    <a:pt x="0" y="287147"/>
                  </a:lnTo>
                  <a:lnTo>
                    <a:pt x="2602610" y="287147"/>
                  </a:lnTo>
                  <a:lnTo>
                    <a:pt x="2602610" y="281686"/>
                  </a:lnTo>
                  <a:lnTo>
                    <a:pt x="2551533" y="263382"/>
                  </a:lnTo>
                  <a:lnTo>
                    <a:pt x="2510980" y="232314"/>
                  </a:lnTo>
                  <a:lnTo>
                    <a:pt x="2484239" y="191388"/>
                  </a:lnTo>
                  <a:lnTo>
                    <a:pt x="2474594" y="143510"/>
                  </a:lnTo>
                  <a:lnTo>
                    <a:pt x="2484239" y="95704"/>
                  </a:lnTo>
                  <a:lnTo>
                    <a:pt x="2510980" y="54816"/>
                  </a:lnTo>
                  <a:lnTo>
                    <a:pt x="2551533" y="23762"/>
                  </a:lnTo>
                  <a:lnTo>
                    <a:pt x="2602610" y="5461"/>
                  </a:lnTo>
                  <a:lnTo>
                    <a:pt x="2602610" y="0"/>
                  </a:lnTo>
                  <a:close/>
                </a:path>
              </a:pathLst>
            </a:custGeom>
            <a:solidFill>
              <a:srgbClr val="044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4834" y="1850135"/>
              <a:ext cx="9423400" cy="287655"/>
            </a:xfrm>
            <a:custGeom>
              <a:avLst/>
              <a:gdLst/>
              <a:ahLst/>
              <a:cxnLst/>
              <a:rect l="l" t="t" r="r" b="b"/>
              <a:pathLst>
                <a:path w="9423400" h="287655">
                  <a:moveTo>
                    <a:pt x="9422816" y="0"/>
                  </a:moveTo>
                  <a:lnTo>
                    <a:pt x="7854442" y="0"/>
                  </a:lnTo>
                  <a:lnTo>
                    <a:pt x="6820205" y="0"/>
                  </a:lnTo>
                  <a:lnTo>
                    <a:pt x="0" y="0"/>
                  </a:lnTo>
                  <a:lnTo>
                    <a:pt x="0" y="287147"/>
                  </a:lnTo>
                  <a:lnTo>
                    <a:pt x="6820205" y="287147"/>
                  </a:lnTo>
                  <a:lnTo>
                    <a:pt x="7854442" y="287147"/>
                  </a:lnTo>
                  <a:lnTo>
                    <a:pt x="9422816" y="287147"/>
                  </a:lnTo>
                  <a:lnTo>
                    <a:pt x="9422816" y="281686"/>
                  </a:lnTo>
                  <a:lnTo>
                    <a:pt x="9371736" y="263385"/>
                  </a:lnTo>
                  <a:lnTo>
                    <a:pt x="9331185" y="232321"/>
                  </a:lnTo>
                  <a:lnTo>
                    <a:pt x="9304439" y="191389"/>
                  </a:lnTo>
                  <a:lnTo>
                    <a:pt x="9294800" y="143510"/>
                  </a:lnTo>
                  <a:lnTo>
                    <a:pt x="9304439" y="95643"/>
                  </a:lnTo>
                  <a:lnTo>
                    <a:pt x="9331185" y="54711"/>
                  </a:lnTo>
                  <a:lnTo>
                    <a:pt x="9371736" y="23647"/>
                  </a:lnTo>
                  <a:lnTo>
                    <a:pt x="9422816" y="5334"/>
                  </a:lnTo>
                  <a:lnTo>
                    <a:pt x="9422816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4834" y="2137143"/>
              <a:ext cx="7854950" cy="287655"/>
            </a:xfrm>
            <a:custGeom>
              <a:avLst/>
              <a:gdLst/>
              <a:ahLst/>
              <a:cxnLst/>
              <a:rect l="l" t="t" r="r" b="b"/>
              <a:pathLst>
                <a:path w="7854950" h="287655">
                  <a:moveTo>
                    <a:pt x="7854442" y="0"/>
                  </a:moveTo>
                  <a:lnTo>
                    <a:pt x="0" y="0"/>
                  </a:lnTo>
                  <a:lnTo>
                    <a:pt x="0" y="287159"/>
                  </a:lnTo>
                  <a:lnTo>
                    <a:pt x="7854442" y="287159"/>
                  </a:lnTo>
                  <a:lnTo>
                    <a:pt x="7854442" y="0"/>
                  </a:lnTo>
                  <a:close/>
                </a:path>
              </a:pathLst>
            </a:custGeom>
            <a:solidFill>
              <a:srgbClr val="044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4834" y="2424671"/>
              <a:ext cx="7854950" cy="287655"/>
            </a:xfrm>
            <a:custGeom>
              <a:avLst/>
              <a:gdLst/>
              <a:ahLst/>
              <a:cxnLst/>
              <a:rect l="l" t="t" r="r" b="b"/>
              <a:pathLst>
                <a:path w="7854950" h="287655">
                  <a:moveTo>
                    <a:pt x="7854442" y="0"/>
                  </a:moveTo>
                  <a:lnTo>
                    <a:pt x="0" y="0"/>
                  </a:lnTo>
                  <a:lnTo>
                    <a:pt x="0" y="287159"/>
                  </a:lnTo>
                  <a:lnTo>
                    <a:pt x="7854442" y="287159"/>
                  </a:lnTo>
                  <a:lnTo>
                    <a:pt x="7854442" y="0"/>
                  </a:lnTo>
                  <a:close/>
                </a:path>
              </a:pathLst>
            </a:custGeom>
            <a:solidFill>
              <a:srgbClr val="F1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6696" y="1845805"/>
              <a:ext cx="438150" cy="287655"/>
            </a:xfrm>
            <a:custGeom>
              <a:avLst/>
              <a:gdLst/>
              <a:ahLst/>
              <a:cxnLst/>
              <a:rect l="l" t="t" r="r" b="b"/>
              <a:pathLst>
                <a:path w="438150" h="287655">
                  <a:moveTo>
                    <a:pt x="438137" y="0"/>
                  </a:moveTo>
                  <a:lnTo>
                    <a:pt x="0" y="0"/>
                  </a:lnTo>
                  <a:lnTo>
                    <a:pt x="0" y="287159"/>
                  </a:lnTo>
                  <a:lnTo>
                    <a:pt x="438137" y="287159"/>
                  </a:lnTo>
                  <a:lnTo>
                    <a:pt x="4381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722" y="2132825"/>
              <a:ext cx="438150" cy="287655"/>
            </a:xfrm>
            <a:custGeom>
              <a:avLst/>
              <a:gdLst/>
              <a:ahLst/>
              <a:cxnLst/>
              <a:rect l="l" t="t" r="r" b="b"/>
              <a:pathLst>
                <a:path w="438150" h="287655">
                  <a:moveTo>
                    <a:pt x="438137" y="0"/>
                  </a:moveTo>
                  <a:lnTo>
                    <a:pt x="0" y="0"/>
                  </a:lnTo>
                  <a:lnTo>
                    <a:pt x="0" y="287159"/>
                  </a:lnTo>
                  <a:lnTo>
                    <a:pt x="438137" y="287159"/>
                  </a:lnTo>
                  <a:lnTo>
                    <a:pt x="43813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6722" y="2420353"/>
              <a:ext cx="438150" cy="287655"/>
            </a:xfrm>
            <a:custGeom>
              <a:avLst/>
              <a:gdLst/>
              <a:ahLst/>
              <a:cxnLst/>
              <a:rect l="l" t="t" r="r" b="b"/>
              <a:pathLst>
                <a:path w="438150" h="287655">
                  <a:moveTo>
                    <a:pt x="438137" y="0"/>
                  </a:moveTo>
                  <a:lnTo>
                    <a:pt x="0" y="0"/>
                  </a:lnTo>
                  <a:lnTo>
                    <a:pt x="0" y="287159"/>
                  </a:lnTo>
                  <a:lnTo>
                    <a:pt x="438137" y="287159"/>
                  </a:lnTo>
                  <a:lnTo>
                    <a:pt x="43813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76" y="1852548"/>
              <a:ext cx="444995" cy="8550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7572" y="1818144"/>
              <a:ext cx="2971800" cy="10774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0416" y="1833498"/>
              <a:ext cx="2869452" cy="97497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0964" y="1780044"/>
              <a:ext cx="3461004" cy="10774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4177" y="1795525"/>
              <a:ext cx="3359541" cy="97497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6407" y="1834908"/>
              <a:ext cx="3005328" cy="10759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79367" y="1849500"/>
              <a:ext cx="2904200" cy="97497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194426" y="2201671"/>
              <a:ext cx="113030" cy="290195"/>
            </a:xfrm>
            <a:custGeom>
              <a:avLst/>
              <a:gdLst/>
              <a:ahLst/>
              <a:cxnLst/>
              <a:rect l="l" t="t" r="r" b="b"/>
              <a:pathLst>
                <a:path w="113029" h="290194">
                  <a:moveTo>
                    <a:pt x="112775" y="0"/>
                  </a:moveTo>
                  <a:lnTo>
                    <a:pt x="87528" y="10233"/>
                  </a:lnTo>
                  <a:lnTo>
                    <a:pt x="57769" y="13858"/>
                  </a:lnTo>
                  <a:lnTo>
                    <a:pt x="27318" y="10554"/>
                  </a:lnTo>
                  <a:lnTo>
                    <a:pt x="0" y="0"/>
                  </a:lnTo>
                  <a:lnTo>
                    <a:pt x="0" y="279018"/>
                  </a:lnTo>
                  <a:lnTo>
                    <a:pt x="28569" y="286877"/>
                  </a:lnTo>
                  <a:lnTo>
                    <a:pt x="55483" y="289687"/>
                  </a:lnTo>
                  <a:lnTo>
                    <a:pt x="82849" y="287162"/>
                  </a:lnTo>
                  <a:lnTo>
                    <a:pt x="112775" y="27901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02936" y="2056256"/>
              <a:ext cx="161036" cy="1477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337301" y="2201671"/>
              <a:ext cx="113030" cy="290195"/>
            </a:xfrm>
            <a:custGeom>
              <a:avLst/>
              <a:gdLst/>
              <a:ahLst/>
              <a:cxnLst/>
              <a:rect l="l" t="t" r="r" b="b"/>
              <a:pathLst>
                <a:path w="113029" h="290194">
                  <a:moveTo>
                    <a:pt x="112775" y="0"/>
                  </a:moveTo>
                  <a:lnTo>
                    <a:pt x="87582" y="10233"/>
                  </a:lnTo>
                  <a:lnTo>
                    <a:pt x="57816" y="13858"/>
                  </a:lnTo>
                  <a:lnTo>
                    <a:pt x="27336" y="10554"/>
                  </a:lnTo>
                  <a:lnTo>
                    <a:pt x="0" y="0"/>
                  </a:lnTo>
                  <a:lnTo>
                    <a:pt x="0" y="279018"/>
                  </a:lnTo>
                  <a:lnTo>
                    <a:pt x="28569" y="286877"/>
                  </a:lnTo>
                  <a:lnTo>
                    <a:pt x="55483" y="289687"/>
                  </a:lnTo>
                  <a:lnTo>
                    <a:pt x="82849" y="287162"/>
                  </a:lnTo>
                  <a:lnTo>
                    <a:pt x="112775" y="27901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5811" y="2056256"/>
              <a:ext cx="161036" cy="1477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72683" y="2206624"/>
              <a:ext cx="113030" cy="290195"/>
            </a:xfrm>
            <a:custGeom>
              <a:avLst/>
              <a:gdLst/>
              <a:ahLst/>
              <a:cxnLst/>
              <a:rect l="l" t="t" r="r" b="b"/>
              <a:pathLst>
                <a:path w="113029" h="290194">
                  <a:moveTo>
                    <a:pt x="112775" y="0"/>
                  </a:moveTo>
                  <a:lnTo>
                    <a:pt x="87582" y="10215"/>
                  </a:lnTo>
                  <a:lnTo>
                    <a:pt x="57816" y="13811"/>
                  </a:lnTo>
                  <a:lnTo>
                    <a:pt x="27336" y="10501"/>
                  </a:lnTo>
                  <a:lnTo>
                    <a:pt x="0" y="0"/>
                  </a:lnTo>
                  <a:lnTo>
                    <a:pt x="0" y="278891"/>
                  </a:lnTo>
                  <a:lnTo>
                    <a:pt x="28569" y="286767"/>
                  </a:lnTo>
                  <a:lnTo>
                    <a:pt x="55483" y="289607"/>
                  </a:lnTo>
                  <a:lnTo>
                    <a:pt x="82849" y="287089"/>
                  </a:lnTo>
                  <a:lnTo>
                    <a:pt x="112775" y="278891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1193" y="2061209"/>
              <a:ext cx="161036" cy="1477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194427" y="2084069"/>
              <a:ext cx="518795" cy="405130"/>
            </a:xfrm>
            <a:custGeom>
              <a:avLst/>
              <a:gdLst/>
              <a:ahLst/>
              <a:cxnLst/>
              <a:rect l="l" t="t" r="r" b="b"/>
              <a:pathLst>
                <a:path w="518795" h="405130">
                  <a:moveTo>
                    <a:pt x="112776" y="310769"/>
                  </a:moveTo>
                  <a:lnTo>
                    <a:pt x="112014" y="311023"/>
                  </a:lnTo>
                  <a:lnTo>
                    <a:pt x="112014" y="322160"/>
                  </a:lnTo>
                  <a:lnTo>
                    <a:pt x="82842" y="330098"/>
                  </a:lnTo>
                  <a:lnTo>
                    <a:pt x="55473" y="332613"/>
                  </a:lnTo>
                  <a:lnTo>
                    <a:pt x="28562" y="329806"/>
                  </a:lnTo>
                  <a:lnTo>
                    <a:pt x="0" y="321945"/>
                  </a:lnTo>
                  <a:lnTo>
                    <a:pt x="0" y="336423"/>
                  </a:lnTo>
                  <a:lnTo>
                    <a:pt x="0" y="351790"/>
                  </a:lnTo>
                  <a:lnTo>
                    <a:pt x="0" y="362839"/>
                  </a:lnTo>
                  <a:lnTo>
                    <a:pt x="28562" y="370725"/>
                  </a:lnTo>
                  <a:lnTo>
                    <a:pt x="55473" y="373557"/>
                  </a:lnTo>
                  <a:lnTo>
                    <a:pt x="82842" y="371043"/>
                  </a:lnTo>
                  <a:lnTo>
                    <a:pt x="112776" y="362839"/>
                  </a:lnTo>
                  <a:lnTo>
                    <a:pt x="112776" y="351790"/>
                  </a:lnTo>
                  <a:lnTo>
                    <a:pt x="112776" y="321945"/>
                  </a:lnTo>
                  <a:lnTo>
                    <a:pt x="112776" y="310769"/>
                  </a:lnTo>
                  <a:close/>
                </a:path>
                <a:path w="518795" h="405130">
                  <a:moveTo>
                    <a:pt x="254889" y="310769"/>
                  </a:moveTo>
                  <a:lnTo>
                    <a:pt x="254127" y="311023"/>
                  </a:lnTo>
                  <a:lnTo>
                    <a:pt x="254127" y="322160"/>
                  </a:lnTo>
                  <a:lnTo>
                    <a:pt x="224942" y="330098"/>
                  </a:lnTo>
                  <a:lnTo>
                    <a:pt x="197548" y="332613"/>
                  </a:lnTo>
                  <a:lnTo>
                    <a:pt x="170624" y="329806"/>
                  </a:lnTo>
                  <a:lnTo>
                    <a:pt x="142113" y="321945"/>
                  </a:lnTo>
                  <a:lnTo>
                    <a:pt x="142113" y="336423"/>
                  </a:lnTo>
                  <a:lnTo>
                    <a:pt x="142113" y="351790"/>
                  </a:lnTo>
                  <a:lnTo>
                    <a:pt x="142113" y="362839"/>
                  </a:lnTo>
                  <a:lnTo>
                    <a:pt x="170624" y="370725"/>
                  </a:lnTo>
                  <a:lnTo>
                    <a:pt x="197548" y="373557"/>
                  </a:lnTo>
                  <a:lnTo>
                    <a:pt x="224942" y="371043"/>
                  </a:lnTo>
                  <a:lnTo>
                    <a:pt x="254889" y="362839"/>
                  </a:lnTo>
                  <a:lnTo>
                    <a:pt x="254889" y="351790"/>
                  </a:lnTo>
                  <a:lnTo>
                    <a:pt x="254889" y="321945"/>
                  </a:lnTo>
                  <a:lnTo>
                    <a:pt x="254889" y="310769"/>
                  </a:lnTo>
                  <a:close/>
                </a:path>
                <a:path w="518795" h="405130">
                  <a:moveTo>
                    <a:pt x="518795" y="0"/>
                  </a:moveTo>
                  <a:lnTo>
                    <a:pt x="485101" y="31724"/>
                  </a:lnTo>
                  <a:lnTo>
                    <a:pt x="451332" y="63030"/>
                  </a:lnTo>
                  <a:lnTo>
                    <a:pt x="417830" y="95059"/>
                  </a:lnTo>
                  <a:lnTo>
                    <a:pt x="384937" y="128905"/>
                  </a:lnTo>
                  <a:lnTo>
                    <a:pt x="382905" y="128016"/>
                  </a:lnTo>
                  <a:lnTo>
                    <a:pt x="383070" y="182829"/>
                  </a:lnTo>
                  <a:lnTo>
                    <a:pt x="384492" y="323977"/>
                  </a:lnTo>
                  <a:lnTo>
                    <a:pt x="361988" y="330098"/>
                  </a:lnTo>
                  <a:lnTo>
                    <a:pt x="334619" y="332613"/>
                  </a:lnTo>
                  <a:lnTo>
                    <a:pt x="307708" y="329806"/>
                  </a:lnTo>
                  <a:lnTo>
                    <a:pt x="279146" y="321945"/>
                  </a:lnTo>
                  <a:lnTo>
                    <a:pt x="279146" y="336423"/>
                  </a:lnTo>
                  <a:lnTo>
                    <a:pt x="279146" y="351790"/>
                  </a:lnTo>
                  <a:lnTo>
                    <a:pt x="279146" y="362839"/>
                  </a:lnTo>
                  <a:lnTo>
                    <a:pt x="307708" y="370725"/>
                  </a:lnTo>
                  <a:lnTo>
                    <a:pt x="334619" y="373557"/>
                  </a:lnTo>
                  <a:lnTo>
                    <a:pt x="361988" y="371043"/>
                  </a:lnTo>
                  <a:lnTo>
                    <a:pt x="384797" y="364794"/>
                  </a:lnTo>
                  <a:lnTo>
                    <a:pt x="384937" y="404622"/>
                  </a:lnTo>
                  <a:lnTo>
                    <a:pt x="417842" y="372097"/>
                  </a:lnTo>
                  <a:lnTo>
                    <a:pt x="449592" y="337731"/>
                  </a:lnTo>
                  <a:lnTo>
                    <a:pt x="480885" y="302653"/>
                  </a:lnTo>
                  <a:lnTo>
                    <a:pt x="512445" y="267970"/>
                  </a:lnTo>
                  <a:lnTo>
                    <a:pt x="518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99379" y="3165093"/>
            <a:ext cx="13773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marR="5080" indent="-268605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pelaksanaan sebagaimana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31384" y="3896614"/>
            <a:ext cx="13430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95"/>
              </a:spcBef>
              <a:tabLst>
                <a:tab pos="588645" algn="l"/>
                <a:tab pos="652780" algn="l"/>
                <a:tab pos="1105535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ayat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(1)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Direktur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66691" y="3165093"/>
            <a:ext cx="90551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55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Tata</a:t>
            </a:r>
            <a:r>
              <a:rPr sz="16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cara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evaluasi PTKDN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dimaksud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ditetapkan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Jenderal.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75613" y="3112388"/>
            <a:ext cx="23685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Menteri,</a:t>
            </a:r>
            <a:r>
              <a:rPr sz="1600" spc="270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gubernur,</a:t>
            </a:r>
            <a:r>
              <a:rPr sz="1600" spc="27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bupati/wali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kota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melakukan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evaluasi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pelaksanaan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PTKDN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sesuai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kewenangannya.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34606" y="3012439"/>
            <a:ext cx="29159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1505" algn="l"/>
                <a:tab pos="1728470" algn="l"/>
                <a:tab pos="22421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Hasil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evaluasi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sebagaimana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dimaksud</a:t>
            </a:r>
            <a:r>
              <a:rPr sz="16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16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ayat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(1)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digunakan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sebagai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bahan:</a:t>
            </a:r>
            <a:endParaRPr sz="1600">
              <a:latin typeface="Calibri"/>
              <a:cs typeface="Calibri"/>
            </a:endParaRPr>
          </a:p>
          <a:p>
            <a:pPr marL="285115" marR="5715" indent="-273050">
              <a:lnSpc>
                <a:spcPct val="100000"/>
              </a:lnSpc>
              <a:tabLst>
                <a:tab pos="1205865" algn="l"/>
                <a:tab pos="1282065" algn="l"/>
                <a:tab pos="1896110" algn="l"/>
                <a:tab pos="215201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6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masukan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penyusunan kebijakan,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dan/atau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39731" y="4231894"/>
            <a:ext cx="509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kelola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34606" y="4231894"/>
            <a:ext cx="21640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>
              <a:lnSpc>
                <a:spcPct val="100000"/>
              </a:lnSpc>
              <a:spcBef>
                <a:spcPts val="95"/>
              </a:spcBef>
              <a:tabLst>
                <a:tab pos="1697989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peningkatan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tata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pelayanan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PTKDN;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b.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pembinaan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76080" y="4719269"/>
            <a:ext cx="773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dan/atau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07402" y="4963795"/>
            <a:ext cx="264223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pemberian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penghargaan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sesuai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ketentuan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peraturan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perundang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undangan.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257044" y="1849501"/>
            <a:ext cx="6757034" cy="741680"/>
            <a:chOff x="2257044" y="1849501"/>
            <a:chExt cx="6757034" cy="741680"/>
          </a:xfrm>
        </p:grpSpPr>
        <p:sp>
          <p:nvSpPr>
            <p:cNvPr id="45" name="object 45"/>
            <p:cNvSpPr/>
            <p:nvPr/>
          </p:nvSpPr>
          <p:spPr>
            <a:xfrm>
              <a:off x="2399411" y="2089149"/>
              <a:ext cx="668020" cy="501650"/>
            </a:xfrm>
            <a:custGeom>
              <a:avLst/>
              <a:gdLst/>
              <a:ahLst/>
              <a:cxnLst/>
              <a:rect l="l" t="t" r="r" b="b"/>
              <a:pathLst>
                <a:path w="668019" h="501650">
                  <a:moveTo>
                    <a:pt x="1257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64770"/>
                  </a:lnTo>
                  <a:lnTo>
                    <a:pt x="0" y="501650"/>
                  </a:lnTo>
                  <a:lnTo>
                    <a:pt x="125730" y="501650"/>
                  </a:lnTo>
                  <a:lnTo>
                    <a:pt x="125730" y="430911"/>
                  </a:lnTo>
                  <a:lnTo>
                    <a:pt x="125730" y="430530"/>
                  </a:lnTo>
                  <a:lnTo>
                    <a:pt x="125730" y="410464"/>
                  </a:lnTo>
                  <a:lnTo>
                    <a:pt x="85090" y="410464"/>
                  </a:lnTo>
                  <a:lnTo>
                    <a:pt x="85090" y="430530"/>
                  </a:lnTo>
                  <a:lnTo>
                    <a:pt x="40640" y="430530"/>
                  </a:lnTo>
                  <a:lnTo>
                    <a:pt x="40640" y="410210"/>
                  </a:lnTo>
                  <a:lnTo>
                    <a:pt x="125730" y="410210"/>
                  </a:lnTo>
                  <a:lnTo>
                    <a:pt x="125730" y="385191"/>
                  </a:lnTo>
                  <a:lnTo>
                    <a:pt x="125730" y="384810"/>
                  </a:lnTo>
                  <a:lnTo>
                    <a:pt x="125730" y="364744"/>
                  </a:lnTo>
                  <a:lnTo>
                    <a:pt x="85090" y="364744"/>
                  </a:lnTo>
                  <a:lnTo>
                    <a:pt x="85090" y="384810"/>
                  </a:lnTo>
                  <a:lnTo>
                    <a:pt x="40640" y="384810"/>
                  </a:lnTo>
                  <a:lnTo>
                    <a:pt x="40640" y="364490"/>
                  </a:lnTo>
                  <a:lnTo>
                    <a:pt x="125730" y="364490"/>
                  </a:lnTo>
                  <a:lnTo>
                    <a:pt x="125730" y="339344"/>
                  </a:lnTo>
                  <a:lnTo>
                    <a:pt x="125730" y="339090"/>
                  </a:lnTo>
                  <a:lnTo>
                    <a:pt x="125730" y="319024"/>
                  </a:lnTo>
                  <a:lnTo>
                    <a:pt x="85090" y="319024"/>
                  </a:lnTo>
                  <a:lnTo>
                    <a:pt x="85090" y="339090"/>
                  </a:lnTo>
                  <a:lnTo>
                    <a:pt x="40640" y="339090"/>
                  </a:lnTo>
                  <a:lnTo>
                    <a:pt x="40640" y="318770"/>
                  </a:lnTo>
                  <a:lnTo>
                    <a:pt x="125730" y="318770"/>
                  </a:lnTo>
                  <a:lnTo>
                    <a:pt x="125730" y="293624"/>
                  </a:lnTo>
                  <a:lnTo>
                    <a:pt x="125730" y="293370"/>
                  </a:lnTo>
                  <a:lnTo>
                    <a:pt x="125730" y="273304"/>
                  </a:lnTo>
                  <a:lnTo>
                    <a:pt x="85090" y="273304"/>
                  </a:lnTo>
                  <a:lnTo>
                    <a:pt x="85090" y="293370"/>
                  </a:lnTo>
                  <a:lnTo>
                    <a:pt x="40640" y="293370"/>
                  </a:lnTo>
                  <a:lnTo>
                    <a:pt x="40640" y="273050"/>
                  </a:lnTo>
                  <a:lnTo>
                    <a:pt x="125730" y="273050"/>
                  </a:lnTo>
                  <a:lnTo>
                    <a:pt x="125730" y="247904"/>
                  </a:lnTo>
                  <a:lnTo>
                    <a:pt x="125730" y="247650"/>
                  </a:lnTo>
                  <a:lnTo>
                    <a:pt x="125730" y="227584"/>
                  </a:lnTo>
                  <a:lnTo>
                    <a:pt x="85090" y="227584"/>
                  </a:lnTo>
                  <a:lnTo>
                    <a:pt x="85090" y="247650"/>
                  </a:lnTo>
                  <a:lnTo>
                    <a:pt x="40640" y="247650"/>
                  </a:lnTo>
                  <a:lnTo>
                    <a:pt x="40640" y="227330"/>
                  </a:lnTo>
                  <a:lnTo>
                    <a:pt x="125730" y="227330"/>
                  </a:lnTo>
                  <a:lnTo>
                    <a:pt x="125730" y="202184"/>
                  </a:lnTo>
                  <a:lnTo>
                    <a:pt x="125730" y="201930"/>
                  </a:lnTo>
                  <a:lnTo>
                    <a:pt x="125730" y="181737"/>
                  </a:lnTo>
                  <a:lnTo>
                    <a:pt x="85090" y="181737"/>
                  </a:lnTo>
                  <a:lnTo>
                    <a:pt x="85090" y="201930"/>
                  </a:lnTo>
                  <a:lnTo>
                    <a:pt x="40640" y="201930"/>
                  </a:lnTo>
                  <a:lnTo>
                    <a:pt x="40640" y="181610"/>
                  </a:lnTo>
                  <a:lnTo>
                    <a:pt x="125730" y="181610"/>
                  </a:lnTo>
                  <a:lnTo>
                    <a:pt x="125730" y="156464"/>
                  </a:lnTo>
                  <a:lnTo>
                    <a:pt x="125730" y="156210"/>
                  </a:lnTo>
                  <a:lnTo>
                    <a:pt x="125730" y="136017"/>
                  </a:lnTo>
                  <a:lnTo>
                    <a:pt x="85090" y="136017"/>
                  </a:lnTo>
                  <a:lnTo>
                    <a:pt x="85090" y="156210"/>
                  </a:lnTo>
                  <a:lnTo>
                    <a:pt x="40640" y="156210"/>
                  </a:lnTo>
                  <a:lnTo>
                    <a:pt x="40640" y="135890"/>
                  </a:lnTo>
                  <a:lnTo>
                    <a:pt x="125730" y="135890"/>
                  </a:lnTo>
                  <a:lnTo>
                    <a:pt x="125730" y="110617"/>
                  </a:lnTo>
                  <a:lnTo>
                    <a:pt x="125730" y="110490"/>
                  </a:lnTo>
                  <a:lnTo>
                    <a:pt x="125730" y="90297"/>
                  </a:lnTo>
                  <a:lnTo>
                    <a:pt x="85090" y="90297"/>
                  </a:lnTo>
                  <a:lnTo>
                    <a:pt x="85090" y="110490"/>
                  </a:lnTo>
                  <a:lnTo>
                    <a:pt x="40640" y="110490"/>
                  </a:lnTo>
                  <a:lnTo>
                    <a:pt x="40640" y="90170"/>
                  </a:lnTo>
                  <a:lnTo>
                    <a:pt x="125730" y="90170"/>
                  </a:lnTo>
                  <a:lnTo>
                    <a:pt x="125730" y="64897"/>
                  </a:lnTo>
                  <a:lnTo>
                    <a:pt x="125730" y="64770"/>
                  </a:lnTo>
                  <a:lnTo>
                    <a:pt x="125730" y="44577"/>
                  </a:lnTo>
                  <a:lnTo>
                    <a:pt x="85090" y="44577"/>
                  </a:lnTo>
                  <a:lnTo>
                    <a:pt x="85090" y="64770"/>
                  </a:lnTo>
                  <a:lnTo>
                    <a:pt x="40640" y="64770"/>
                  </a:lnTo>
                  <a:lnTo>
                    <a:pt x="40640" y="44450"/>
                  </a:lnTo>
                  <a:lnTo>
                    <a:pt x="125730" y="44450"/>
                  </a:lnTo>
                  <a:lnTo>
                    <a:pt x="125730" y="0"/>
                  </a:lnTo>
                  <a:close/>
                </a:path>
                <a:path w="668019" h="501650">
                  <a:moveTo>
                    <a:pt x="523494" y="0"/>
                  </a:moveTo>
                  <a:lnTo>
                    <a:pt x="397637" y="0"/>
                  </a:lnTo>
                  <a:lnTo>
                    <a:pt x="397637" y="44450"/>
                  </a:lnTo>
                  <a:lnTo>
                    <a:pt x="397637" y="64770"/>
                  </a:lnTo>
                  <a:lnTo>
                    <a:pt x="397637" y="501650"/>
                  </a:lnTo>
                  <a:lnTo>
                    <a:pt x="523494" y="501650"/>
                  </a:lnTo>
                  <a:lnTo>
                    <a:pt x="523494" y="430911"/>
                  </a:lnTo>
                  <a:lnTo>
                    <a:pt x="523494" y="430530"/>
                  </a:lnTo>
                  <a:lnTo>
                    <a:pt x="523494" y="410464"/>
                  </a:lnTo>
                  <a:lnTo>
                    <a:pt x="482727" y="410464"/>
                  </a:lnTo>
                  <a:lnTo>
                    <a:pt x="482727" y="430530"/>
                  </a:lnTo>
                  <a:lnTo>
                    <a:pt x="438404" y="430530"/>
                  </a:lnTo>
                  <a:lnTo>
                    <a:pt x="438404" y="410210"/>
                  </a:lnTo>
                  <a:lnTo>
                    <a:pt x="523494" y="410210"/>
                  </a:lnTo>
                  <a:lnTo>
                    <a:pt x="523494" y="385191"/>
                  </a:lnTo>
                  <a:lnTo>
                    <a:pt x="523494" y="384810"/>
                  </a:lnTo>
                  <a:lnTo>
                    <a:pt x="523494" y="364744"/>
                  </a:lnTo>
                  <a:lnTo>
                    <a:pt x="482727" y="364744"/>
                  </a:lnTo>
                  <a:lnTo>
                    <a:pt x="482727" y="384810"/>
                  </a:lnTo>
                  <a:lnTo>
                    <a:pt x="438404" y="384810"/>
                  </a:lnTo>
                  <a:lnTo>
                    <a:pt x="438404" y="364490"/>
                  </a:lnTo>
                  <a:lnTo>
                    <a:pt x="523494" y="364490"/>
                  </a:lnTo>
                  <a:lnTo>
                    <a:pt x="523494" y="339344"/>
                  </a:lnTo>
                  <a:lnTo>
                    <a:pt x="523494" y="339090"/>
                  </a:lnTo>
                  <a:lnTo>
                    <a:pt x="523494" y="319024"/>
                  </a:lnTo>
                  <a:lnTo>
                    <a:pt x="482727" y="319024"/>
                  </a:lnTo>
                  <a:lnTo>
                    <a:pt x="482727" y="339090"/>
                  </a:lnTo>
                  <a:lnTo>
                    <a:pt x="438404" y="339090"/>
                  </a:lnTo>
                  <a:lnTo>
                    <a:pt x="438404" y="318770"/>
                  </a:lnTo>
                  <a:lnTo>
                    <a:pt x="523494" y="318770"/>
                  </a:lnTo>
                  <a:lnTo>
                    <a:pt x="523494" y="293624"/>
                  </a:lnTo>
                  <a:lnTo>
                    <a:pt x="523494" y="293370"/>
                  </a:lnTo>
                  <a:lnTo>
                    <a:pt x="523494" y="273304"/>
                  </a:lnTo>
                  <a:lnTo>
                    <a:pt x="482727" y="273304"/>
                  </a:lnTo>
                  <a:lnTo>
                    <a:pt x="482727" y="293370"/>
                  </a:lnTo>
                  <a:lnTo>
                    <a:pt x="438404" y="293370"/>
                  </a:lnTo>
                  <a:lnTo>
                    <a:pt x="438404" y="273050"/>
                  </a:lnTo>
                  <a:lnTo>
                    <a:pt x="523494" y="273050"/>
                  </a:lnTo>
                  <a:lnTo>
                    <a:pt x="523494" y="247904"/>
                  </a:lnTo>
                  <a:lnTo>
                    <a:pt x="523494" y="247650"/>
                  </a:lnTo>
                  <a:lnTo>
                    <a:pt x="523494" y="227584"/>
                  </a:lnTo>
                  <a:lnTo>
                    <a:pt x="482727" y="227584"/>
                  </a:lnTo>
                  <a:lnTo>
                    <a:pt x="482727" y="247650"/>
                  </a:lnTo>
                  <a:lnTo>
                    <a:pt x="438404" y="247650"/>
                  </a:lnTo>
                  <a:lnTo>
                    <a:pt x="438404" y="227330"/>
                  </a:lnTo>
                  <a:lnTo>
                    <a:pt x="523494" y="227330"/>
                  </a:lnTo>
                  <a:lnTo>
                    <a:pt x="523494" y="202184"/>
                  </a:lnTo>
                  <a:lnTo>
                    <a:pt x="523494" y="201930"/>
                  </a:lnTo>
                  <a:lnTo>
                    <a:pt x="523494" y="181737"/>
                  </a:lnTo>
                  <a:lnTo>
                    <a:pt x="482727" y="181737"/>
                  </a:lnTo>
                  <a:lnTo>
                    <a:pt x="482727" y="201930"/>
                  </a:lnTo>
                  <a:lnTo>
                    <a:pt x="438404" y="201930"/>
                  </a:lnTo>
                  <a:lnTo>
                    <a:pt x="438404" y="181610"/>
                  </a:lnTo>
                  <a:lnTo>
                    <a:pt x="523494" y="181610"/>
                  </a:lnTo>
                  <a:lnTo>
                    <a:pt x="523494" y="156464"/>
                  </a:lnTo>
                  <a:lnTo>
                    <a:pt x="523494" y="156210"/>
                  </a:lnTo>
                  <a:lnTo>
                    <a:pt x="523494" y="136017"/>
                  </a:lnTo>
                  <a:lnTo>
                    <a:pt x="482727" y="136017"/>
                  </a:lnTo>
                  <a:lnTo>
                    <a:pt x="482727" y="156210"/>
                  </a:lnTo>
                  <a:lnTo>
                    <a:pt x="438404" y="156210"/>
                  </a:lnTo>
                  <a:lnTo>
                    <a:pt x="438404" y="135890"/>
                  </a:lnTo>
                  <a:lnTo>
                    <a:pt x="523494" y="135890"/>
                  </a:lnTo>
                  <a:lnTo>
                    <a:pt x="523494" y="110617"/>
                  </a:lnTo>
                  <a:lnTo>
                    <a:pt x="523494" y="110490"/>
                  </a:lnTo>
                  <a:lnTo>
                    <a:pt x="523494" y="90297"/>
                  </a:lnTo>
                  <a:lnTo>
                    <a:pt x="482727" y="90297"/>
                  </a:lnTo>
                  <a:lnTo>
                    <a:pt x="482727" y="110490"/>
                  </a:lnTo>
                  <a:lnTo>
                    <a:pt x="438404" y="110490"/>
                  </a:lnTo>
                  <a:lnTo>
                    <a:pt x="438404" y="90170"/>
                  </a:lnTo>
                  <a:lnTo>
                    <a:pt x="523494" y="90170"/>
                  </a:lnTo>
                  <a:lnTo>
                    <a:pt x="523494" y="64897"/>
                  </a:lnTo>
                  <a:lnTo>
                    <a:pt x="523494" y="64770"/>
                  </a:lnTo>
                  <a:lnTo>
                    <a:pt x="523494" y="44577"/>
                  </a:lnTo>
                  <a:lnTo>
                    <a:pt x="482727" y="44577"/>
                  </a:lnTo>
                  <a:lnTo>
                    <a:pt x="482727" y="64770"/>
                  </a:lnTo>
                  <a:lnTo>
                    <a:pt x="438404" y="64770"/>
                  </a:lnTo>
                  <a:lnTo>
                    <a:pt x="438404" y="44450"/>
                  </a:lnTo>
                  <a:lnTo>
                    <a:pt x="523494" y="44450"/>
                  </a:lnTo>
                  <a:lnTo>
                    <a:pt x="523494" y="0"/>
                  </a:lnTo>
                  <a:close/>
                </a:path>
                <a:path w="668019" h="501650">
                  <a:moveTo>
                    <a:pt x="667766" y="109220"/>
                  </a:moveTo>
                  <a:lnTo>
                    <a:pt x="541909" y="109220"/>
                  </a:lnTo>
                  <a:lnTo>
                    <a:pt x="541909" y="134620"/>
                  </a:lnTo>
                  <a:lnTo>
                    <a:pt x="541909" y="154940"/>
                  </a:lnTo>
                  <a:lnTo>
                    <a:pt x="541909" y="501650"/>
                  </a:lnTo>
                  <a:lnTo>
                    <a:pt x="667766" y="501650"/>
                  </a:lnTo>
                  <a:lnTo>
                    <a:pt x="667766" y="429260"/>
                  </a:lnTo>
                  <a:lnTo>
                    <a:pt x="582676" y="429260"/>
                  </a:lnTo>
                  <a:lnTo>
                    <a:pt x="582676" y="408940"/>
                  </a:lnTo>
                  <a:lnTo>
                    <a:pt x="667766" y="408940"/>
                  </a:lnTo>
                  <a:lnTo>
                    <a:pt x="667766" y="383540"/>
                  </a:lnTo>
                  <a:lnTo>
                    <a:pt x="582676" y="383540"/>
                  </a:lnTo>
                  <a:lnTo>
                    <a:pt x="582676" y="363220"/>
                  </a:lnTo>
                  <a:lnTo>
                    <a:pt x="667766" y="363220"/>
                  </a:lnTo>
                  <a:lnTo>
                    <a:pt x="667766" y="337820"/>
                  </a:lnTo>
                  <a:lnTo>
                    <a:pt x="582676" y="337820"/>
                  </a:lnTo>
                  <a:lnTo>
                    <a:pt x="582676" y="317500"/>
                  </a:lnTo>
                  <a:lnTo>
                    <a:pt x="667766" y="317500"/>
                  </a:lnTo>
                  <a:lnTo>
                    <a:pt x="667766" y="292100"/>
                  </a:lnTo>
                  <a:lnTo>
                    <a:pt x="582676" y="292100"/>
                  </a:lnTo>
                  <a:lnTo>
                    <a:pt x="582676" y="271780"/>
                  </a:lnTo>
                  <a:lnTo>
                    <a:pt x="667766" y="271780"/>
                  </a:lnTo>
                  <a:lnTo>
                    <a:pt x="667766" y="246380"/>
                  </a:lnTo>
                  <a:lnTo>
                    <a:pt x="582676" y="246380"/>
                  </a:lnTo>
                  <a:lnTo>
                    <a:pt x="582676" y="226060"/>
                  </a:lnTo>
                  <a:lnTo>
                    <a:pt x="667766" y="226060"/>
                  </a:lnTo>
                  <a:lnTo>
                    <a:pt x="667766" y="200660"/>
                  </a:lnTo>
                  <a:lnTo>
                    <a:pt x="582676" y="200660"/>
                  </a:lnTo>
                  <a:lnTo>
                    <a:pt x="582676" y="180340"/>
                  </a:lnTo>
                  <a:lnTo>
                    <a:pt x="667766" y="180340"/>
                  </a:lnTo>
                  <a:lnTo>
                    <a:pt x="667766" y="154940"/>
                  </a:lnTo>
                  <a:lnTo>
                    <a:pt x="582676" y="154940"/>
                  </a:lnTo>
                  <a:lnTo>
                    <a:pt x="582676" y="134620"/>
                  </a:lnTo>
                  <a:lnTo>
                    <a:pt x="667766" y="134620"/>
                  </a:lnTo>
                  <a:lnTo>
                    <a:pt x="667766" y="109220"/>
                  </a:lnTo>
                  <a:close/>
                </a:path>
              </a:pathLst>
            </a:custGeom>
            <a:solidFill>
              <a:srgbClr val="1B4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57044" y="1962149"/>
              <a:ext cx="810260" cy="628650"/>
            </a:xfrm>
            <a:custGeom>
              <a:avLst/>
              <a:gdLst/>
              <a:ahLst/>
              <a:cxnLst/>
              <a:rect l="l" t="t" r="r" b="b"/>
              <a:pathLst>
                <a:path w="810260" h="628650">
                  <a:moveTo>
                    <a:pt x="125730" y="171450"/>
                  </a:moveTo>
                  <a:lnTo>
                    <a:pt x="0" y="171450"/>
                  </a:lnTo>
                  <a:lnTo>
                    <a:pt x="0" y="215900"/>
                  </a:lnTo>
                  <a:lnTo>
                    <a:pt x="0" y="236220"/>
                  </a:lnTo>
                  <a:lnTo>
                    <a:pt x="0" y="628650"/>
                  </a:lnTo>
                  <a:lnTo>
                    <a:pt x="125730" y="628650"/>
                  </a:lnTo>
                  <a:lnTo>
                    <a:pt x="125730" y="556260"/>
                  </a:lnTo>
                  <a:lnTo>
                    <a:pt x="40640" y="556260"/>
                  </a:lnTo>
                  <a:lnTo>
                    <a:pt x="40640" y="535940"/>
                  </a:lnTo>
                  <a:lnTo>
                    <a:pt x="84963" y="535940"/>
                  </a:lnTo>
                  <a:lnTo>
                    <a:pt x="84963" y="556133"/>
                  </a:lnTo>
                  <a:lnTo>
                    <a:pt x="125730" y="556133"/>
                  </a:lnTo>
                  <a:lnTo>
                    <a:pt x="125730" y="535940"/>
                  </a:lnTo>
                  <a:lnTo>
                    <a:pt x="125730" y="535813"/>
                  </a:lnTo>
                  <a:lnTo>
                    <a:pt x="125730" y="510540"/>
                  </a:lnTo>
                  <a:lnTo>
                    <a:pt x="40640" y="510540"/>
                  </a:lnTo>
                  <a:lnTo>
                    <a:pt x="40640" y="490220"/>
                  </a:lnTo>
                  <a:lnTo>
                    <a:pt x="84963" y="490220"/>
                  </a:lnTo>
                  <a:lnTo>
                    <a:pt x="84963" y="510413"/>
                  </a:lnTo>
                  <a:lnTo>
                    <a:pt x="125730" y="510413"/>
                  </a:lnTo>
                  <a:lnTo>
                    <a:pt x="125730" y="490220"/>
                  </a:lnTo>
                  <a:lnTo>
                    <a:pt x="125730" y="489966"/>
                  </a:lnTo>
                  <a:lnTo>
                    <a:pt x="125730" y="464820"/>
                  </a:lnTo>
                  <a:lnTo>
                    <a:pt x="40640" y="464820"/>
                  </a:lnTo>
                  <a:lnTo>
                    <a:pt x="40640" y="444500"/>
                  </a:lnTo>
                  <a:lnTo>
                    <a:pt x="84963" y="444500"/>
                  </a:lnTo>
                  <a:lnTo>
                    <a:pt x="84963" y="464693"/>
                  </a:lnTo>
                  <a:lnTo>
                    <a:pt x="125730" y="464693"/>
                  </a:lnTo>
                  <a:lnTo>
                    <a:pt x="125730" y="444500"/>
                  </a:lnTo>
                  <a:lnTo>
                    <a:pt x="125730" y="444246"/>
                  </a:lnTo>
                  <a:lnTo>
                    <a:pt x="125730" y="419100"/>
                  </a:lnTo>
                  <a:lnTo>
                    <a:pt x="40640" y="419100"/>
                  </a:lnTo>
                  <a:lnTo>
                    <a:pt x="40640" y="398780"/>
                  </a:lnTo>
                  <a:lnTo>
                    <a:pt x="84963" y="398780"/>
                  </a:lnTo>
                  <a:lnTo>
                    <a:pt x="84963" y="418846"/>
                  </a:lnTo>
                  <a:lnTo>
                    <a:pt x="125730" y="418846"/>
                  </a:lnTo>
                  <a:lnTo>
                    <a:pt x="125730" y="398780"/>
                  </a:lnTo>
                  <a:lnTo>
                    <a:pt x="125730" y="398526"/>
                  </a:lnTo>
                  <a:lnTo>
                    <a:pt x="125730" y="373380"/>
                  </a:lnTo>
                  <a:lnTo>
                    <a:pt x="40640" y="373380"/>
                  </a:lnTo>
                  <a:lnTo>
                    <a:pt x="40640" y="353060"/>
                  </a:lnTo>
                  <a:lnTo>
                    <a:pt x="84963" y="353060"/>
                  </a:lnTo>
                  <a:lnTo>
                    <a:pt x="84963" y="373126"/>
                  </a:lnTo>
                  <a:lnTo>
                    <a:pt x="125730" y="373126"/>
                  </a:lnTo>
                  <a:lnTo>
                    <a:pt x="125730" y="353060"/>
                  </a:lnTo>
                  <a:lnTo>
                    <a:pt x="125730" y="352806"/>
                  </a:lnTo>
                  <a:lnTo>
                    <a:pt x="125730" y="327660"/>
                  </a:lnTo>
                  <a:lnTo>
                    <a:pt x="40640" y="327660"/>
                  </a:lnTo>
                  <a:lnTo>
                    <a:pt x="40640" y="307340"/>
                  </a:lnTo>
                  <a:lnTo>
                    <a:pt x="84963" y="307340"/>
                  </a:lnTo>
                  <a:lnTo>
                    <a:pt x="84963" y="327406"/>
                  </a:lnTo>
                  <a:lnTo>
                    <a:pt x="125730" y="327406"/>
                  </a:lnTo>
                  <a:lnTo>
                    <a:pt x="125730" y="307340"/>
                  </a:lnTo>
                  <a:lnTo>
                    <a:pt x="125730" y="307086"/>
                  </a:lnTo>
                  <a:lnTo>
                    <a:pt x="125730" y="281940"/>
                  </a:lnTo>
                  <a:lnTo>
                    <a:pt x="40640" y="281940"/>
                  </a:lnTo>
                  <a:lnTo>
                    <a:pt x="40640" y="261620"/>
                  </a:lnTo>
                  <a:lnTo>
                    <a:pt x="84963" y="261620"/>
                  </a:lnTo>
                  <a:lnTo>
                    <a:pt x="84963" y="281686"/>
                  </a:lnTo>
                  <a:lnTo>
                    <a:pt x="125730" y="281686"/>
                  </a:lnTo>
                  <a:lnTo>
                    <a:pt x="125730" y="261620"/>
                  </a:lnTo>
                  <a:lnTo>
                    <a:pt x="125730" y="261239"/>
                  </a:lnTo>
                  <a:lnTo>
                    <a:pt x="125730" y="236220"/>
                  </a:lnTo>
                  <a:lnTo>
                    <a:pt x="40640" y="236220"/>
                  </a:lnTo>
                  <a:lnTo>
                    <a:pt x="40640" y="215900"/>
                  </a:lnTo>
                  <a:lnTo>
                    <a:pt x="84963" y="215900"/>
                  </a:lnTo>
                  <a:lnTo>
                    <a:pt x="84963" y="235966"/>
                  </a:lnTo>
                  <a:lnTo>
                    <a:pt x="125730" y="235966"/>
                  </a:lnTo>
                  <a:lnTo>
                    <a:pt x="125730" y="215900"/>
                  </a:lnTo>
                  <a:lnTo>
                    <a:pt x="125730" y="215519"/>
                  </a:lnTo>
                  <a:lnTo>
                    <a:pt x="125730" y="171450"/>
                  </a:lnTo>
                  <a:close/>
                </a:path>
                <a:path w="810260" h="628650">
                  <a:moveTo>
                    <a:pt x="521589" y="461645"/>
                  </a:moveTo>
                  <a:lnTo>
                    <a:pt x="469773" y="461645"/>
                  </a:lnTo>
                  <a:lnTo>
                    <a:pt x="469773" y="482092"/>
                  </a:lnTo>
                  <a:lnTo>
                    <a:pt x="521589" y="482092"/>
                  </a:lnTo>
                  <a:lnTo>
                    <a:pt x="521589" y="461645"/>
                  </a:lnTo>
                  <a:close/>
                </a:path>
                <a:path w="810260" h="628650">
                  <a:moveTo>
                    <a:pt x="521589" y="0"/>
                  </a:moveTo>
                  <a:lnTo>
                    <a:pt x="284734" y="0"/>
                  </a:lnTo>
                  <a:lnTo>
                    <a:pt x="284734" y="48260"/>
                  </a:lnTo>
                  <a:lnTo>
                    <a:pt x="284734" y="68580"/>
                  </a:lnTo>
                  <a:lnTo>
                    <a:pt x="284734" y="628650"/>
                  </a:lnTo>
                  <a:lnTo>
                    <a:pt x="366141" y="628650"/>
                  </a:lnTo>
                  <a:lnTo>
                    <a:pt x="366141" y="508000"/>
                  </a:lnTo>
                  <a:lnTo>
                    <a:pt x="440182" y="508000"/>
                  </a:lnTo>
                  <a:lnTo>
                    <a:pt x="440182" y="628650"/>
                  </a:lnTo>
                  <a:lnTo>
                    <a:pt x="521589" y="628650"/>
                  </a:lnTo>
                  <a:lnTo>
                    <a:pt x="521589" y="508000"/>
                  </a:lnTo>
                  <a:lnTo>
                    <a:pt x="521589" y="507746"/>
                  </a:lnTo>
                  <a:lnTo>
                    <a:pt x="521589" y="482600"/>
                  </a:lnTo>
                  <a:lnTo>
                    <a:pt x="425323" y="482600"/>
                  </a:lnTo>
                  <a:lnTo>
                    <a:pt x="425323" y="480060"/>
                  </a:lnTo>
                  <a:lnTo>
                    <a:pt x="425323" y="462280"/>
                  </a:lnTo>
                  <a:lnTo>
                    <a:pt x="381000" y="462280"/>
                  </a:lnTo>
                  <a:lnTo>
                    <a:pt x="381000" y="480060"/>
                  </a:lnTo>
                  <a:lnTo>
                    <a:pt x="336550" y="480060"/>
                  </a:lnTo>
                  <a:lnTo>
                    <a:pt x="336550" y="459740"/>
                  </a:lnTo>
                  <a:lnTo>
                    <a:pt x="521589" y="459740"/>
                  </a:lnTo>
                  <a:lnTo>
                    <a:pt x="521589" y="436880"/>
                  </a:lnTo>
                  <a:lnTo>
                    <a:pt x="425323" y="436880"/>
                  </a:lnTo>
                  <a:lnTo>
                    <a:pt x="425323" y="434340"/>
                  </a:lnTo>
                  <a:lnTo>
                    <a:pt x="336550" y="434340"/>
                  </a:lnTo>
                  <a:lnTo>
                    <a:pt x="336550" y="414020"/>
                  </a:lnTo>
                  <a:lnTo>
                    <a:pt x="521589" y="414020"/>
                  </a:lnTo>
                  <a:lnTo>
                    <a:pt x="521589" y="391160"/>
                  </a:lnTo>
                  <a:lnTo>
                    <a:pt x="425323" y="391160"/>
                  </a:lnTo>
                  <a:lnTo>
                    <a:pt x="425323" y="388620"/>
                  </a:lnTo>
                  <a:lnTo>
                    <a:pt x="336550" y="388620"/>
                  </a:lnTo>
                  <a:lnTo>
                    <a:pt x="336550" y="368300"/>
                  </a:lnTo>
                  <a:lnTo>
                    <a:pt x="521589" y="368300"/>
                  </a:lnTo>
                  <a:lnTo>
                    <a:pt x="521589" y="345440"/>
                  </a:lnTo>
                  <a:lnTo>
                    <a:pt x="425323" y="345440"/>
                  </a:lnTo>
                  <a:lnTo>
                    <a:pt x="425323" y="342900"/>
                  </a:lnTo>
                  <a:lnTo>
                    <a:pt x="336550" y="342900"/>
                  </a:lnTo>
                  <a:lnTo>
                    <a:pt x="336550" y="322580"/>
                  </a:lnTo>
                  <a:lnTo>
                    <a:pt x="521589" y="322580"/>
                  </a:lnTo>
                  <a:lnTo>
                    <a:pt x="521589" y="299720"/>
                  </a:lnTo>
                  <a:lnTo>
                    <a:pt x="425323" y="299720"/>
                  </a:lnTo>
                  <a:lnTo>
                    <a:pt x="425323" y="297180"/>
                  </a:lnTo>
                  <a:lnTo>
                    <a:pt x="336550" y="297180"/>
                  </a:lnTo>
                  <a:lnTo>
                    <a:pt x="336550" y="276860"/>
                  </a:lnTo>
                  <a:lnTo>
                    <a:pt x="521589" y="276860"/>
                  </a:lnTo>
                  <a:lnTo>
                    <a:pt x="521589" y="254000"/>
                  </a:lnTo>
                  <a:lnTo>
                    <a:pt x="425323" y="254000"/>
                  </a:lnTo>
                  <a:lnTo>
                    <a:pt x="425323" y="251460"/>
                  </a:lnTo>
                  <a:lnTo>
                    <a:pt x="336550" y="251460"/>
                  </a:lnTo>
                  <a:lnTo>
                    <a:pt x="336550" y="231140"/>
                  </a:lnTo>
                  <a:lnTo>
                    <a:pt x="521589" y="231140"/>
                  </a:lnTo>
                  <a:lnTo>
                    <a:pt x="521589" y="208280"/>
                  </a:lnTo>
                  <a:lnTo>
                    <a:pt x="425323" y="208280"/>
                  </a:lnTo>
                  <a:lnTo>
                    <a:pt x="425323" y="205740"/>
                  </a:lnTo>
                  <a:lnTo>
                    <a:pt x="336550" y="205740"/>
                  </a:lnTo>
                  <a:lnTo>
                    <a:pt x="336550" y="185420"/>
                  </a:lnTo>
                  <a:lnTo>
                    <a:pt x="521589" y="185420"/>
                  </a:lnTo>
                  <a:lnTo>
                    <a:pt x="521589" y="161290"/>
                  </a:lnTo>
                  <a:lnTo>
                    <a:pt x="425323" y="161290"/>
                  </a:lnTo>
                  <a:lnTo>
                    <a:pt x="425323" y="160020"/>
                  </a:lnTo>
                  <a:lnTo>
                    <a:pt x="336550" y="160020"/>
                  </a:lnTo>
                  <a:lnTo>
                    <a:pt x="336550" y="139700"/>
                  </a:lnTo>
                  <a:lnTo>
                    <a:pt x="521589" y="139700"/>
                  </a:lnTo>
                  <a:lnTo>
                    <a:pt x="521589" y="115570"/>
                  </a:lnTo>
                  <a:lnTo>
                    <a:pt x="425323" y="115570"/>
                  </a:lnTo>
                  <a:lnTo>
                    <a:pt x="425323" y="114300"/>
                  </a:lnTo>
                  <a:lnTo>
                    <a:pt x="336550" y="114300"/>
                  </a:lnTo>
                  <a:lnTo>
                    <a:pt x="336550" y="93980"/>
                  </a:lnTo>
                  <a:lnTo>
                    <a:pt x="521589" y="93980"/>
                  </a:lnTo>
                  <a:lnTo>
                    <a:pt x="521589" y="69850"/>
                  </a:lnTo>
                  <a:lnTo>
                    <a:pt x="425323" y="69850"/>
                  </a:lnTo>
                  <a:lnTo>
                    <a:pt x="425323" y="68580"/>
                  </a:lnTo>
                  <a:lnTo>
                    <a:pt x="336550" y="68580"/>
                  </a:lnTo>
                  <a:lnTo>
                    <a:pt x="336550" y="48260"/>
                  </a:lnTo>
                  <a:lnTo>
                    <a:pt x="521589" y="48260"/>
                  </a:lnTo>
                  <a:lnTo>
                    <a:pt x="521589" y="0"/>
                  </a:lnTo>
                  <a:close/>
                </a:path>
                <a:path w="810260" h="628650">
                  <a:moveTo>
                    <a:pt x="810133" y="535813"/>
                  </a:moveTo>
                  <a:lnTo>
                    <a:pt x="769366" y="535813"/>
                  </a:lnTo>
                  <a:lnTo>
                    <a:pt x="769366" y="556133"/>
                  </a:lnTo>
                  <a:lnTo>
                    <a:pt x="810133" y="556133"/>
                  </a:lnTo>
                  <a:lnTo>
                    <a:pt x="810133" y="535813"/>
                  </a:lnTo>
                  <a:close/>
                </a:path>
                <a:path w="810260" h="628650">
                  <a:moveTo>
                    <a:pt x="810133" y="489966"/>
                  </a:moveTo>
                  <a:lnTo>
                    <a:pt x="769366" y="489966"/>
                  </a:lnTo>
                  <a:lnTo>
                    <a:pt x="769366" y="510413"/>
                  </a:lnTo>
                  <a:lnTo>
                    <a:pt x="810133" y="510413"/>
                  </a:lnTo>
                  <a:lnTo>
                    <a:pt x="810133" y="489966"/>
                  </a:lnTo>
                  <a:close/>
                </a:path>
                <a:path w="810260" h="628650">
                  <a:moveTo>
                    <a:pt x="810133" y="444246"/>
                  </a:moveTo>
                  <a:lnTo>
                    <a:pt x="769366" y="444246"/>
                  </a:lnTo>
                  <a:lnTo>
                    <a:pt x="769366" y="464693"/>
                  </a:lnTo>
                  <a:lnTo>
                    <a:pt x="810133" y="464693"/>
                  </a:lnTo>
                  <a:lnTo>
                    <a:pt x="810133" y="444246"/>
                  </a:lnTo>
                  <a:close/>
                </a:path>
                <a:path w="810260" h="628650">
                  <a:moveTo>
                    <a:pt x="810133" y="398526"/>
                  </a:moveTo>
                  <a:lnTo>
                    <a:pt x="769366" y="398526"/>
                  </a:lnTo>
                  <a:lnTo>
                    <a:pt x="769366" y="418846"/>
                  </a:lnTo>
                  <a:lnTo>
                    <a:pt x="810133" y="418846"/>
                  </a:lnTo>
                  <a:lnTo>
                    <a:pt x="810133" y="398526"/>
                  </a:lnTo>
                  <a:close/>
                </a:path>
                <a:path w="810260" h="628650">
                  <a:moveTo>
                    <a:pt x="810133" y="352806"/>
                  </a:moveTo>
                  <a:lnTo>
                    <a:pt x="769366" y="352806"/>
                  </a:lnTo>
                  <a:lnTo>
                    <a:pt x="769366" y="373126"/>
                  </a:lnTo>
                  <a:lnTo>
                    <a:pt x="810133" y="373126"/>
                  </a:lnTo>
                  <a:lnTo>
                    <a:pt x="810133" y="352806"/>
                  </a:lnTo>
                  <a:close/>
                </a:path>
                <a:path w="810260" h="628650">
                  <a:moveTo>
                    <a:pt x="810133" y="307086"/>
                  </a:moveTo>
                  <a:lnTo>
                    <a:pt x="769366" y="307086"/>
                  </a:lnTo>
                  <a:lnTo>
                    <a:pt x="769366" y="327406"/>
                  </a:lnTo>
                  <a:lnTo>
                    <a:pt x="810133" y="327406"/>
                  </a:lnTo>
                  <a:lnTo>
                    <a:pt x="810133" y="307086"/>
                  </a:lnTo>
                  <a:close/>
                </a:path>
                <a:path w="810260" h="628650">
                  <a:moveTo>
                    <a:pt x="810133" y="171450"/>
                  </a:moveTo>
                  <a:lnTo>
                    <a:pt x="684276" y="171450"/>
                  </a:lnTo>
                  <a:lnTo>
                    <a:pt x="684276" y="215900"/>
                  </a:lnTo>
                  <a:lnTo>
                    <a:pt x="684276" y="236220"/>
                  </a:lnTo>
                  <a:lnTo>
                    <a:pt x="684276" y="261620"/>
                  </a:lnTo>
                  <a:lnTo>
                    <a:pt x="769366" y="261620"/>
                  </a:lnTo>
                  <a:lnTo>
                    <a:pt x="769366" y="281686"/>
                  </a:lnTo>
                  <a:lnTo>
                    <a:pt x="810133" y="281686"/>
                  </a:lnTo>
                  <a:lnTo>
                    <a:pt x="810133" y="261620"/>
                  </a:lnTo>
                  <a:lnTo>
                    <a:pt x="810133" y="261239"/>
                  </a:lnTo>
                  <a:lnTo>
                    <a:pt x="810133" y="236220"/>
                  </a:lnTo>
                  <a:lnTo>
                    <a:pt x="725043" y="236220"/>
                  </a:lnTo>
                  <a:lnTo>
                    <a:pt x="725043" y="215900"/>
                  </a:lnTo>
                  <a:lnTo>
                    <a:pt x="769366" y="215900"/>
                  </a:lnTo>
                  <a:lnTo>
                    <a:pt x="769366" y="235966"/>
                  </a:lnTo>
                  <a:lnTo>
                    <a:pt x="810133" y="235966"/>
                  </a:lnTo>
                  <a:lnTo>
                    <a:pt x="810133" y="215900"/>
                  </a:lnTo>
                  <a:lnTo>
                    <a:pt x="810133" y="215519"/>
                  </a:lnTo>
                  <a:lnTo>
                    <a:pt x="810133" y="171450"/>
                  </a:lnTo>
                  <a:close/>
                </a:path>
              </a:pathLst>
            </a:custGeom>
            <a:solidFill>
              <a:srgbClr val="1B4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15819" y="1849500"/>
              <a:ext cx="163195" cy="593090"/>
            </a:xfrm>
            <a:custGeom>
              <a:avLst/>
              <a:gdLst/>
              <a:ahLst/>
              <a:cxnLst/>
              <a:rect l="l" t="t" r="r" b="b"/>
              <a:pathLst>
                <a:path w="163194" h="593089">
                  <a:moveTo>
                    <a:pt x="88773" y="67056"/>
                  </a:moveTo>
                  <a:lnTo>
                    <a:pt x="60579" y="67056"/>
                  </a:lnTo>
                  <a:lnTo>
                    <a:pt x="60579" y="0"/>
                  </a:lnTo>
                  <a:lnTo>
                    <a:pt x="28194" y="0"/>
                  </a:lnTo>
                  <a:lnTo>
                    <a:pt x="28194" y="67056"/>
                  </a:lnTo>
                  <a:lnTo>
                    <a:pt x="0" y="67056"/>
                  </a:lnTo>
                  <a:lnTo>
                    <a:pt x="0" y="112395"/>
                  </a:lnTo>
                  <a:lnTo>
                    <a:pt x="88773" y="112395"/>
                  </a:lnTo>
                  <a:lnTo>
                    <a:pt x="88773" y="67056"/>
                  </a:lnTo>
                  <a:close/>
                </a:path>
                <a:path w="163194" h="593089">
                  <a:moveTo>
                    <a:pt x="162814" y="572389"/>
                  </a:moveTo>
                  <a:lnTo>
                    <a:pt x="22225" y="572389"/>
                  </a:lnTo>
                  <a:lnTo>
                    <a:pt x="22225" y="574929"/>
                  </a:lnTo>
                  <a:lnTo>
                    <a:pt x="22225" y="592709"/>
                  </a:lnTo>
                  <a:lnTo>
                    <a:pt x="66548" y="592709"/>
                  </a:lnTo>
                  <a:lnTo>
                    <a:pt x="66548" y="574929"/>
                  </a:lnTo>
                  <a:lnTo>
                    <a:pt x="162814" y="574929"/>
                  </a:lnTo>
                  <a:lnTo>
                    <a:pt x="162814" y="572389"/>
                  </a:lnTo>
                  <a:close/>
                </a:path>
                <a:path w="163194" h="593089">
                  <a:moveTo>
                    <a:pt x="162814" y="526669"/>
                  </a:moveTo>
                  <a:lnTo>
                    <a:pt x="22225" y="526669"/>
                  </a:lnTo>
                  <a:lnTo>
                    <a:pt x="22225" y="529209"/>
                  </a:lnTo>
                  <a:lnTo>
                    <a:pt x="22225" y="546989"/>
                  </a:lnTo>
                  <a:lnTo>
                    <a:pt x="66548" y="546989"/>
                  </a:lnTo>
                  <a:lnTo>
                    <a:pt x="66548" y="529209"/>
                  </a:lnTo>
                  <a:lnTo>
                    <a:pt x="110998" y="529209"/>
                  </a:lnTo>
                  <a:lnTo>
                    <a:pt x="110998" y="549021"/>
                  </a:lnTo>
                  <a:lnTo>
                    <a:pt x="162814" y="549021"/>
                  </a:lnTo>
                  <a:lnTo>
                    <a:pt x="162814" y="529209"/>
                  </a:lnTo>
                  <a:lnTo>
                    <a:pt x="162814" y="528574"/>
                  </a:lnTo>
                  <a:lnTo>
                    <a:pt x="162814" y="526669"/>
                  </a:lnTo>
                  <a:close/>
                </a:path>
                <a:path w="163194" h="593089">
                  <a:moveTo>
                    <a:pt x="162814" y="480949"/>
                  </a:moveTo>
                  <a:lnTo>
                    <a:pt x="22225" y="480949"/>
                  </a:lnTo>
                  <a:lnTo>
                    <a:pt x="22225" y="483489"/>
                  </a:lnTo>
                  <a:lnTo>
                    <a:pt x="22225" y="501269"/>
                  </a:lnTo>
                  <a:lnTo>
                    <a:pt x="66548" y="501269"/>
                  </a:lnTo>
                  <a:lnTo>
                    <a:pt x="66548" y="483489"/>
                  </a:lnTo>
                  <a:lnTo>
                    <a:pt x="110998" y="483489"/>
                  </a:lnTo>
                  <a:lnTo>
                    <a:pt x="110998" y="503174"/>
                  </a:lnTo>
                  <a:lnTo>
                    <a:pt x="162814" y="503174"/>
                  </a:lnTo>
                  <a:lnTo>
                    <a:pt x="162814" y="483489"/>
                  </a:lnTo>
                  <a:lnTo>
                    <a:pt x="162814" y="482854"/>
                  </a:lnTo>
                  <a:lnTo>
                    <a:pt x="162814" y="480949"/>
                  </a:lnTo>
                  <a:close/>
                </a:path>
                <a:path w="163194" h="593089">
                  <a:moveTo>
                    <a:pt x="162814" y="435229"/>
                  </a:moveTo>
                  <a:lnTo>
                    <a:pt x="22225" y="435229"/>
                  </a:lnTo>
                  <a:lnTo>
                    <a:pt x="22225" y="437769"/>
                  </a:lnTo>
                  <a:lnTo>
                    <a:pt x="22225" y="455549"/>
                  </a:lnTo>
                  <a:lnTo>
                    <a:pt x="66548" y="455549"/>
                  </a:lnTo>
                  <a:lnTo>
                    <a:pt x="66548" y="437769"/>
                  </a:lnTo>
                  <a:lnTo>
                    <a:pt x="110998" y="437769"/>
                  </a:lnTo>
                  <a:lnTo>
                    <a:pt x="110998" y="457454"/>
                  </a:lnTo>
                  <a:lnTo>
                    <a:pt x="162814" y="457454"/>
                  </a:lnTo>
                  <a:lnTo>
                    <a:pt x="162814" y="437769"/>
                  </a:lnTo>
                  <a:lnTo>
                    <a:pt x="162814" y="437134"/>
                  </a:lnTo>
                  <a:lnTo>
                    <a:pt x="162814" y="435229"/>
                  </a:lnTo>
                  <a:close/>
                </a:path>
                <a:path w="163194" h="593089">
                  <a:moveTo>
                    <a:pt x="162814" y="389509"/>
                  </a:moveTo>
                  <a:lnTo>
                    <a:pt x="22225" y="389509"/>
                  </a:lnTo>
                  <a:lnTo>
                    <a:pt x="22225" y="392049"/>
                  </a:lnTo>
                  <a:lnTo>
                    <a:pt x="22225" y="409829"/>
                  </a:lnTo>
                  <a:lnTo>
                    <a:pt x="66548" y="409829"/>
                  </a:lnTo>
                  <a:lnTo>
                    <a:pt x="66548" y="392049"/>
                  </a:lnTo>
                  <a:lnTo>
                    <a:pt x="110998" y="392049"/>
                  </a:lnTo>
                  <a:lnTo>
                    <a:pt x="110998" y="411734"/>
                  </a:lnTo>
                  <a:lnTo>
                    <a:pt x="162814" y="411734"/>
                  </a:lnTo>
                  <a:lnTo>
                    <a:pt x="162814" y="392049"/>
                  </a:lnTo>
                  <a:lnTo>
                    <a:pt x="162814" y="391414"/>
                  </a:lnTo>
                  <a:lnTo>
                    <a:pt x="162814" y="389509"/>
                  </a:lnTo>
                  <a:close/>
                </a:path>
                <a:path w="163194" h="593089">
                  <a:moveTo>
                    <a:pt x="162814" y="345567"/>
                  </a:moveTo>
                  <a:lnTo>
                    <a:pt x="110998" y="345567"/>
                  </a:lnTo>
                  <a:lnTo>
                    <a:pt x="110998" y="366014"/>
                  </a:lnTo>
                  <a:lnTo>
                    <a:pt x="162814" y="366014"/>
                  </a:lnTo>
                  <a:lnTo>
                    <a:pt x="162814" y="345567"/>
                  </a:lnTo>
                  <a:close/>
                </a:path>
                <a:path w="163194" h="593089">
                  <a:moveTo>
                    <a:pt x="162814" y="343789"/>
                  </a:moveTo>
                  <a:lnTo>
                    <a:pt x="22225" y="343789"/>
                  </a:lnTo>
                  <a:lnTo>
                    <a:pt x="22225" y="345059"/>
                  </a:lnTo>
                  <a:lnTo>
                    <a:pt x="22225" y="364109"/>
                  </a:lnTo>
                  <a:lnTo>
                    <a:pt x="66548" y="364109"/>
                  </a:lnTo>
                  <a:lnTo>
                    <a:pt x="66548" y="345059"/>
                  </a:lnTo>
                  <a:lnTo>
                    <a:pt x="162814" y="345059"/>
                  </a:lnTo>
                  <a:lnTo>
                    <a:pt x="162814" y="343789"/>
                  </a:lnTo>
                  <a:close/>
                </a:path>
                <a:path w="163194" h="593089">
                  <a:moveTo>
                    <a:pt x="162814" y="299847"/>
                  </a:moveTo>
                  <a:lnTo>
                    <a:pt x="110998" y="299847"/>
                  </a:lnTo>
                  <a:lnTo>
                    <a:pt x="110998" y="320294"/>
                  </a:lnTo>
                  <a:lnTo>
                    <a:pt x="162814" y="320294"/>
                  </a:lnTo>
                  <a:lnTo>
                    <a:pt x="162814" y="299847"/>
                  </a:lnTo>
                  <a:close/>
                </a:path>
                <a:path w="163194" h="593089">
                  <a:moveTo>
                    <a:pt x="162814" y="298069"/>
                  </a:moveTo>
                  <a:lnTo>
                    <a:pt x="22225" y="298069"/>
                  </a:lnTo>
                  <a:lnTo>
                    <a:pt x="22225" y="299339"/>
                  </a:lnTo>
                  <a:lnTo>
                    <a:pt x="22225" y="318389"/>
                  </a:lnTo>
                  <a:lnTo>
                    <a:pt x="66548" y="318389"/>
                  </a:lnTo>
                  <a:lnTo>
                    <a:pt x="66548" y="299339"/>
                  </a:lnTo>
                  <a:lnTo>
                    <a:pt x="162814" y="299339"/>
                  </a:lnTo>
                  <a:lnTo>
                    <a:pt x="162814" y="298069"/>
                  </a:lnTo>
                  <a:close/>
                </a:path>
                <a:path w="163194" h="593089">
                  <a:moveTo>
                    <a:pt x="162814" y="254127"/>
                  </a:moveTo>
                  <a:lnTo>
                    <a:pt x="110998" y="254127"/>
                  </a:lnTo>
                  <a:lnTo>
                    <a:pt x="110998" y="274447"/>
                  </a:lnTo>
                  <a:lnTo>
                    <a:pt x="162814" y="274447"/>
                  </a:lnTo>
                  <a:lnTo>
                    <a:pt x="162814" y="254127"/>
                  </a:lnTo>
                  <a:close/>
                </a:path>
                <a:path w="163194" h="593089">
                  <a:moveTo>
                    <a:pt x="162814" y="252349"/>
                  </a:moveTo>
                  <a:lnTo>
                    <a:pt x="22225" y="252349"/>
                  </a:lnTo>
                  <a:lnTo>
                    <a:pt x="22225" y="253619"/>
                  </a:lnTo>
                  <a:lnTo>
                    <a:pt x="22225" y="272669"/>
                  </a:lnTo>
                  <a:lnTo>
                    <a:pt x="66548" y="272669"/>
                  </a:lnTo>
                  <a:lnTo>
                    <a:pt x="66548" y="253619"/>
                  </a:lnTo>
                  <a:lnTo>
                    <a:pt x="162814" y="253619"/>
                  </a:lnTo>
                  <a:lnTo>
                    <a:pt x="162814" y="252349"/>
                  </a:lnTo>
                  <a:close/>
                </a:path>
                <a:path w="163194" h="593089">
                  <a:moveTo>
                    <a:pt x="162814" y="208407"/>
                  </a:moveTo>
                  <a:lnTo>
                    <a:pt x="110998" y="208407"/>
                  </a:lnTo>
                  <a:lnTo>
                    <a:pt x="110998" y="228727"/>
                  </a:lnTo>
                  <a:lnTo>
                    <a:pt x="162814" y="228727"/>
                  </a:lnTo>
                  <a:lnTo>
                    <a:pt x="162814" y="208407"/>
                  </a:lnTo>
                  <a:close/>
                </a:path>
                <a:path w="163194" h="593089">
                  <a:moveTo>
                    <a:pt x="162814" y="206629"/>
                  </a:moveTo>
                  <a:lnTo>
                    <a:pt x="22225" y="206629"/>
                  </a:lnTo>
                  <a:lnTo>
                    <a:pt x="22225" y="207899"/>
                  </a:lnTo>
                  <a:lnTo>
                    <a:pt x="22225" y="226949"/>
                  </a:lnTo>
                  <a:lnTo>
                    <a:pt x="66548" y="226949"/>
                  </a:lnTo>
                  <a:lnTo>
                    <a:pt x="66548" y="207899"/>
                  </a:lnTo>
                  <a:lnTo>
                    <a:pt x="162814" y="207899"/>
                  </a:lnTo>
                  <a:lnTo>
                    <a:pt x="162814" y="206629"/>
                  </a:lnTo>
                  <a:close/>
                </a:path>
                <a:path w="163194" h="593089">
                  <a:moveTo>
                    <a:pt x="162814" y="162687"/>
                  </a:moveTo>
                  <a:lnTo>
                    <a:pt x="110998" y="162687"/>
                  </a:lnTo>
                  <a:lnTo>
                    <a:pt x="110998" y="183007"/>
                  </a:lnTo>
                  <a:lnTo>
                    <a:pt x="162814" y="183007"/>
                  </a:lnTo>
                  <a:lnTo>
                    <a:pt x="162814" y="162687"/>
                  </a:lnTo>
                  <a:close/>
                </a:path>
                <a:path w="163194" h="593089">
                  <a:moveTo>
                    <a:pt x="162814" y="160909"/>
                  </a:moveTo>
                  <a:lnTo>
                    <a:pt x="22225" y="160909"/>
                  </a:lnTo>
                  <a:lnTo>
                    <a:pt x="22225" y="162179"/>
                  </a:lnTo>
                  <a:lnTo>
                    <a:pt x="22225" y="181229"/>
                  </a:lnTo>
                  <a:lnTo>
                    <a:pt x="66548" y="181229"/>
                  </a:lnTo>
                  <a:lnTo>
                    <a:pt x="66548" y="162179"/>
                  </a:lnTo>
                  <a:lnTo>
                    <a:pt x="162814" y="162179"/>
                  </a:lnTo>
                  <a:lnTo>
                    <a:pt x="162814" y="160909"/>
                  </a:lnTo>
                  <a:close/>
                </a:path>
              </a:pathLst>
            </a:custGeom>
            <a:solidFill>
              <a:srgbClr val="1B4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535542" y="2021459"/>
              <a:ext cx="478155" cy="569595"/>
            </a:xfrm>
            <a:custGeom>
              <a:avLst/>
              <a:gdLst/>
              <a:ahLst/>
              <a:cxnLst/>
              <a:rect l="l" t="t" r="r" b="b"/>
              <a:pathLst>
                <a:path w="478154" h="569594">
                  <a:moveTo>
                    <a:pt x="232282" y="2920"/>
                  </a:moveTo>
                  <a:lnTo>
                    <a:pt x="0" y="2920"/>
                  </a:lnTo>
                  <a:lnTo>
                    <a:pt x="0" y="569340"/>
                  </a:lnTo>
                  <a:lnTo>
                    <a:pt x="400672" y="569340"/>
                  </a:lnTo>
                  <a:lnTo>
                    <a:pt x="363192" y="561695"/>
                  </a:lnTo>
                  <a:lnTo>
                    <a:pt x="333120" y="541353"/>
                  </a:lnTo>
                  <a:lnTo>
                    <a:pt x="312860" y="511224"/>
                  </a:lnTo>
                  <a:lnTo>
                    <a:pt x="305434" y="474344"/>
                  </a:lnTo>
                  <a:lnTo>
                    <a:pt x="312860" y="437538"/>
                  </a:lnTo>
                  <a:lnTo>
                    <a:pt x="333121" y="407447"/>
                  </a:lnTo>
                  <a:lnTo>
                    <a:pt x="363192" y="387119"/>
                  </a:lnTo>
                  <a:lnTo>
                    <a:pt x="400050" y="379602"/>
                  </a:lnTo>
                  <a:lnTo>
                    <a:pt x="400050" y="175005"/>
                  </a:lnTo>
                  <a:lnTo>
                    <a:pt x="232282" y="175005"/>
                  </a:lnTo>
                  <a:lnTo>
                    <a:pt x="232282" y="2920"/>
                  </a:lnTo>
                  <a:close/>
                </a:path>
                <a:path w="478154" h="569594">
                  <a:moveTo>
                    <a:pt x="397763" y="393445"/>
                  </a:moveTo>
                  <a:lnTo>
                    <a:pt x="366523" y="399754"/>
                  </a:lnTo>
                  <a:lnTo>
                    <a:pt x="341010" y="416956"/>
                  </a:lnTo>
                  <a:lnTo>
                    <a:pt x="323808" y="442469"/>
                  </a:lnTo>
                  <a:lnTo>
                    <a:pt x="317500" y="473710"/>
                  </a:lnTo>
                  <a:lnTo>
                    <a:pt x="323808" y="504969"/>
                  </a:lnTo>
                  <a:lnTo>
                    <a:pt x="341010" y="530526"/>
                  </a:lnTo>
                  <a:lnTo>
                    <a:pt x="366523" y="547772"/>
                  </a:lnTo>
                  <a:lnTo>
                    <a:pt x="397763" y="554101"/>
                  </a:lnTo>
                  <a:lnTo>
                    <a:pt x="429077" y="547772"/>
                  </a:lnTo>
                  <a:lnTo>
                    <a:pt x="454628" y="530526"/>
                  </a:lnTo>
                  <a:lnTo>
                    <a:pt x="457825" y="525779"/>
                  </a:lnTo>
                  <a:lnTo>
                    <a:pt x="387223" y="525779"/>
                  </a:lnTo>
                  <a:lnTo>
                    <a:pt x="334136" y="472693"/>
                  </a:lnTo>
                  <a:lnTo>
                    <a:pt x="351916" y="454913"/>
                  </a:lnTo>
                  <a:lnTo>
                    <a:pt x="421766" y="454913"/>
                  </a:lnTo>
                  <a:lnTo>
                    <a:pt x="442722" y="433958"/>
                  </a:lnTo>
                  <a:lnTo>
                    <a:pt x="466101" y="433958"/>
                  </a:lnTo>
                  <a:lnTo>
                    <a:pt x="454628" y="416956"/>
                  </a:lnTo>
                  <a:lnTo>
                    <a:pt x="429077" y="399754"/>
                  </a:lnTo>
                  <a:lnTo>
                    <a:pt x="397763" y="393445"/>
                  </a:lnTo>
                  <a:close/>
                </a:path>
                <a:path w="478154" h="569594">
                  <a:moveTo>
                    <a:pt x="466101" y="433958"/>
                  </a:moveTo>
                  <a:lnTo>
                    <a:pt x="442722" y="433958"/>
                  </a:lnTo>
                  <a:lnTo>
                    <a:pt x="460628" y="451738"/>
                  </a:lnTo>
                  <a:lnTo>
                    <a:pt x="404622" y="507618"/>
                  </a:lnTo>
                  <a:lnTo>
                    <a:pt x="405002" y="508000"/>
                  </a:lnTo>
                  <a:lnTo>
                    <a:pt x="387223" y="525779"/>
                  </a:lnTo>
                  <a:lnTo>
                    <a:pt x="457825" y="525779"/>
                  </a:lnTo>
                  <a:lnTo>
                    <a:pt x="471844" y="504969"/>
                  </a:lnTo>
                  <a:lnTo>
                    <a:pt x="478154" y="473710"/>
                  </a:lnTo>
                  <a:lnTo>
                    <a:pt x="471844" y="442469"/>
                  </a:lnTo>
                  <a:lnTo>
                    <a:pt x="466101" y="433958"/>
                  </a:lnTo>
                  <a:close/>
                </a:path>
                <a:path w="478154" h="569594">
                  <a:moveTo>
                    <a:pt x="421766" y="454913"/>
                  </a:moveTo>
                  <a:lnTo>
                    <a:pt x="351916" y="454913"/>
                  </a:lnTo>
                  <a:lnTo>
                    <a:pt x="386841" y="489838"/>
                  </a:lnTo>
                  <a:lnTo>
                    <a:pt x="421766" y="454913"/>
                  </a:lnTo>
                  <a:close/>
                </a:path>
                <a:path w="478154" h="569594">
                  <a:moveTo>
                    <a:pt x="252349" y="0"/>
                  </a:moveTo>
                  <a:lnTo>
                    <a:pt x="252349" y="156082"/>
                  </a:lnTo>
                  <a:lnTo>
                    <a:pt x="401954" y="156082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557" y="8077"/>
            <a:ext cx="10990884" cy="1252445"/>
          </a:xfrm>
          <a:prstGeom prst="rect">
            <a:avLst/>
          </a:prstGeom>
        </p:spPr>
        <p:txBody>
          <a:bodyPr vert="horz" wrap="square" lIns="0" tIns="325932" rIns="0" bIns="0" rtlCol="0">
            <a:spAutoFit/>
          </a:bodyPr>
          <a:lstStyle/>
          <a:p>
            <a:pPr marL="2496820" algn="l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252525"/>
                </a:solidFill>
                <a:latin typeface="Calibri"/>
                <a:cs typeface="Calibri"/>
              </a:rPr>
              <a:t>PEMBERIAN</a:t>
            </a:r>
            <a:r>
              <a:rPr sz="4000" b="1" spc="-2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PENGHARGAAN</a:t>
            </a:r>
            <a:r>
              <a:rPr lang="en-US" sz="4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/>
            </a:r>
            <a:br>
              <a:rPr lang="en-US" sz="4000" b="1" spc="-10" dirty="0" smtClean="0">
                <a:solidFill>
                  <a:srgbClr val="252525"/>
                </a:solidFill>
                <a:latin typeface="Calibri"/>
                <a:cs typeface="Calibri"/>
              </a:rPr>
            </a:br>
            <a:r>
              <a:rPr lang="en-US" sz="20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Permenaker</a:t>
            </a:r>
            <a:r>
              <a:rPr lang="en-US" sz="2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 18 </a:t>
            </a:r>
            <a:r>
              <a:rPr lang="en-US" sz="20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Tahun</a:t>
            </a:r>
            <a:r>
              <a:rPr lang="en-US" sz="2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 2024 </a:t>
            </a:r>
            <a:r>
              <a:rPr lang="en-US" sz="20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Tentang</a:t>
            </a:r>
            <a:r>
              <a:rPr lang="en-US" sz="2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Penempatan</a:t>
            </a:r>
            <a:r>
              <a:rPr lang="en-US" sz="2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Tenaga</a:t>
            </a:r>
            <a:r>
              <a:rPr lang="en-US" sz="2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Kerja</a:t>
            </a:r>
            <a:r>
              <a:rPr lang="en-US" sz="2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Dalam</a:t>
            </a:r>
            <a:r>
              <a:rPr lang="en-US" sz="20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Negeri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117" y="1820037"/>
            <a:ext cx="3263900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Menteri,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gubernur,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atau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bupati/wali kota </a:t>
            </a:r>
            <a:r>
              <a:rPr sz="1700" dirty="0">
                <a:latin typeface="Calibri"/>
                <a:cs typeface="Calibri"/>
              </a:rPr>
              <a:t>sesuai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kewenangannya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dapat </a:t>
            </a:r>
            <a:r>
              <a:rPr sz="1700" dirty="0">
                <a:latin typeface="Calibri"/>
                <a:cs typeface="Calibri"/>
              </a:rPr>
              <a:t>memberikan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penghargaan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kepada </a:t>
            </a:r>
            <a:r>
              <a:rPr sz="1700" dirty="0">
                <a:latin typeface="Calibri"/>
                <a:cs typeface="Calibri"/>
              </a:rPr>
              <a:t>Pemberi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Kerja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atau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pelaksana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PTKDN </a:t>
            </a:r>
            <a:r>
              <a:rPr sz="1700" dirty="0">
                <a:latin typeface="Calibri"/>
                <a:cs typeface="Calibri"/>
              </a:rPr>
              <a:t>yang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melaporkan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lowongan </a:t>
            </a:r>
            <a:r>
              <a:rPr sz="1700" dirty="0">
                <a:latin typeface="Calibri"/>
                <a:cs typeface="Calibri"/>
              </a:rPr>
              <a:t>pekerjaan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dan/atau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data </a:t>
            </a:r>
            <a:r>
              <a:rPr sz="1700" dirty="0">
                <a:latin typeface="Calibri"/>
                <a:cs typeface="Calibri"/>
              </a:rPr>
              <a:t>penempatan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35" dirty="0">
                <a:latin typeface="Calibri"/>
                <a:cs typeface="Calibri"/>
              </a:rPr>
              <a:t>Tenaga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Kerja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5102" y="4904994"/>
            <a:ext cx="30816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4525" algn="l"/>
              </a:tabLst>
            </a:pPr>
            <a:r>
              <a:rPr sz="1700" spc="-10" dirty="0">
                <a:latin typeface="Calibri"/>
                <a:cs typeface="Calibri"/>
              </a:rPr>
              <a:t>Penghargaan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sebagaimana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55102" y="5164073"/>
            <a:ext cx="307848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47725" algn="l"/>
                <a:tab pos="1417320" algn="l"/>
                <a:tab pos="2589530" algn="l"/>
              </a:tabLst>
            </a:pPr>
            <a:r>
              <a:rPr sz="1700" dirty="0">
                <a:latin typeface="Calibri"/>
                <a:cs typeface="Calibri"/>
              </a:rPr>
              <a:t>dimaksud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diberikan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dalam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bentuk: piagam,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trofi,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kemudahan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akses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5102" y="5682183"/>
            <a:ext cx="30791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1625" algn="l"/>
              </a:tabLst>
            </a:pPr>
            <a:r>
              <a:rPr sz="1700" spc="-10" dirty="0">
                <a:latin typeface="Calibri"/>
                <a:cs typeface="Calibri"/>
              </a:rPr>
              <a:t>pelayanan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ketenagakerjaan,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5102" y="5941567"/>
            <a:ext cx="22174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/>
                <a:cs typeface="Calibri"/>
              </a:rPr>
              <a:t>dan/atau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bentuk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lainnya.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875" y="1796923"/>
            <a:ext cx="32639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 err="1" smtClean="0">
                <a:latin typeface="Calibri"/>
                <a:cs typeface="Calibri"/>
              </a:rPr>
              <a:t>Penghargaan</a:t>
            </a:r>
            <a:r>
              <a:rPr sz="1700" spc="-2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sebagaimana</a:t>
            </a:r>
            <a:r>
              <a:rPr sz="1700" spc="-15" dirty="0" smtClean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dimaksud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1875" y="2056002"/>
            <a:ext cx="32645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2775" algn="l"/>
                <a:tab pos="1149350" algn="l"/>
                <a:tab pos="1554480" algn="l"/>
                <a:tab pos="2540635" algn="l"/>
              </a:tabLst>
            </a:pPr>
            <a:r>
              <a:rPr sz="1700" spc="-20" dirty="0">
                <a:latin typeface="Calibri"/>
                <a:cs typeface="Calibri"/>
              </a:rPr>
              <a:t>pada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ayat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5" dirty="0">
                <a:latin typeface="Calibri"/>
                <a:cs typeface="Calibri"/>
              </a:rPr>
              <a:t>(1)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diberikan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minimal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1875" y="2315082"/>
            <a:ext cx="184721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berdasarkan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kriteria: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875" y="2574163"/>
            <a:ext cx="32632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4755" algn="l"/>
                <a:tab pos="2395855" algn="l"/>
              </a:tabLst>
            </a:pPr>
            <a:r>
              <a:rPr sz="1700" spc="-10" dirty="0">
                <a:latin typeface="Calibri"/>
                <a:cs typeface="Calibri"/>
              </a:rPr>
              <a:t>a.</a:t>
            </a:r>
            <a:r>
              <a:rPr sz="1700" spc="-2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laporan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informasi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lowongan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875" y="2832938"/>
            <a:ext cx="3264535" cy="80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pekerjaan;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dan</a:t>
            </a:r>
            <a:endParaRPr sz="1700" dirty="0">
              <a:latin typeface="Calibri"/>
              <a:cs typeface="Calibri"/>
            </a:endParaRPr>
          </a:p>
          <a:p>
            <a:pPr marL="189230" marR="5080" indent="-177165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b.laporan</a:t>
            </a:r>
            <a:r>
              <a:rPr sz="1700" spc="2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lowongan</a:t>
            </a:r>
            <a:r>
              <a:rPr sz="1700" spc="2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pekerjaan</a:t>
            </a:r>
            <a:r>
              <a:rPr sz="1700" spc="22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yang </a:t>
            </a:r>
            <a:r>
              <a:rPr sz="1700" dirty="0">
                <a:latin typeface="Calibri"/>
                <a:cs typeface="Calibri"/>
              </a:rPr>
              <a:t>sudah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terisi.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875" y="4509642"/>
            <a:ext cx="3265170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Menteri</a:t>
            </a:r>
            <a:r>
              <a:rPr sz="1700" spc="470" dirty="0">
                <a:latin typeface="Calibri"/>
                <a:cs typeface="Calibri"/>
              </a:rPr>
              <a:t>    </a:t>
            </a:r>
            <a:r>
              <a:rPr sz="1700" dirty="0">
                <a:latin typeface="Calibri"/>
                <a:cs typeface="Calibri"/>
              </a:rPr>
              <a:t>dalam</a:t>
            </a:r>
            <a:r>
              <a:rPr sz="1700" spc="470" dirty="0">
                <a:latin typeface="Calibri"/>
                <a:cs typeface="Calibri"/>
              </a:rPr>
              <a:t>    </a:t>
            </a:r>
            <a:r>
              <a:rPr sz="1700" spc="-10" dirty="0">
                <a:latin typeface="Calibri"/>
                <a:cs typeface="Calibri"/>
              </a:rPr>
              <a:t>memberikan penghargaan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sebagaimana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dimaksud </a:t>
            </a:r>
            <a:r>
              <a:rPr sz="1700" dirty="0">
                <a:latin typeface="Calibri"/>
                <a:cs typeface="Calibri"/>
              </a:rPr>
              <a:t>pada</a:t>
            </a:r>
            <a:r>
              <a:rPr sz="1700" spc="10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ayat</a:t>
            </a:r>
            <a:r>
              <a:rPr sz="1700" spc="11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(3)</a:t>
            </a:r>
            <a:r>
              <a:rPr sz="1700" spc="10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dilaksanakan</a:t>
            </a:r>
            <a:r>
              <a:rPr sz="1700" spc="105" dirty="0">
                <a:latin typeface="Calibri"/>
                <a:cs typeface="Calibri"/>
              </a:rPr>
              <a:t>  </a:t>
            </a:r>
            <a:r>
              <a:rPr sz="1700" spc="-10" dirty="0">
                <a:latin typeface="Calibri"/>
                <a:cs typeface="Calibri"/>
              </a:rPr>
              <a:t>sesuai </a:t>
            </a:r>
            <a:r>
              <a:rPr sz="1700" dirty="0">
                <a:latin typeface="Calibri"/>
                <a:cs typeface="Calibri"/>
              </a:rPr>
              <a:t>dengan</a:t>
            </a:r>
            <a:r>
              <a:rPr sz="1700" spc="114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pedoman</a:t>
            </a:r>
            <a:r>
              <a:rPr sz="1700" spc="12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yang</a:t>
            </a:r>
            <a:r>
              <a:rPr sz="1700" spc="120" dirty="0">
                <a:latin typeface="Calibri"/>
                <a:cs typeface="Calibri"/>
              </a:rPr>
              <a:t>  </a:t>
            </a:r>
            <a:r>
              <a:rPr sz="1700" spc="-10" dirty="0">
                <a:latin typeface="Calibri"/>
                <a:cs typeface="Calibri"/>
              </a:rPr>
              <a:t>ditetapkan </a:t>
            </a:r>
            <a:r>
              <a:rPr sz="1700" dirty="0">
                <a:latin typeface="Calibri"/>
                <a:cs typeface="Calibri"/>
              </a:rPr>
              <a:t>oleh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Menteri.</a:t>
            </a:r>
            <a:endParaRPr sz="17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</a:pP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7990" y="2011426"/>
            <a:ext cx="3713861" cy="3651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027" rIns="0" bIns="0" rtlCol="0">
            <a:spAutoFit/>
          </a:bodyPr>
          <a:lstStyle/>
          <a:p>
            <a:pPr marL="3425190">
              <a:lnSpc>
                <a:spcPct val="100000"/>
              </a:lnSpc>
              <a:spcBef>
                <a:spcPts val="100"/>
              </a:spcBef>
            </a:pPr>
            <a:r>
              <a:rPr sz="5400" b="1" spc="-55" dirty="0">
                <a:solidFill>
                  <a:srgbClr val="1B44BE"/>
                </a:solidFill>
                <a:latin typeface="Calibri"/>
                <a:cs typeface="Calibri"/>
              </a:rPr>
              <a:t>PENGAWASAN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60290" y="1537969"/>
            <a:ext cx="3500120" cy="4488180"/>
            <a:chOff x="4360290" y="1537969"/>
            <a:chExt cx="3500120" cy="4488180"/>
          </a:xfrm>
        </p:grpSpPr>
        <p:sp>
          <p:nvSpPr>
            <p:cNvPr id="4" name="object 4"/>
            <p:cNvSpPr/>
            <p:nvPr/>
          </p:nvSpPr>
          <p:spPr>
            <a:xfrm>
              <a:off x="4360290" y="5821248"/>
              <a:ext cx="3500120" cy="204470"/>
            </a:xfrm>
            <a:custGeom>
              <a:avLst/>
              <a:gdLst/>
              <a:ahLst/>
              <a:cxnLst/>
              <a:rect l="l" t="t" r="r" b="b"/>
              <a:pathLst>
                <a:path w="3500120" h="204470">
                  <a:moveTo>
                    <a:pt x="3476243" y="0"/>
                  </a:moveTo>
                  <a:lnTo>
                    <a:pt x="23368" y="0"/>
                  </a:lnTo>
                  <a:lnTo>
                    <a:pt x="14305" y="1837"/>
                  </a:lnTo>
                  <a:lnTo>
                    <a:pt x="6873" y="6850"/>
                  </a:lnTo>
                  <a:lnTo>
                    <a:pt x="1847" y="14289"/>
                  </a:lnTo>
                  <a:lnTo>
                    <a:pt x="0" y="23406"/>
                  </a:lnTo>
                  <a:lnTo>
                    <a:pt x="6464" y="71505"/>
                  </a:lnTo>
                  <a:lnTo>
                    <a:pt x="24708" y="114729"/>
                  </a:lnTo>
                  <a:lnTo>
                    <a:pt x="53006" y="151352"/>
                  </a:lnTo>
                  <a:lnTo>
                    <a:pt x="89633" y="179648"/>
                  </a:lnTo>
                  <a:lnTo>
                    <a:pt x="132864" y="197891"/>
                  </a:lnTo>
                  <a:lnTo>
                    <a:pt x="180975" y="204355"/>
                  </a:lnTo>
                  <a:lnTo>
                    <a:pt x="3318764" y="204355"/>
                  </a:lnTo>
                  <a:lnTo>
                    <a:pt x="3366820" y="197891"/>
                  </a:lnTo>
                  <a:lnTo>
                    <a:pt x="3410015" y="179648"/>
                  </a:lnTo>
                  <a:lnTo>
                    <a:pt x="3446621" y="151352"/>
                  </a:lnTo>
                  <a:lnTo>
                    <a:pt x="3474908" y="114729"/>
                  </a:lnTo>
                  <a:lnTo>
                    <a:pt x="3493147" y="71505"/>
                  </a:lnTo>
                  <a:lnTo>
                    <a:pt x="3499612" y="23406"/>
                  </a:lnTo>
                  <a:lnTo>
                    <a:pt x="3497782" y="14289"/>
                  </a:lnTo>
                  <a:lnTo>
                    <a:pt x="3492785" y="6850"/>
                  </a:lnTo>
                  <a:lnTo>
                    <a:pt x="3485360" y="1837"/>
                  </a:lnTo>
                  <a:lnTo>
                    <a:pt x="3476243" y="0"/>
                  </a:lnTo>
                  <a:close/>
                </a:path>
              </a:pathLst>
            </a:custGeom>
            <a:solidFill>
              <a:srgbClr val="212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6919" y="1537969"/>
              <a:ext cx="3337962" cy="42534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71835" y="2354961"/>
            <a:ext cx="1383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sebagaimana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4059" y="2294610"/>
            <a:ext cx="1356360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Pengawasan dimaksud dilaksanakan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6328" y="2659989"/>
            <a:ext cx="714375" cy="7581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20" dirty="0">
                <a:latin typeface="Calibri"/>
                <a:cs typeface="Calibri"/>
              </a:rPr>
              <a:t>pada</a:t>
            </a:r>
            <a:endParaRPr sz="2000">
              <a:latin typeface="Calibri"/>
              <a:cs typeface="Calibri"/>
            </a:endParaRPr>
          </a:p>
          <a:p>
            <a:pPr marL="248920">
              <a:lnSpc>
                <a:spcPct val="100000"/>
              </a:lnSpc>
              <a:spcBef>
                <a:spcPts val="484"/>
              </a:spcBef>
            </a:pPr>
            <a:r>
              <a:rPr sz="2000" spc="-20" dirty="0">
                <a:latin typeface="Calibri"/>
                <a:cs typeface="Calibri"/>
              </a:rPr>
              <a:t>oleh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30916" y="2659989"/>
            <a:ext cx="11271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5080" indent="-80010">
              <a:lnSpc>
                <a:spcPct val="120100"/>
              </a:lnSpc>
              <a:spcBef>
                <a:spcPts val="100"/>
              </a:spcBef>
              <a:tabLst>
                <a:tab pos="829310" algn="l"/>
              </a:tabLst>
            </a:pPr>
            <a:r>
              <a:rPr sz="2000" spc="-20" dirty="0">
                <a:latin typeface="Calibri"/>
                <a:cs typeface="Calibri"/>
              </a:rPr>
              <a:t>ayat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(1) Pengawas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4059" y="3392271"/>
            <a:ext cx="3404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  <a:tabLst>
                <a:tab pos="2367280" algn="l"/>
              </a:tabLst>
            </a:pPr>
            <a:r>
              <a:rPr sz="2000" dirty="0">
                <a:latin typeface="Calibri"/>
                <a:cs typeface="Calibri"/>
              </a:rPr>
              <a:t>Ketenagakerjaan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sesuai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 ketentuan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peraturan </a:t>
            </a:r>
            <a:r>
              <a:rPr sz="2000" spc="-10" dirty="0">
                <a:latin typeface="Calibri"/>
                <a:cs typeface="Calibri"/>
              </a:rPr>
              <a:t>perundang-undangan.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307" y="2246198"/>
            <a:ext cx="33655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7905" algn="l"/>
                <a:tab pos="1579245" algn="l"/>
                <a:tab pos="2711450" algn="l"/>
              </a:tabLst>
            </a:pPr>
            <a:r>
              <a:rPr sz="2000" spc="-10" dirty="0">
                <a:latin typeface="Calibri"/>
                <a:cs typeface="Calibri"/>
              </a:rPr>
              <a:t>Menteri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gubernur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sesuai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dengan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8060" y="2551557"/>
            <a:ext cx="1685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kewenangannya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307" y="2856357"/>
            <a:ext cx="2687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8745" algn="l"/>
              </a:tabLst>
            </a:pPr>
            <a:r>
              <a:rPr sz="2000" spc="-10" dirty="0">
                <a:latin typeface="Calibri"/>
                <a:cs typeface="Calibri"/>
              </a:rPr>
              <a:t>melakukan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pengawasan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4023" y="2856357"/>
            <a:ext cx="4483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atas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307" y="3161157"/>
            <a:ext cx="3364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43355" algn="l"/>
                <a:tab pos="2646045" algn="l"/>
              </a:tabLst>
            </a:pPr>
            <a:r>
              <a:rPr sz="2000" spc="-10" dirty="0">
                <a:latin typeface="Calibri"/>
                <a:cs typeface="Calibri"/>
              </a:rPr>
              <a:t>pelaksanaan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pelayanan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PTKDN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307" y="3465957"/>
            <a:ext cx="3364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2914" algn="l"/>
                <a:tab pos="2713355" algn="l"/>
              </a:tabLst>
            </a:pPr>
            <a:r>
              <a:rPr sz="2000" spc="-10" dirty="0">
                <a:latin typeface="Calibri"/>
                <a:cs typeface="Calibri"/>
              </a:rPr>
              <a:t>sebagaimana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diatur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dalam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307" y="3770452"/>
            <a:ext cx="23031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Peraturan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Menteri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9596" y="4083557"/>
            <a:ext cx="64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076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557" y="8077"/>
            <a:ext cx="10990884" cy="1470709"/>
          </a:xfrm>
          <a:prstGeom prst="rect">
            <a:avLst/>
          </a:prstGeom>
        </p:spPr>
        <p:txBody>
          <a:bodyPr vert="horz" wrap="square" lIns="0" tIns="176326" rIns="0" bIns="0" rtlCol="0">
            <a:spAutoFit/>
          </a:bodyPr>
          <a:lstStyle/>
          <a:p>
            <a:pPr marL="3786504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1B44BE"/>
                </a:solidFill>
                <a:latin typeface="Calibri"/>
                <a:cs typeface="Calibri"/>
              </a:rPr>
              <a:t>SANKSI</a:t>
            </a:r>
            <a:r>
              <a:rPr sz="4400" b="1" spc="-105" dirty="0">
                <a:solidFill>
                  <a:srgbClr val="1B44BE"/>
                </a:solidFill>
                <a:latin typeface="Calibri"/>
                <a:cs typeface="Calibri"/>
              </a:rPr>
              <a:t> </a:t>
            </a:r>
            <a:r>
              <a:rPr sz="4400" b="1" spc="-30" dirty="0" smtClean="0">
                <a:solidFill>
                  <a:srgbClr val="1B44BE"/>
                </a:solidFill>
                <a:latin typeface="Calibri"/>
                <a:cs typeface="Calibri"/>
              </a:rPr>
              <a:t>ADMINISTRATIF</a:t>
            </a:r>
            <a:r>
              <a:rPr lang="en-US" sz="4400" b="1" spc="-30" dirty="0" smtClean="0">
                <a:solidFill>
                  <a:srgbClr val="1B44BE"/>
                </a:solidFill>
                <a:latin typeface="Calibri"/>
                <a:cs typeface="Calibri"/>
              </a:rPr>
              <a:t/>
            </a:r>
            <a:br>
              <a:rPr lang="en-US" sz="4400" b="1" spc="-30" dirty="0" smtClean="0">
                <a:solidFill>
                  <a:srgbClr val="1B44BE"/>
                </a:solidFill>
                <a:latin typeface="Calibri"/>
                <a:cs typeface="Calibri"/>
              </a:rPr>
            </a:br>
            <a:r>
              <a:rPr lang="en-US" sz="2000" b="1" spc="-30" dirty="0" err="1" smtClean="0">
                <a:solidFill>
                  <a:srgbClr val="1B44BE"/>
                </a:solidFill>
                <a:latin typeface="Calibri"/>
                <a:cs typeface="Calibri"/>
              </a:rPr>
              <a:t>Permenaker</a:t>
            </a:r>
            <a:r>
              <a:rPr lang="en-US" sz="2000" b="1" spc="-30" dirty="0" smtClean="0">
                <a:solidFill>
                  <a:srgbClr val="1B44BE"/>
                </a:solidFill>
                <a:latin typeface="Calibri"/>
                <a:cs typeface="Calibri"/>
              </a:rPr>
              <a:t> 18 </a:t>
            </a:r>
            <a:r>
              <a:rPr lang="en-US" sz="2000" b="1" spc="-30" dirty="0" err="1" smtClean="0">
                <a:solidFill>
                  <a:srgbClr val="1B44BE"/>
                </a:solidFill>
                <a:latin typeface="Calibri"/>
                <a:cs typeface="Calibri"/>
              </a:rPr>
              <a:t>Tahun</a:t>
            </a:r>
            <a:r>
              <a:rPr lang="en-US" sz="2000" b="1" spc="-30" dirty="0" smtClean="0">
                <a:solidFill>
                  <a:srgbClr val="1B44BE"/>
                </a:solidFill>
                <a:latin typeface="Calibri"/>
                <a:cs typeface="Calibri"/>
              </a:rPr>
              <a:t> 2024 </a:t>
            </a:r>
            <a:r>
              <a:rPr lang="en-US" sz="2000" b="1" spc="-30" dirty="0" err="1" smtClean="0">
                <a:solidFill>
                  <a:srgbClr val="1B44BE"/>
                </a:solidFill>
                <a:latin typeface="Calibri"/>
                <a:cs typeface="Calibri"/>
              </a:rPr>
              <a:t>Tentang</a:t>
            </a:r>
            <a:r>
              <a:rPr lang="en-US" sz="2000" b="1" spc="-30" dirty="0" smtClean="0">
                <a:solidFill>
                  <a:srgbClr val="1B44BE"/>
                </a:solidFill>
                <a:latin typeface="Calibri"/>
                <a:cs typeface="Calibri"/>
              </a:rPr>
              <a:t> </a:t>
            </a:r>
            <a:r>
              <a:rPr lang="en-US" sz="2000" b="1" spc="-30" dirty="0" err="1" smtClean="0">
                <a:solidFill>
                  <a:srgbClr val="1B44BE"/>
                </a:solidFill>
                <a:latin typeface="Calibri"/>
                <a:cs typeface="Calibri"/>
              </a:rPr>
              <a:t>Penempatan</a:t>
            </a:r>
            <a:r>
              <a:rPr lang="en-US" sz="2000" b="1" spc="-30" dirty="0" smtClean="0">
                <a:solidFill>
                  <a:srgbClr val="1B44BE"/>
                </a:solidFill>
                <a:latin typeface="Calibri"/>
                <a:cs typeface="Calibri"/>
              </a:rPr>
              <a:t> </a:t>
            </a:r>
            <a:r>
              <a:rPr lang="en-US" sz="2000" b="1" spc="-30" dirty="0" err="1" smtClean="0">
                <a:solidFill>
                  <a:srgbClr val="1B44BE"/>
                </a:solidFill>
                <a:latin typeface="Calibri"/>
                <a:cs typeface="Calibri"/>
              </a:rPr>
              <a:t>Tenaga</a:t>
            </a:r>
            <a:r>
              <a:rPr lang="en-US" sz="2000" b="1" spc="-30" dirty="0" smtClean="0">
                <a:solidFill>
                  <a:srgbClr val="1B44BE"/>
                </a:solidFill>
                <a:latin typeface="Calibri"/>
                <a:cs typeface="Calibri"/>
              </a:rPr>
              <a:t> </a:t>
            </a:r>
            <a:r>
              <a:rPr lang="en-US" sz="2000" b="1" spc="-30" dirty="0" err="1" smtClean="0">
                <a:solidFill>
                  <a:srgbClr val="1B44BE"/>
                </a:solidFill>
                <a:latin typeface="Calibri"/>
                <a:cs typeface="Calibri"/>
              </a:rPr>
              <a:t>Kerja</a:t>
            </a:r>
            <a:r>
              <a:rPr lang="en-US" sz="2000" b="1" spc="-30" dirty="0" smtClean="0">
                <a:solidFill>
                  <a:srgbClr val="1B44BE"/>
                </a:solidFill>
                <a:latin typeface="Calibri"/>
                <a:cs typeface="Calibri"/>
              </a:rPr>
              <a:t> </a:t>
            </a:r>
            <a:r>
              <a:rPr lang="en-US" sz="2000" b="1" spc="-30" dirty="0" err="1" smtClean="0">
                <a:solidFill>
                  <a:srgbClr val="1B44BE"/>
                </a:solidFill>
                <a:latin typeface="Calibri"/>
                <a:cs typeface="Calibri"/>
              </a:rPr>
              <a:t>Dalam</a:t>
            </a:r>
            <a:r>
              <a:rPr lang="en-US" sz="2000" b="1" spc="-30" dirty="0" smtClean="0">
                <a:solidFill>
                  <a:srgbClr val="1B44BE"/>
                </a:solidFill>
                <a:latin typeface="Calibri"/>
                <a:cs typeface="Calibri"/>
              </a:rPr>
              <a:t> </a:t>
            </a:r>
            <a:r>
              <a:rPr lang="en-US" sz="2000" b="1" spc="-30" dirty="0" err="1" smtClean="0">
                <a:solidFill>
                  <a:srgbClr val="1B44BE"/>
                </a:solidFill>
                <a:latin typeface="Calibri"/>
                <a:cs typeface="Calibri"/>
              </a:rPr>
              <a:t>Negeri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35579" y="2180845"/>
            <a:ext cx="2784475" cy="96520"/>
          </a:xfrm>
          <a:custGeom>
            <a:avLst/>
            <a:gdLst/>
            <a:ahLst/>
            <a:cxnLst/>
            <a:rect l="l" t="t" r="r" b="b"/>
            <a:pathLst>
              <a:path w="2784475" h="96519">
                <a:moveTo>
                  <a:pt x="2783967" y="0"/>
                </a:moveTo>
                <a:lnTo>
                  <a:pt x="0" y="0"/>
                </a:lnTo>
                <a:lnTo>
                  <a:pt x="0" y="96010"/>
                </a:lnTo>
                <a:lnTo>
                  <a:pt x="2783967" y="96010"/>
                </a:lnTo>
                <a:lnTo>
                  <a:pt x="2783967" y="0"/>
                </a:lnTo>
                <a:close/>
              </a:path>
            </a:pathLst>
          </a:custGeom>
          <a:solidFill>
            <a:srgbClr val="138B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5579" y="6021287"/>
            <a:ext cx="2784475" cy="96520"/>
          </a:xfrm>
          <a:custGeom>
            <a:avLst/>
            <a:gdLst/>
            <a:ahLst/>
            <a:cxnLst/>
            <a:rect l="l" t="t" r="r" b="b"/>
            <a:pathLst>
              <a:path w="2784475" h="96520">
                <a:moveTo>
                  <a:pt x="2783967" y="0"/>
                </a:moveTo>
                <a:lnTo>
                  <a:pt x="0" y="0"/>
                </a:lnTo>
                <a:lnTo>
                  <a:pt x="0" y="96010"/>
                </a:lnTo>
                <a:lnTo>
                  <a:pt x="2783967" y="96010"/>
                </a:lnTo>
                <a:lnTo>
                  <a:pt x="2783967" y="0"/>
                </a:lnTo>
                <a:close/>
              </a:path>
            </a:pathLst>
          </a:custGeom>
          <a:solidFill>
            <a:srgbClr val="138B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7405" y="2450719"/>
            <a:ext cx="114236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Pengenaan administratif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4311" y="2450719"/>
            <a:ext cx="111569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588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sanksi pelaksanaan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405" y="2968879"/>
            <a:ext cx="25209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pelayanan</a:t>
            </a:r>
            <a:r>
              <a:rPr sz="1700" spc="2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PTKDN</a:t>
            </a:r>
            <a:r>
              <a:rPr sz="1700" spc="260" dirty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diberikan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7405" y="3227654"/>
            <a:ext cx="17049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60755" algn="l"/>
              </a:tabLst>
            </a:pPr>
            <a:r>
              <a:rPr sz="1700" spc="-10" dirty="0">
                <a:latin typeface="Calibri"/>
                <a:cs typeface="Calibri"/>
              </a:rPr>
              <a:t>kepada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Pemberi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0947" y="3227654"/>
            <a:ext cx="59880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Kerja,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Portal,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7405" y="3487292"/>
            <a:ext cx="176085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9940" algn="l"/>
                <a:tab pos="1449705" algn="l"/>
              </a:tabLst>
            </a:pPr>
            <a:r>
              <a:rPr sz="1700" spc="-10" dirty="0">
                <a:latin typeface="Calibri"/>
                <a:cs typeface="Calibri"/>
              </a:rPr>
              <a:t>PPTKS,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P3RT,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5" dirty="0">
                <a:latin typeface="Calibri"/>
                <a:cs typeface="Calibri"/>
              </a:rPr>
              <a:t>Job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23570" algn="l"/>
              </a:tabLst>
            </a:pPr>
            <a:r>
              <a:rPr sz="1700" spc="-20" dirty="0">
                <a:latin typeface="Calibri"/>
                <a:cs typeface="Calibri"/>
              </a:rPr>
              <a:t>BKK,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atau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7405" y="4005452"/>
            <a:ext cx="8051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/>
                <a:cs typeface="Calibri"/>
              </a:rPr>
              <a:t>Pameran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2288" y="3746372"/>
            <a:ext cx="130746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/>
                <a:cs typeface="Calibri"/>
              </a:rPr>
              <a:t>penyelenggara </a:t>
            </a:r>
            <a:r>
              <a:rPr sz="1700" spc="-20" dirty="0">
                <a:latin typeface="Calibri"/>
                <a:cs typeface="Calibri"/>
              </a:rPr>
              <a:t>Kesempatan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7405" y="4264533"/>
            <a:ext cx="12541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/>
                <a:cs typeface="Calibri"/>
              </a:rPr>
              <a:t>Kerja/Job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Fair.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19698" y="2180845"/>
            <a:ext cx="2784475" cy="96520"/>
          </a:xfrm>
          <a:custGeom>
            <a:avLst/>
            <a:gdLst/>
            <a:ahLst/>
            <a:cxnLst/>
            <a:rect l="l" t="t" r="r" b="b"/>
            <a:pathLst>
              <a:path w="2784475" h="96519">
                <a:moveTo>
                  <a:pt x="2783967" y="0"/>
                </a:moveTo>
                <a:lnTo>
                  <a:pt x="0" y="0"/>
                </a:lnTo>
                <a:lnTo>
                  <a:pt x="0" y="96010"/>
                </a:lnTo>
                <a:lnTo>
                  <a:pt x="2783967" y="96010"/>
                </a:lnTo>
                <a:lnTo>
                  <a:pt x="2783967" y="0"/>
                </a:lnTo>
                <a:close/>
              </a:path>
            </a:pathLst>
          </a:custGeom>
          <a:solidFill>
            <a:srgbClr val="F19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9698" y="6021287"/>
            <a:ext cx="2784475" cy="96520"/>
          </a:xfrm>
          <a:custGeom>
            <a:avLst/>
            <a:gdLst/>
            <a:ahLst/>
            <a:cxnLst/>
            <a:rect l="l" t="t" r="r" b="b"/>
            <a:pathLst>
              <a:path w="2784475" h="96520">
                <a:moveTo>
                  <a:pt x="2783967" y="0"/>
                </a:moveTo>
                <a:lnTo>
                  <a:pt x="0" y="0"/>
                </a:lnTo>
                <a:lnTo>
                  <a:pt x="0" y="96010"/>
                </a:lnTo>
                <a:lnTo>
                  <a:pt x="2783967" y="96010"/>
                </a:lnTo>
                <a:lnTo>
                  <a:pt x="2783967" y="0"/>
                </a:lnTo>
                <a:close/>
              </a:path>
            </a:pathLst>
          </a:custGeom>
          <a:solidFill>
            <a:srgbClr val="F19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78448" y="2381834"/>
            <a:ext cx="247078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Sanksi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administratif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berupa: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a.</a:t>
            </a:r>
            <a:r>
              <a:rPr sz="1700" spc="4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peringatan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tertulis;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78448" y="2900552"/>
            <a:ext cx="2523490" cy="549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7340" algn="l"/>
              </a:tabLst>
            </a:pPr>
            <a:endParaRPr lang="en-US" sz="17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7340" algn="l"/>
              </a:tabLst>
            </a:pPr>
            <a:endParaRPr sz="17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1245" y="2974047"/>
            <a:ext cx="2247900" cy="2131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0935" algn="l"/>
              </a:tabLst>
            </a:pPr>
            <a:r>
              <a:rPr sz="1700" spc="-25" dirty="0" err="1" smtClean="0">
                <a:latin typeface="Calibri"/>
                <a:cs typeface="Calibri"/>
              </a:rPr>
              <a:t>d</a:t>
            </a:r>
            <a:r>
              <a:rPr lang="en-US" sz="1700" spc="-25" dirty="0" err="1" smtClean="0">
                <a:latin typeface="Calibri"/>
                <a:cs typeface="Calibri"/>
              </a:rPr>
              <a:t>alam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hal</a:t>
            </a:r>
            <a:r>
              <a:rPr lang="en-US" sz="1700" spc="-25" dirty="0" smtClean="0">
                <a:latin typeface="Calibri"/>
                <a:cs typeface="Calibri"/>
              </a:rPr>
              <a:t>  </a:t>
            </a:r>
            <a:r>
              <a:rPr lang="en-US" sz="1700" spc="-25" dirty="0" err="1" smtClean="0">
                <a:latin typeface="Calibri"/>
                <a:cs typeface="Calibri"/>
              </a:rPr>
              <a:t>Pemberi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Kerja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0935" algn="l"/>
              </a:tabLst>
            </a:pPr>
            <a:r>
              <a:rPr lang="en-US" sz="1700" spc="-25" dirty="0" err="1" smtClean="0">
                <a:latin typeface="Calibri"/>
                <a:cs typeface="Calibri"/>
              </a:rPr>
              <a:t>Tidak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melaporkan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informasi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lowongan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pekerjaan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0935" algn="l"/>
              </a:tabLst>
            </a:pPr>
            <a:endParaRPr lang="en-US" sz="1700" spc="-2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0935" algn="l"/>
              </a:tabLst>
            </a:pPr>
            <a:r>
              <a:rPr lang="en-US" sz="1700" spc="-25" dirty="0" err="1" smtClean="0">
                <a:latin typeface="Calibri"/>
                <a:cs typeface="Calibri"/>
              </a:rPr>
              <a:t>Tidak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menyampaikan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laporan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informasi</a:t>
            </a:r>
            <a:r>
              <a:rPr lang="en-US" sz="1700" spc="-25" dirty="0" smtClean="0">
                <a:latin typeface="Calibri"/>
                <a:cs typeface="Calibri"/>
              </a:rPr>
              <a:t> </a:t>
            </a:r>
            <a:r>
              <a:rPr lang="en-US" sz="1700" spc="-25" dirty="0" err="1" smtClean="0">
                <a:latin typeface="Calibri"/>
                <a:cs typeface="Calibri"/>
              </a:rPr>
              <a:t>penempatan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03818" y="2180845"/>
            <a:ext cx="2784475" cy="96520"/>
          </a:xfrm>
          <a:custGeom>
            <a:avLst/>
            <a:gdLst/>
            <a:ahLst/>
            <a:cxnLst/>
            <a:rect l="l" t="t" r="r" b="b"/>
            <a:pathLst>
              <a:path w="2784475" h="96519">
                <a:moveTo>
                  <a:pt x="2783967" y="0"/>
                </a:moveTo>
                <a:lnTo>
                  <a:pt x="0" y="0"/>
                </a:lnTo>
                <a:lnTo>
                  <a:pt x="0" y="96010"/>
                </a:lnTo>
                <a:lnTo>
                  <a:pt x="2783967" y="96010"/>
                </a:lnTo>
                <a:lnTo>
                  <a:pt x="2783967" y="0"/>
                </a:lnTo>
                <a:close/>
              </a:path>
            </a:pathLst>
          </a:custGeom>
          <a:solidFill>
            <a:srgbClr val="044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03818" y="6021287"/>
            <a:ext cx="2784475" cy="96520"/>
          </a:xfrm>
          <a:custGeom>
            <a:avLst/>
            <a:gdLst/>
            <a:ahLst/>
            <a:cxnLst/>
            <a:rect l="l" t="t" r="r" b="b"/>
            <a:pathLst>
              <a:path w="2784475" h="96520">
                <a:moveTo>
                  <a:pt x="2783967" y="0"/>
                </a:moveTo>
                <a:lnTo>
                  <a:pt x="0" y="0"/>
                </a:lnTo>
                <a:lnTo>
                  <a:pt x="0" y="96010"/>
                </a:lnTo>
                <a:lnTo>
                  <a:pt x="2783967" y="96010"/>
                </a:lnTo>
                <a:lnTo>
                  <a:pt x="2783967" y="0"/>
                </a:lnTo>
                <a:close/>
              </a:path>
            </a:pathLst>
          </a:custGeom>
          <a:solidFill>
            <a:srgbClr val="044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862821" y="2334260"/>
            <a:ext cx="252285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3900" algn="l"/>
                <a:tab pos="2005964" algn="l"/>
              </a:tabLst>
            </a:pPr>
            <a:r>
              <a:rPr sz="1700" spc="-10" dirty="0">
                <a:latin typeface="Calibri"/>
                <a:cs typeface="Calibri"/>
              </a:rPr>
              <a:t>Sanksi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administratif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dapat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62821" y="2593339"/>
            <a:ext cx="210629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dikenakan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berdasarkan: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62821" y="2852420"/>
            <a:ext cx="252222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2750" algn="l"/>
              </a:tabLst>
            </a:pPr>
            <a:r>
              <a:rPr sz="1700" spc="-10" dirty="0">
                <a:latin typeface="Calibri"/>
                <a:cs typeface="Calibri"/>
              </a:rPr>
              <a:t>a.</a:t>
            </a:r>
            <a:r>
              <a:rPr sz="1700" spc="-2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rekomendasi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pimpinan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39606" y="3111195"/>
            <a:ext cx="234505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3090" algn="l"/>
                <a:tab pos="1237615" algn="l"/>
              </a:tabLst>
            </a:pPr>
            <a:r>
              <a:rPr sz="1700" spc="-20" dirty="0">
                <a:latin typeface="Calibri"/>
                <a:cs typeface="Calibri"/>
              </a:rPr>
              <a:t>unit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yang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10" dirty="0">
                <a:latin typeface="Calibri"/>
                <a:cs typeface="Calibri"/>
              </a:rPr>
              <a:t>membidangi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62821" y="3370833"/>
            <a:ext cx="2523490" cy="106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508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pengawasan </a:t>
            </a:r>
            <a:r>
              <a:rPr sz="1700" dirty="0">
                <a:latin typeface="Calibri"/>
                <a:cs typeface="Calibri"/>
              </a:rPr>
              <a:t>ketenagakerjaan</a:t>
            </a:r>
            <a:r>
              <a:rPr sz="1700" spc="4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39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pusat </a:t>
            </a:r>
            <a:r>
              <a:rPr sz="1700" dirty="0">
                <a:latin typeface="Calibri"/>
                <a:cs typeface="Calibri"/>
              </a:rPr>
              <a:t>atau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provinsi;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b.rekomendasi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kepala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Dinas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39606" y="4407153"/>
            <a:ext cx="23444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0770" algn="l"/>
                <a:tab pos="1847214" algn="l"/>
              </a:tabLst>
            </a:pPr>
            <a:r>
              <a:rPr sz="1700" spc="-10" dirty="0">
                <a:latin typeface="Calibri"/>
                <a:cs typeface="Calibri"/>
              </a:rPr>
              <a:t>Provinsi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atau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Dinas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62821" y="4665929"/>
            <a:ext cx="2282825" cy="1323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8509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Kabupaten/Kota; rekomendasi kementerian/lembaga; dan/atau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700" spc="-10" dirty="0">
                <a:latin typeface="Calibri"/>
                <a:cs typeface="Calibri"/>
              </a:rPr>
              <a:t>c.</a:t>
            </a:r>
            <a:r>
              <a:rPr sz="1700" spc="-1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pengaduan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masyarakat.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95465" y="1380236"/>
            <a:ext cx="648335" cy="650240"/>
          </a:xfrm>
          <a:custGeom>
            <a:avLst/>
            <a:gdLst/>
            <a:ahLst/>
            <a:cxnLst/>
            <a:rect l="l" t="t" r="r" b="b"/>
            <a:pathLst>
              <a:path w="648334" h="650239">
                <a:moveTo>
                  <a:pt x="254889" y="400303"/>
                </a:moveTo>
                <a:lnTo>
                  <a:pt x="0" y="649731"/>
                </a:lnTo>
                <a:lnTo>
                  <a:pt x="647826" y="649731"/>
                </a:lnTo>
                <a:lnTo>
                  <a:pt x="439824" y="446404"/>
                </a:lnTo>
                <a:lnTo>
                  <a:pt x="324866" y="446404"/>
                </a:lnTo>
                <a:lnTo>
                  <a:pt x="254889" y="400303"/>
                </a:lnTo>
                <a:close/>
              </a:path>
              <a:path w="648334" h="650239">
                <a:moveTo>
                  <a:pt x="0" y="234314"/>
                </a:moveTo>
                <a:lnTo>
                  <a:pt x="0" y="628268"/>
                </a:lnTo>
                <a:lnTo>
                  <a:pt x="243458" y="392811"/>
                </a:lnTo>
                <a:lnTo>
                  <a:pt x="120523" y="311785"/>
                </a:lnTo>
                <a:lnTo>
                  <a:pt x="0" y="234314"/>
                </a:lnTo>
                <a:close/>
              </a:path>
              <a:path w="648334" h="650239">
                <a:moveTo>
                  <a:pt x="647826" y="234314"/>
                </a:moveTo>
                <a:lnTo>
                  <a:pt x="609726" y="258699"/>
                </a:lnTo>
                <a:lnTo>
                  <a:pt x="405129" y="393573"/>
                </a:lnTo>
                <a:lnTo>
                  <a:pt x="647826" y="628268"/>
                </a:lnTo>
                <a:lnTo>
                  <a:pt x="647826" y="234314"/>
                </a:lnTo>
                <a:close/>
              </a:path>
              <a:path w="648334" h="650239">
                <a:moveTo>
                  <a:pt x="393573" y="401192"/>
                </a:moveTo>
                <a:lnTo>
                  <a:pt x="324866" y="446404"/>
                </a:lnTo>
                <a:lnTo>
                  <a:pt x="439824" y="446404"/>
                </a:lnTo>
                <a:lnTo>
                  <a:pt x="393573" y="401192"/>
                </a:lnTo>
                <a:close/>
              </a:path>
              <a:path w="648334" h="650239">
                <a:moveTo>
                  <a:pt x="476123" y="163067"/>
                </a:moveTo>
                <a:lnTo>
                  <a:pt x="173735" y="163067"/>
                </a:lnTo>
                <a:lnTo>
                  <a:pt x="173735" y="324612"/>
                </a:lnTo>
                <a:lnTo>
                  <a:pt x="324866" y="424179"/>
                </a:lnTo>
                <a:lnTo>
                  <a:pt x="476123" y="324612"/>
                </a:lnTo>
                <a:lnTo>
                  <a:pt x="476123" y="316229"/>
                </a:lnTo>
                <a:lnTo>
                  <a:pt x="213359" y="316229"/>
                </a:lnTo>
                <a:lnTo>
                  <a:pt x="213359" y="294639"/>
                </a:lnTo>
                <a:lnTo>
                  <a:pt x="476123" y="294639"/>
                </a:lnTo>
                <a:lnTo>
                  <a:pt x="476123" y="274954"/>
                </a:lnTo>
                <a:lnTo>
                  <a:pt x="213359" y="274954"/>
                </a:lnTo>
                <a:lnTo>
                  <a:pt x="213359" y="253364"/>
                </a:lnTo>
                <a:lnTo>
                  <a:pt x="476123" y="253364"/>
                </a:lnTo>
                <a:lnTo>
                  <a:pt x="476123" y="233679"/>
                </a:lnTo>
                <a:lnTo>
                  <a:pt x="213359" y="233679"/>
                </a:lnTo>
                <a:lnTo>
                  <a:pt x="213359" y="212089"/>
                </a:lnTo>
                <a:lnTo>
                  <a:pt x="476123" y="212089"/>
                </a:lnTo>
                <a:lnTo>
                  <a:pt x="476123" y="163067"/>
                </a:lnTo>
                <a:close/>
              </a:path>
              <a:path w="648334" h="650239">
                <a:moveTo>
                  <a:pt x="476123" y="294639"/>
                </a:moveTo>
                <a:lnTo>
                  <a:pt x="436499" y="294639"/>
                </a:lnTo>
                <a:lnTo>
                  <a:pt x="436499" y="316229"/>
                </a:lnTo>
                <a:lnTo>
                  <a:pt x="476123" y="316229"/>
                </a:lnTo>
                <a:lnTo>
                  <a:pt x="476123" y="294639"/>
                </a:lnTo>
                <a:close/>
              </a:path>
              <a:path w="648334" h="650239">
                <a:moveTo>
                  <a:pt x="324866" y="0"/>
                </a:moveTo>
                <a:lnTo>
                  <a:pt x="2921" y="212089"/>
                </a:lnTo>
                <a:lnTo>
                  <a:pt x="152146" y="310388"/>
                </a:lnTo>
                <a:lnTo>
                  <a:pt x="152146" y="141477"/>
                </a:lnTo>
                <a:lnTo>
                  <a:pt x="539624" y="141477"/>
                </a:lnTo>
                <a:lnTo>
                  <a:pt x="324866" y="0"/>
                </a:lnTo>
                <a:close/>
              </a:path>
              <a:path w="648334" h="650239">
                <a:moveTo>
                  <a:pt x="539624" y="141477"/>
                </a:moveTo>
                <a:lnTo>
                  <a:pt x="497713" y="141477"/>
                </a:lnTo>
                <a:lnTo>
                  <a:pt x="497713" y="310388"/>
                </a:lnTo>
                <a:lnTo>
                  <a:pt x="646810" y="212089"/>
                </a:lnTo>
                <a:lnTo>
                  <a:pt x="539624" y="141477"/>
                </a:lnTo>
                <a:close/>
              </a:path>
              <a:path w="648334" h="650239">
                <a:moveTo>
                  <a:pt x="476123" y="253364"/>
                </a:moveTo>
                <a:lnTo>
                  <a:pt x="436499" y="253364"/>
                </a:lnTo>
                <a:lnTo>
                  <a:pt x="436499" y="274954"/>
                </a:lnTo>
                <a:lnTo>
                  <a:pt x="476123" y="274954"/>
                </a:lnTo>
                <a:lnTo>
                  <a:pt x="476123" y="253364"/>
                </a:lnTo>
                <a:close/>
              </a:path>
              <a:path w="648334" h="650239">
                <a:moveTo>
                  <a:pt x="476123" y="212089"/>
                </a:moveTo>
                <a:lnTo>
                  <a:pt x="436499" y="212089"/>
                </a:lnTo>
                <a:lnTo>
                  <a:pt x="436499" y="233679"/>
                </a:lnTo>
                <a:lnTo>
                  <a:pt x="476123" y="233679"/>
                </a:lnTo>
                <a:lnTo>
                  <a:pt x="476123" y="212089"/>
                </a:lnTo>
                <a:close/>
              </a:path>
            </a:pathLst>
          </a:custGeom>
          <a:solidFill>
            <a:srgbClr val="F19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1347014"/>
            <a:ext cx="958088" cy="71038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1200" y="1371600"/>
            <a:ext cx="914400" cy="634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2121</Words>
  <Application>Microsoft Office PowerPoint</Application>
  <PresentationFormat>Widescreen</PresentationFormat>
  <Paragraphs>220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Algerian</vt:lpstr>
      <vt:lpstr>Arial</vt:lpstr>
      <vt:lpstr>Arial Narrow</vt:lpstr>
      <vt:lpstr>Arial Rounded MT Bold</vt:lpstr>
      <vt:lpstr>Calibri</vt:lpstr>
      <vt:lpstr>Constantia</vt:lpstr>
      <vt:lpstr>Times New Roman</vt:lpstr>
      <vt:lpstr>Office Theme</vt:lpstr>
      <vt:lpstr>   SOSIALISASI WEBSITE : DISNAKERTRANS PROVINSI RIAU</vt:lpstr>
      <vt:lpstr>PowerPoint Presentation</vt:lpstr>
      <vt:lpstr>PowerPoint Presentation</vt:lpstr>
      <vt:lpstr>PERATURAN</vt:lpstr>
      <vt:lpstr>PERATURAN PRESIDEN NOMOR 57 TAHUN 2023 TENTANG WAJIB LAPOR LOWONGAN PEKERJAAN</vt:lpstr>
      <vt:lpstr>Monitoring dan Evaluasi</vt:lpstr>
      <vt:lpstr>PEMBERIAN PENGHARGAAN Permenaker 18 Tahun 2024 Tentang Penempatan Tenaga Kerja Dalam Negeri</vt:lpstr>
      <vt:lpstr>PENGAWASAN</vt:lpstr>
      <vt:lpstr>SANKSI ADMINISTRATIF Permenaker 18 Tahun 2024 Tentang Penempatan Tenaga Kerja Dalam Negeri</vt:lpstr>
      <vt:lpstr> BERBASIS RISIKO</vt:lpstr>
      <vt:lpstr>PowerPoint Presentation</vt:lpstr>
      <vt:lpstr>TERIMA KASIH</vt:lpstr>
      <vt:lpstr>PowerPoint Presentation</vt:lpstr>
      <vt:lpstr>PowerPoint Presentation</vt:lpstr>
      <vt:lpstr>PowerPoint Presentation</vt:lpstr>
      <vt:lpstr>PowerPoint Presentation</vt:lpstr>
      <vt:lpstr>SURAT PERNYATAAN PERSYARATAN KBLI 78101</vt:lpstr>
      <vt:lpstr>RENCANA KERJA USAHA PTKDN KBLI 78101</vt:lpstr>
      <vt:lpstr>ALUR PROSES KBLI 78101</vt:lpstr>
      <vt:lpstr>SARANA DAN PRASARANA KBLI 78101</vt:lpstr>
      <vt:lpstr>ALUR PROSES KBLI 78103</vt:lpstr>
      <vt:lpstr>ALUR PROSES KBLI 78103</vt:lpstr>
      <vt:lpstr>PowerPoint Presentation</vt:lpstr>
      <vt:lpstr>SURAT PERNYATAAN PERSYARATAN KBLI 78103</vt:lpstr>
      <vt:lpstr>RENCANA KERJA USAHA PTKDN KBLI 78103</vt:lpstr>
      <vt:lpstr>RENCANA KERJA USAHA PTKDN KBLI 78103</vt:lpstr>
      <vt:lpstr>SARANA DAN PRASARANA KBLI 78103</vt:lpstr>
      <vt:lpstr>PowerPoint Presentation</vt:lpstr>
      <vt:lpstr>SURAT PERNYATAAN PERSYARATAN KBLI 78104</vt:lpstr>
      <vt:lpstr>SARANA DAN PRASARANA KBLI 78104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dan Fungsi BKK</dc:title>
  <dc:creator>fadli@digimail.id</dc:creator>
  <cp:lastModifiedBy>ASUS</cp:lastModifiedBy>
  <cp:revision>27</cp:revision>
  <dcterms:created xsi:type="dcterms:W3CDTF">2025-05-23T01:39:13Z</dcterms:created>
  <dcterms:modified xsi:type="dcterms:W3CDTF">2025-05-26T07:58:31Z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2025-05-23T00:00:00Z</vt:filetime>
  </property>
  <property fmtid="{D5CDD505-2E9C-101B-9397-08002B2CF9AE}" pid="5" name="Producer">
    <vt:lpwstr>3-Heights(TM) PDF Security Shell 4.8.25.2 (http://www.pdf-tools.com)</vt:lpwstr>
  </property>
</Properties>
</file>