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notesMasterIdLst>
    <p:notesMasterId r:id="rId20"/>
  </p:notesMasterIdLst>
  <p:sldIdLst>
    <p:sldId id="256" r:id="rId6"/>
    <p:sldId id="257" r:id="rId7"/>
    <p:sldId id="264" r:id="rId8"/>
    <p:sldId id="258" r:id="rId9"/>
    <p:sldId id="265" r:id="rId10"/>
    <p:sldId id="269" r:id="rId11"/>
    <p:sldId id="266" r:id="rId12"/>
    <p:sldId id="270" r:id="rId13"/>
    <p:sldId id="267" r:id="rId14"/>
    <p:sldId id="271" r:id="rId15"/>
    <p:sldId id="268" r:id="rId16"/>
    <p:sldId id="259" r:id="rId17"/>
    <p:sldId id="260" r:id="rId18"/>
    <p:sldId id="261" r:id="rId1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72"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F2E257E-D24A-4220-B53A-2A6CECA53FF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25603" name="Rectangle 3">
            <a:extLst>
              <a:ext uri="{FF2B5EF4-FFF2-40B4-BE49-F238E27FC236}">
                <a16:creationId xmlns:a16="http://schemas.microsoft.com/office/drawing/2014/main" id="{5746FC94-1130-41B1-B9E0-77A237E151D4}"/>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a:extLst>
              <a:ext uri="{FF2B5EF4-FFF2-40B4-BE49-F238E27FC236}">
                <a16:creationId xmlns:a16="http://schemas.microsoft.com/office/drawing/2014/main" id="{DE543165-9FCE-4B64-9741-18F0017B631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a:extLst>
              <a:ext uri="{FF2B5EF4-FFF2-40B4-BE49-F238E27FC236}">
                <a16:creationId xmlns:a16="http://schemas.microsoft.com/office/drawing/2014/main" id="{54986F11-CA99-4709-910C-2D7849FD386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5606" name="Rectangle 6">
            <a:extLst>
              <a:ext uri="{FF2B5EF4-FFF2-40B4-BE49-F238E27FC236}">
                <a16:creationId xmlns:a16="http://schemas.microsoft.com/office/drawing/2014/main" id="{BD1DC439-E164-4EE2-A1B7-B8887D2FDCF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25607" name="Rectangle 7">
            <a:extLst>
              <a:ext uri="{FF2B5EF4-FFF2-40B4-BE49-F238E27FC236}">
                <a16:creationId xmlns:a16="http://schemas.microsoft.com/office/drawing/2014/main" id="{B01C4582-CE08-4430-B778-EA12A069760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4EC9D059-B3F2-4D59-A02B-D5BA45A3CAC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id="{AE098857-7266-4C55-A2B8-08B0A04C1A6A}"/>
              </a:ext>
            </a:extLst>
          </p:cNvPr>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 name="Group 8">
            <a:extLst>
              <a:ext uri="{FF2B5EF4-FFF2-40B4-BE49-F238E27FC236}">
                <a16:creationId xmlns:a16="http://schemas.microsoft.com/office/drawing/2014/main" id="{11327227-3530-4588-A5E8-3B05FFB7B6BC}"/>
              </a:ext>
            </a:extLst>
          </p:cNvPr>
          <p:cNvGrpSpPr>
            <a:grpSpLocks/>
          </p:cNvGrpSpPr>
          <p:nvPr/>
        </p:nvGrpSpPr>
        <p:grpSpPr bwMode="auto">
          <a:xfrm>
            <a:off x="195263" y="234950"/>
            <a:ext cx="3787775" cy="1778000"/>
            <a:chOff x="123" y="148"/>
            <a:chExt cx="2386" cy="1120"/>
          </a:xfrm>
        </p:grpSpPr>
        <p:sp>
          <p:nvSpPr>
            <p:cNvPr id="6" name="Freeform 9">
              <a:extLst>
                <a:ext uri="{FF2B5EF4-FFF2-40B4-BE49-F238E27FC236}">
                  <a16:creationId xmlns:a16="http://schemas.microsoft.com/office/drawing/2014/main" id="{5B0DDC1B-E736-4743-89EE-CFAC426E5549}"/>
                </a:ext>
              </a:extLst>
            </p:cNvPr>
            <p:cNvSpPr>
              <a:spLocks/>
            </p:cNvSpPr>
            <p:nvPr userDrawn="1"/>
          </p:nvSpPr>
          <p:spPr bwMode="auto">
            <a:xfrm>
              <a:off x="177" y="177"/>
              <a:ext cx="2250" cy="1017"/>
            </a:xfrm>
            <a:custGeom>
              <a:avLst/>
              <a:gdLst>
                <a:gd name="T0" fmla="*/ 145088 w 794"/>
                <a:gd name="T1" fmla="*/ 35325 h 414"/>
                <a:gd name="T2" fmla="*/ 129752 w 794"/>
                <a:gd name="T3" fmla="*/ 28447 h 414"/>
                <a:gd name="T4" fmla="*/ 101630 w 794"/>
                <a:gd name="T5" fmla="*/ 18797 h 414"/>
                <a:gd name="T6" fmla="*/ 12970 w 794"/>
                <a:gd name="T7" fmla="*/ 0 h 414"/>
                <a:gd name="T8" fmla="*/ 4183 w 794"/>
                <a:gd name="T9" fmla="*/ 1781 h 414"/>
                <a:gd name="T10" fmla="*/ 0 w 794"/>
                <a:gd name="T11" fmla="*/ 7429 h 414"/>
                <a:gd name="T12" fmla="*/ 5098 w 794"/>
                <a:gd name="T13" fmla="*/ 13874 h 414"/>
                <a:gd name="T14" fmla="*/ 104152 w 794"/>
                <a:gd name="T15" fmla="*/ 36600 h 414"/>
                <a:gd name="T16" fmla="*/ 125855 w 794"/>
                <a:gd name="T17" fmla="*/ 35145 h 414"/>
                <a:gd name="T18" fmla="*/ 143402 w 794"/>
                <a:gd name="T19" fmla="*/ 37027 h 414"/>
                <a:gd name="T20" fmla="*/ 145088 w 794"/>
                <a:gd name="T21" fmla="*/ 35325 h 414"/>
                <a:gd name="T22" fmla="*/ 145088 w 794"/>
                <a:gd name="T23" fmla="*/ 35325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0">
              <a:extLst>
                <a:ext uri="{FF2B5EF4-FFF2-40B4-BE49-F238E27FC236}">
                  <a16:creationId xmlns:a16="http://schemas.microsoft.com/office/drawing/2014/main" id="{023B473E-E95A-4190-97FD-48567574C7DE}"/>
                </a:ext>
              </a:extLst>
            </p:cNvPr>
            <p:cNvSpPr>
              <a:spLocks/>
            </p:cNvSpPr>
            <p:nvPr userDrawn="1"/>
          </p:nvSpPr>
          <p:spPr bwMode="auto">
            <a:xfrm>
              <a:off x="166" y="261"/>
              <a:ext cx="2244" cy="1007"/>
            </a:xfrm>
            <a:custGeom>
              <a:avLst/>
              <a:gdLst>
                <a:gd name="T0" fmla="*/ 777 w 1586"/>
                <a:gd name="T1" fmla="*/ 0 h 821"/>
                <a:gd name="T2" fmla="*/ 7546 w 1586"/>
                <a:gd name="T3" fmla="*/ 1441 h 821"/>
                <a:gd name="T4" fmla="*/ 8096 w 1586"/>
                <a:gd name="T5" fmla="*/ 1771 h 821"/>
                <a:gd name="T6" fmla="*/ 8993 w 1586"/>
                <a:gd name="T7" fmla="*/ 2198 h 821"/>
                <a:gd name="T8" fmla="*/ 8874 w 1586"/>
                <a:gd name="T9" fmla="*/ 2279 h 821"/>
                <a:gd name="T10" fmla="*/ 7653 w 1586"/>
                <a:gd name="T11" fmla="*/ 2184 h 821"/>
                <a:gd name="T12" fmla="*/ 6491 w 1586"/>
                <a:gd name="T13" fmla="*/ 2251 h 821"/>
                <a:gd name="T14" fmla="*/ 235 w 1586"/>
                <a:gd name="T15" fmla="*/ 829 h 821"/>
                <a:gd name="T16" fmla="*/ 0 w 1586"/>
                <a:gd name="T17" fmla="*/ 417 h 821"/>
                <a:gd name="T18" fmla="*/ 260 w 1586"/>
                <a:gd name="T19" fmla="*/ 88 h 821"/>
                <a:gd name="T20" fmla="*/ 777 w 1586"/>
                <a:gd name="T21" fmla="*/ 0 h 821"/>
                <a:gd name="T22" fmla="*/ 77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
              <a:extLst>
                <a:ext uri="{FF2B5EF4-FFF2-40B4-BE49-F238E27FC236}">
                  <a16:creationId xmlns:a16="http://schemas.microsoft.com/office/drawing/2014/main" id="{9A0172A4-64E5-4220-B03C-40D230FB0947}"/>
                </a:ext>
              </a:extLst>
            </p:cNvPr>
            <p:cNvSpPr>
              <a:spLocks/>
            </p:cNvSpPr>
            <p:nvPr userDrawn="1"/>
          </p:nvSpPr>
          <p:spPr bwMode="auto">
            <a:xfrm>
              <a:off x="474" y="344"/>
              <a:ext cx="1488" cy="919"/>
            </a:xfrm>
            <a:custGeom>
              <a:avLst/>
              <a:gdLst>
                <a:gd name="T0" fmla="*/ 0 w 1049"/>
                <a:gd name="T1" fmla="*/ 915 h 747"/>
                <a:gd name="T2" fmla="*/ 5294 w 1049"/>
                <a:gd name="T3" fmla="*/ 2105 h 747"/>
                <a:gd name="T4" fmla="*/ 5393 w 1049"/>
                <a:gd name="T5" fmla="*/ 1505 h 747"/>
                <a:gd name="T6" fmla="*/ 6024 w 1049"/>
                <a:gd name="T7" fmla="*/ 1190 h 747"/>
                <a:gd name="T8" fmla="*/ 448 w 1049"/>
                <a:gd name="T9" fmla="*/ 0 h 747"/>
                <a:gd name="T10" fmla="*/ 0 w 1049"/>
                <a:gd name="T11" fmla="*/ 357 h 747"/>
                <a:gd name="T12" fmla="*/ 0 w 1049"/>
                <a:gd name="T13" fmla="*/ 915 h 747"/>
                <a:gd name="T14" fmla="*/ 0 w 1049"/>
                <a:gd name="T15" fmla="*/ 91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 name="Group 12">
              <a:extLst>
                <a:ext uri="{FF2B5EF4-FFF2-40B4-BE49-F238E27FC236}">
                  <a16:creationId xmlns:a16="http://schemas.microsoft.com/office/drawing/2014/main" id="{959590E7-F6CB-4E30-BAB0-3A0DE9707765}"/>
                </a:ext>
              </a:extLst>
            </p:cNvPr>
            <p:cNvGrpSpPr>
              <a:grpSpLocks/>
            </p:cNvGrpSpPr>
            <p:nvPr userDrawn="1"/>
          </p:nvGrpSpPr>
          <p:grpSpPr bwMode="auto">
            <a:xfrm>
              <a:off x="123" y="148"/>
              <a:ext cx="2386" cy="1081"/>
              <a:chOff x="123" y="148"/>
              <a:chExt cx="2386" cy="1081"/>
            </a:xfrm>
          </p:grpSpPr>
          <p:sp>
            <p:nvSpPr>
              <p:cNvPr id="10" name="Freeform 13">
                <a:extLst>
                  <a:ext uri="{FF2B5EF4-FFF2-40B4-BE49-F238E27FC236}">
                    <a16:creationId xmlns:a16="http://schemas.microsoft.com/office/drawing/2014/main" id="{5AD3C8DB-D5A5-4A11-870E-B24713708CDB}"/>
                  </a:ext>
                </a:extLst>
              </p:cNvPr>
              <p:cNvSpPr>
                <a:spLocks/>
              </p:cNvSpPr>
              <p:nvPr userDrawn="1"/>
            </p:nvSpPr>
            <p:spPr bwMode="auto">
              <a:xfrm>
                <a:off x="2005" y="934"/>
                <a:ext cx="212" cy="214"/>
              </a:xfrm>
              <a:custGeom>
                <a:avLst/>
                <a:gdLst>
                  <a:gd name="T0" fmla="*/ 619 w 150"/>
                  <a:gd name="T1" fmla="*/ 0 h 173"/>
                  <a:gd name="T2" fmla="*/ 228 w 150"/>
                  <a:gd name="T3" fmla="*/ 192 h 173"/>
                  <a:gd name="T4" fmla="*/ 0 w 150"/>
                  <a:gd name="T5" fmla="*/ 502 h 173"/>
                  <a:gd name="T6" fmla="*/ 451 w 150"/>
                  <a:gd name="T7" fmla="*/ 464 h 173"/>
                  <a:gd name="T8" fmla="*/ 581 w 150"/>
                  <a:gd name="T9" fmla="*/ 245 h 173"/>
                  <a:gd name="T10" fmla="*/ 847 w 150"/>
                  <a:gd name="T11" fmla="*/ 78 h 173"/>
                  <a:gd name="T12" fmla="*/ 619 w 150"/>
                  <a:gd name="T13" fmla="*/ 0 h 173"/>
                  <a:gd name="T14" fmla="*/ 619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4">
                <a:extLst>
                  <a:ext uri="{FF2B5EF4-FFF2-40B4-BE49-F238E27FC236}">
                    <a16:creationId xmlns:a16="http://schemas.microsoft.com/office/drawing/2014/main" id="{399B0590-F857-474A-BCE9-05C7EF54AAEE}"/>
                  </a:ext>
                </a:extLst>
              </p:cNvPr>
              <p:cNvSpPr>
                <a:spLocks/>
              </p:cNvSpPr>
              <p:nvPr userDrawn="1"/>
            </p:nvSpPr>
            <p:spPr bwMode="auto">
              <a:xfrm>
                <a:off x="123" y="148"/>
                <a:ext cx="2386" cy="1081"/>
              </a:xfrm>
              <a:custGeom>
                <a:avLst/>
                <a:gdLst>
                  <a:gd name="T0" fmla="*/ 890 w 1684"/>
                  <a:gd name="T1" fmla="*/ 0 h 880"/>
                  <a:gd name="T2" fmla="*/ 360 w 1684"/>
                  <a:gd name="T3" fmla="*/ 146 h 880"/>
                  <a:gd name="T4" fmla="*/ 0 w 1684"/>
                  <a:gd name="T5" fmla="*/ 582 h 880"/>
                  <a:gd name="T6" fmla="*/ 384 w 1684"/>
                  <a:gd name="T7" fmla="*/ 1004 h 880"/>
                  <a:gd name="T8" fmla="*/ 6749 w 1684"/>
                  <a:gd name="T9" fmla="*/ 2425 h 880"/>
                  <a:gd name="T10" fmla="*/ 8120 w 1684"/>
                  <a:gd name="T11" fmla="*/ 2336 h 880"/>
                  <a:gd name="T12" fmla="*/ 9231 w 1684"/>
                  <a:gd name="T13" fmla="*/ 2462 h 880"/>
                  <a:gd name="T14" fmla="*/ 9616 w 1684"/>
                  <a:gd name="T15" fmla="*/ 2262 h 880"/>
                  <a:gd name="T16" fmla="*/ 8576 w 1684"/>
                  <a:gd name="T17" fmla="*/ 1857 h 880"/>
                  <a:gd name="T18" fmla="*/ 8153 w 1684"/>
                  <a:gd name="T19" fmla="*/ 1434 h 880"/>
                  <a:gd name="T20" fmla="*/ 7820 w 1684"/>
                  <a:gd name="T21" fmla="*/ 1474 h 880"/>
                  <a:gd name="T22" fmla="*/ 8216 w 1684"/>
                  <a:gd name="T23" fmla="*/ 1857 h 880"/>
                  <a:gd name="T24" fmla="*/ 9011 w 1684"/>
                  <a:gd name="T25" fmla="*/ 2265 h 880"/>
                  <a:gd name="T26" fmla="*/ 8070 w 1684"/>
                  <a:gd name="T27" fmla="*/ 2201 h 880"/>
                  <a:gd name="T28" fmla="*/ 6960 w 1684"/>
                  <a:gd name="T29" fmla="*/ 2275 h 880"/>
                  <a:gd name="T30" fmla="*/ 7165 w 1684"/>
                  <a:gd name="T31" fmla="*/ 1817 h 880"/>
                  <a:gd name="T32" fmla="*/ 7641 w 1684"/>
                  <a:gd name="T33" fmla="*/ 1505 h 880"/>
                  <a:gd name="T34" fmla="*/ 7084 w 1684"/>
                  <a:gd name="T35" fmla="*/ 1544 h 880"/>
                  <a:gd name="T36" fmla="*/ 6652 w 1684"/>
                  <a:gd name="T37" fmla="*/ 1841 h 880"/>
                  <a:gd name="T38" fmla="*/ 6505 w 1684"/>
                  <a:gd name="T39" fmla="*/ 2214 h 880"/>
                  <a:gd name="T40" fmla="*/ 612 w 1684"/>
                  <a:gd name="T41" fmla="*/ 867 h 880"/>
                  <a:gd name="T42" fmla="*/ 456 w 1684"/>
                  <a:gd name="T43" fmla="*/ 601 h 880"/>
                  <a:gd name="T44" fmla="*/ 588 w 1684"/>
                  <a:gd name="T45" fmla="*/ 267 h 880"/>
                  <a:gd name="T46" fmla="*/ 1237 w 1684"/>
                  <a:gd name="T47" fmla="*/ 0 h 880"/>
                  <a:gd name="T48" fmla="*/ 890 w 1684"/>
                  <a:gd name="T49" fmla="*/ 0 h 880"/>
                  <a:gd name="T50" fmla="*/ 89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5">
                <a:extLst>
                  <a:ext uri="{FF2B5EF4-FFF2-40B4-BE49-F238E27FC236}">
                    <a16:creationId xmlns:a16="http://schemas.microsoft.com/office/drawing/2014/main" id="{D8D2FB0E-BDA2-4C23-A7AC-02E41A5FC263}"/>
                  </a:ext>
                </a:extLst>
              </p:cNvPr>
              <p:cNvSpPr>
                <a:spLocks/>
              </p:cNvSpPr>
              <p:nvPr userDrawn="1"/>
            </p:nvSpPr>
            <p:spPr bwMode="auto">
              <a:xfrm>
                <a:off x="324" y="158"/>
                <a:ext cx="1686" cy="614"/>
              </a:xfrm>
              <a:custGeom>
                <a:avLst/>
                <a:gdLst>
                  <a:gd name="T0" fmla="*/ 572 w 1190"/>
                  <a:gd name="T1" fmla="*/ 0 h 500"/>
                  <a:gd name="T2" fmla="*/ 6795 w 1190"/>
                  <a:gd name="T3" fmla="*/ 1368 h 500"/>
                  <a:gd name="T4" fmla="*/ 6140 w 1190"/>
                  <a:gd name="T5" fmla="*/ 1396 h 500"/>
                  <a:gd name="T6" fmla="*/ 0 w 1190"/>
                  <a:gd name="T7" fmla="*/ 75 h 500"/>
                  <a:gd name="T8" fmla="*/ 572 w 1190"/>
                  <a:gd name="T9" fmla="*/ 0 h 500"/>
                  <a:gd name="T10" fmla="*/ 57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6">
                <a:extLst>
                  <a:ext uri="{FF2B5EF4-FFF2-40B4-BE49-F238E27FC236}">
                    <a16:creationId xmlns:a16="http://schemas.microsoft.com/office/drawing/2014/main" id="{FE12F85C-8100-4F9A-AB51-F6810FA4B3A0}"/>
                  </a:ext>
                </a:extLst>
              </p:cNvPr>
              <p:cNvSpPr>
                <a:spLocks/>
              </p:cNvSpPr>
              <p:nvPr userDrawn="1"/>
            </p:nvSpPr>
            <p:spPr bwMode="auto">
              <a:xfrm>
                <a:off x="409" y="251"/>
                <a:ext cx="227" cy="410"/>
              </a:xfrm>
              <a:custGeom>
                <a:avLst/>
                <a:gdLst>
                  <a:gd name="T0" fmla="*/ 668 w 160"/>
                  <a:gd name="T1" fmla="*/ 0 h 335"/>
                  <a:gd name="T2" fmla="*/ 109 w 160"/>
                  <a:gd name="T3" fmla="*/ 293 h 335"/>
                  <a:gd name="T4" fmla="*/ 0 w 160"/>
                  <a:gd name="T5" fmla="*/ 630 h 335"/>
                  <a:gd name="T6" fmla="*/ 192 w 160"/>
                  <a:gd name="T7" fmla="*/ 862 h 335"/>
                  <a:gd name="T8" fmla="*/ 539 w 160"/>
                  <a:gd name="T9" fmla="*/ 919 h 335"/>
                  <a:gd name="T10" fmla="*/ 437 w 160"/>
                  <a:gd name="T11" fmla="*/ 421 h 335"/>
                  <a:gd name="T12" fmla="*/ 919 w 160"/>
                  <a:gd name="T13" fmla="*/ 48 h 335"/>
                  <a:gd name="T14" fmla="*/ 668 w 160"/>
                  <a:gd name="T15" fmla="*/ 0 h 335"/>
                  <a:gd name="T16" fmla="*/ 66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7">
                <a:extLst>
                  <a:ext uri="{FF2B5EF4-FFF2-40B4-BE49-F238E27FC236}">
                    <a16:creationId xmlns:a16="http://schemas.microsoft.com/office/drawing/2014/main" id="{78786583-AB77-4F28-85CA-188A65278506}"/>
                  </a:ext>
                </a:extLst>
              </p:cNvPr>
              <p:cNvSpPr>
                <a:spLocks/>
              </p:cNvSpPr>
              <p:nvPr userDrawn="1"/>
            </p:nvSpPr>
            <p:spPr bwMode="auto">
              <a:xfrm>
                <a:off x="846" y="536"/>
                <a:ext cx="691" cy="364"/>
              </a:xfrm>
              <a:custGeom>
                <a:avLst/>
                <a:gdLst>
                  <a:gd name="T0" fmla="*/ 81 w 489"/>
                  <a:gd name="T1" fmla="*/ 97 h 296"/>
                  <a:gd name="T2" fmla="*/ 900 w 489"/>
                  <a:gd name="T3" fmla="*/ 186 h 296"/>
                  <a:gd name="T4" fmla="*/ 1826 w 489"/>
                  <a:gd name="T5" fmla="*/ 386 h 296"/>
                  <a:gd name="T6" fmla="*/ 2480 w 489"/>
                  <a:gd name="T7" fmla="*/ 685 h 296"/>
                  <a:gd name="T8" fmla="*/ 1837 w 489"/>
                  <a:gd name="T9" fmla="*/ 647 h 296"/>
                  <a:gd name="T10" fmla="*/ 781 w 489"/>
                  <a:gd name="T11" fmla="*/ 411 h 296"/>
                  <a:gd name="T12" fmla="*/ 281 w 489"/>
                  <a:gd name="T13" fmla="*/ 225 h 296"/>
                  <a:gd name="T14" fmla="*/ 601 w 489"/>
                  <a:gd name="T15" fmla="*/ 459 h 296"/>
                  <a:gd name="T16" fmla="*/ 1532 w 489"/>
                  <a:gd name="T17" fmla="*/ 759 h 296"/>
                  <a:gd name="T18" fmla="*/ 2624 w 489"/>
                  <a:gd name="T19" fmla="*/ 834 h 296"/>
                  <a:gd name="T20" fmla="*/ 2754 w 489"/>
                  <a:gd name="T21" fmla="*/ 630 h 296"/>
                  <a:gd name="T22" fmla="*/ 2220 w 489"/>
                  <a:gd name="T23" fmla="*/ 338 h 296"/>
                  <a:gd name="T24" fmla="*/ 957 w 489"/>
                  <a:gd name="T25" fmla="*/ 48 h 296"/>
                  <a:gd name="T26" fmla="*/ 0 w 489"/>
                  <a:gd name="T27" fmla="*/ 0 h 296"/>
                  <a:gd name="T28" fmla="*/ 81 w 489"/>
                  <a:gd name="T29" fmla="*/ 97 h 296"/>
                  <a:gd name="T30" fmla="*/ 81 w 489"/>
                  <a:gd name="T31" fmla="*/ 9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5" name="Group 18">
            <a:extLst>
              <a:ext uri="{FF2B5EF4-FFF2-40B4-BE49-F238E27FC236}">
                <a16:creationId xmlns:a16="http://schemas.microsoft.com/office/drawing/2014/main" id="{4BC8BA00-5C93-4F55-82FF-6CE542F0DAE3}"/>
              </a:ext>
            </a:extLst>
          </p:cNvPr>
          <p:cNvGrpSpPr>
            <a:grpSpLocks/>
          </p:cNvGrpSpPr>
          <p:nvPr/>
        </p:nvGrpSpPr>
        <p:grpSpPr bwMode="auto">
          <a:xfrm>
            <a:off x="7915275" y="4368800"/>
            <a:ext cx="742950" cy="1058863"/>
            <a:chOff x="4986" y="2752"/>
            <a:chExt cx="468" cy="667"/>
          </a:xfrm>
        </p:grpSpPr>
        <p:sp>
          <p:nvSpPr>
            <p:cNvPr id="16" name="Freeform 19">
              <a:extLst>
                <a:ext uri="{FF2B5EF4-FFF2-40B4-BE49-F238E27FC236}">
                  <a16:creationId xmlns:a16="http://schemas.microsoft.com/office/drawing/2014/main" id="{F7B193ED-A8F9-4442-B005-FBD035E63F18}"/>
                </a:ext>
              </a:extLst>
            </p:cNvPr>
            <p:cNvSpPr>
              <a:spLocks/>
            </p:cNvSpPr>
            <p:nvPr userDrawn="1"/>
          </p:nvSpPr>
          <p:spPr bwMode="auto">
            <a:xfrm rot="7320404">
              <a:off x="4909" y="2936"/>
              <a:ext cx="629" cy="293"/>
            </a:xfrm>
            <a:custGeom>
              <a:avLst/>
              <a:gdLst>
                <a:gd name="T0" fmla="*/ 248 w 794"/>
                <a:gd name="T1" fmla="*/ 70 h 414"/>
                <a:gd name="T2" fmla="*/ 222 w 794"/>
                <a:gd name="T3" fmla="*/ 57 h 414"/>
                <a:gd name="T4" fmla="*/ 173 w 794"/>
                <a:gd name="T5" fmla="*/ 37 h 414"/>
                <a:gd name="T6" fmla="*/ 22 w 794"/>
                <a:gd name="T7" fmla="*/ 0 h 414"/>
                <a:gd name="T8" fmla="*/ 7 w 794"/>
                <a:gd name="T9" fmla="*/ 4 h 414"/>
                <a:gd name="T10" fmla="*/ 0 w 794"/>
                <a:gd name="T11" fmla="*/ 15 h 414"/>
                <a:gd name="T12" fmla="*/ 8 w 794"/>
                <a:gd name="T13" fmla="*/ 28 h 414"/>
                <a:gd name="T14" fmla="*/ 178 w 794"/>
                <a:gd name="T15" fmla="*/ 73 h 414"/>
                <a:gd name="T16" fmla="*/ 215 w 794"/>
                <a:gd name="T17" fmla="*/ 69 h 414"/>
                <a:gd name="T18" fmla="*/ 246 w 794"/>
                <a:gd name="T19" fmla="*/ 74 h 414"/>
                <a:gd name="T20" fmla="*/ 248 w 794"/>
                <a:gd name="T21" fmla="*/ 70 h 414"/>
                <a:gd name="T22" fmla="*/ 248 w 794"/>
                <a:gd name="T23" fmla="*/ 7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20">
              <a:extLst>
                <a:ext uri="{FF2B5EF4-FFF2-40B4-BE49-F238E27FC236}">
                  <a16:creationId xmlns:a16="http://schemas.microsoft.com/office/drawing/2014/main" id="{6A6B9D41-EAC8-4A94-B3CE-B0E374E29AE7}"/>
                </a:ext>
              </a:extLst>
            </p:cNvPr>
            <p:cNvSpPr>
              <a:spLocks/>
            </p:cNvSpPr>
            <p:nvPr userDrawn="1"/>
          </p:nvSpPr>
          <p:spPr bwMode="auto">
            <a:xfrm rot="7320404">
              <a:off x="4893" y="2923"/>
              <a:ext cx="627" cy="290"/>
            </a:xfrm>
            <a:custGeom>
              <a:avLst/>
              <a:gdLst>
                <a:gd name="T0" fmla="*/ 1 w 1586"/>
                <a:gd name="T1" fmla="*/ 0 h 821"/>
                <a:gd name="T2" fmla="*/ 13 w 1586"/>
                <a:gd name="T3" fmla="*/ 3 h 821"/>
                <a:gd name="T4" fmla="*/ 14 w 1586"/>
                <a:gd name="T5" fmla="*/ 4 h 821"/>
                <a:gd name="T6" fmla="*/ 15 w 1586"/>
                <a:gd name="T7" fmla="*/ 4 h 821"/>
                <a:gd name="T8" fmla="*/ 15 w 1586"/>
                <a:gd name="T9" fmla="*/ 5 h 821"/>
                <a:gd name="T10" fmla="*/ 13 w 1586"/>
                <a:gd name="T11" fmla="*/ 4 h 821"/>
                <a:gd name="T12" fmla="*/ 11 w 1586"/>
                <a:gd name="T13" fmla="*/ 5 h 821"/>
                <a:gd name="T14" fmla="*/ 0 w 1586"/>
                <a:gd name="T15" fmla="*/ 2 h 821"/>
                <a:gd name="T16" fmla="*/ 0 w 1586"/>
                <a:gd name="T17" fmla="*/ 1 h 821"/>
                <a:gd name="T18" fmla="*/ 0 w 1586"/>
                <a:gd name="T19" fmla="*/ 0 h 821"/>
                <a:gd name="T20" fmla="*/ 1 w 1586"/>
                <a:gd name="T21" fmla="*/ 0 h 821"/>
                <a:gd name="T22" fmla="*/ 1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21">
              <a:extLst>
                <a:ext uri="{FF2B5EF4-FFF2-40B4-BE49-F238E27FC236}">
                  <a16:creationId xmlns:a16="http://schemas.microsoft.com/office/drawing/2014/main" id="{DC7897E7-72A8-41F7-925A-174C9355C378}"/>
                </a:ext>
              </a:extLst>
            </p:cNvPr>
            <p:cNvSpPr>
              <a:spLocks/>
            </p:cNvSpPr>
            <p:nvPr userDrawn="1"/>
          </p:nvSpPr>
          <p:spPr bwMode="auto">
            <a:xfrm rot="7320404">
              <a:off x="5000" y="2912"/>
              <a:ext cx="416" cy="265"/>
            </a:xfrm>
            <a:custGeom>
              <a:avLst/>
              <a:gdLst>
                <a:gd name="T0" fmla="*/ 0 w 1049"/>
                <a:gd name="T1" fmla="*/ 2 h 747"/>
                <a:gd name="T2" fmla="*/ 9 w 1049"/>
                <a:gd name="T3" fmla="*/ 4 h 747"/>
                <a:gd name="T4" fmla="*/ 9 w 1049"/>
                <a:gd name="T5" fmla="*/ 3 h 747"/>
                <a:gd name="T6" fmla="*/ 10 w 1049"/>
                <a:gd name="T7" fmla="*/ 2 h 747"/>
                <a:gd name="T8" fmla="*/ 1 w 1049"/>
                <a:gd name="T9" fmla="*/ 0 h 747"/>
                <a:gd name="T10" fmla="*/ 0 w 1049"/>
                <a:gd name="T11" fmla="*/ 1 h 747"/>
                <a:gd name="T12" fmla="*/ 0 w 1049"/>
                <a:gd name="T13" fmla="*/ 2 h 747"/>
                <a:gd name="T14" fmla="*/ 0 w 1049"/>
                <a:gd name="T15" fmla="*/ 2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9" name="Group 22">
              <a:extLst>
                <a:ext uri="{FF2B5EF4-FFF2-40B4-BE49-F238E27FC236}">
                  <a16:creationId xmlns:a16="http://schemas.microsoft.com/office/drawing/2014/main" id="{FF08FB67-C7BA-4C27-8BEC-22DC3DA38238}"/>
                </a:ext>
              </a:extLst>
            </p:cNvPr>
            <p:cNvGrpSpPr>
              <a:grpSpLocks/>
            </p:cNvGrpSpPr>
            <p:nvPr userDrawn="1"/>
          </p:nvGrpSpPr>
          <p:grpSpPr bwMode="auto">
            <a:xfrm>
              <a:off x="4986" y="2752"/>
              <a:ext cx="468" cy="667"/>
              <a:chOff x="4986" y="2752"/>
              <a:chExt cx="468" cy="667"/>
            </a:xfrm>
          </p:grpSpPr>
          <p:sp>
            <p:nvSpPr>
              <p:cNvPr id="20" name="Freeform 23">
                <a:extLst>
                  <a:ext uri="{FF2B5EF4-FFF2-40B4-BE49-F238E27FC236}">
                    <a16:creationId xmlns:a16="http://schemas.microsoft.com/office/drawing/2014/main" id="{99720A19-F915-4266-B824-3AE708F0B8DD}"/>
                  </a:ext>
                </a:extLst>
              </p:cNvPr>
              <p:cNvSpPr>
                <a:spLocks/>
              </p:cNvSpPr>
              <p:nvPr userDrawn="1"/>
            </p:nvSpPr>
            <p:spPr bwMode="auto">
              <a:xfrm rot="7320404">
                <a:off x="4987" y="3190"/>
                <a:ext cx="59" cy="61"/>
              </a:xfrm>
              <a:custGeom>
                <a:avLst/>
                <a:gdLst>
                  <a:gd name="T0" fmla="*/ 1 w 150"/>
                  <a:gd name="T1" fmla="*/ 0 h 173"/>
                  <a:gd name="T2" fmla="*/ 0 w 150"/>
                  <a:gd name="T3" fmla="*/ 0 h 173"/>
                  <a:gd name="T4" fmla="*/ 0 w 150"/>
                  <a:gd name="T5" fmla="*/ 1 h 173"/>
                  <a:gd name="T6" fmla="*/ 1 w 150"/>
                  <a:gd name="T7" fmla="*/ 1 h 173"/>
                  <a:gd name="T8" fmla="*/ 1 w 150"/>
                  <a:gd name="T9" fmla="*/ 0 h 173"/>
                  <a:gd name="T10" fmla="*/ 2 w 150"/>
                  <a:gd name="T11" fmla="*/ 0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4">
                <a:extLst>
                  <a:ext uri="{FF2B5EF4-FFF2-40B4-BE49-F238E27FC236}">
                    <a16:creationId xmlns:a16="http://schemas.microsoft.com/office/drawing/2014/main" id="{BF35A550-484A-41F7-8049-B6315356CABF}"/>
                  </a:ext>
                </a:extLst>
              </p:cNvPr>
              <p:cNvSpPr>
                <a:spLocks/>
              </p:cNvSpPr>
              <p:nvPr userDrawn="1"/>
            </p:nvSpPr>
            <p:spPr bwMode="auto">
              <a:xfrm rot="7320404">
                <a:off x="4887" y="2930"/>
                <a:ext cx="667" cy="311"/>
              </a:xfrm>
              <a:custGeom>
                <a:avLst/>
                <a:gdLst>
                  <a:gd name="T0" fmla="*/ 2 w 1684"/>
                  <a:gd name="T1" fmla="*/ 0 h 880"/>
                  <a:gd name="T2" fmla="*/ 1 w 1684"/>
                  <a:gd name="T3" fmla="*/ 0 h 880"/>
                  <a:gd name="T4" fmla="*/ 0 w 1684"/>
                  <a:gd name="T5" fmla="*/ 1 h 880"/>
                  <a:gd name="T6" fmla="*/ 1 w 1684"/>
                  <a:gd name="T7" fmla="*/ 2 h 880"/>
                  <a:gd name="T8" fmla="*/ 11 w 1684"/>
                  <a:gd name="T9" fmla="*/ 5 h 880"/>
                  <a:gd name="T10" fmla="*/ 14 w 1684"/>
                  <a:gd name="T11" fmla="*/ 5 h 880"/>
                  <a:gd name="T12" fmla="*/ 16 w 1684"/>
                  <a:gd name="T13" fmla="*/ 5 h 880"/>
                  <a:gd name="T14" fmla="*/ 17 w 1684"/>
                  <a:gd name="T15" fmla="*/ 5 h 880"/>
                  <a:gd name="T16" fmla="*/ 15 w 1684"/>
                  <a:gd name="T17" fmla="*/ 4 h 880"/>
                  <a:gd name="T18" fmla="*/ 14 w 1684"/>
                  <a:gd name="T19" fmla="*/ 3 h 880"/>
                  <a:gd name="T20" fmla="*/ 13 w 1684"/>
                  <a:gd name="T21" fmla="*/ 3 h 880"/>
                  <a:gd name="T22" fmla="*/ 14 w 1684"/>
                  <a:gd name="T23" fmla="*/ 4 h 880"/>
                  <a:gd name="T24" fmla="*/ 15 w 1684"/>
                  <a:gd name="T25" fmla="*/ 5 h 880"/>
                  <a:gd name="T26" fmla="*/ 14 w 1684"/>
                  <a:gd name="T27" fmla="*/ 4 h 880"/>
                  <a:gd name="T28" fmla="*/ 12 w 1684"/>
                  <a:gd name="T29" fmla="*/ 5 h 880"/>
                  <a:gd name="T30" fmla="*/ 12 w 1684"/>
                  <a:gd name="T31" fmla="*/ 4 h 880"/>
                  <a:gd name="T32" fmla="*/ 13 w 1684"/>
                  <a:gd name="T33" fmla="*/ 3 h 880"/>
                  <a:gd name="T34" fmla="*/ 12 w 1684"/>
                  <a:gd name="T35" fmla="*/ 3 h 880"/>
                  <a:gd name="T36" fmla="*/ 11 w 1684"/>
                  <a:gd name="T37" fmla="*/ 4 h 880"/>
                  <a:gd name="T38" fmla="*/ 11 w 1684"/>
                  <a:gd name="T39" fmla="*/ 4 h 880"/>
                  <a:gd name="T40" fmla="*/ 1 w 1684"/>
                  <a:gd name="T41" fmla="*/ 2 h 880"/>
                  <a:gd name="T42" fmla="*/ 1 w 1684"/>
                  <a:gd name="T43" fmla="*/ 1 h 880"/>
                  <a:gd name="T44" fmla="*/ 1 w 1684"/>
                  <a:gd name="T45" fmla="*/ 0 h 880"/>
                  <a:gd name="T46" fmla="*/ 2 w 1684"/>
                  <a:gd name="T47" fmla="*/ 0 h 880"/>
                  <a:gd name="T48" fmla="*/ 2 w 1684"/>
                  <a:gd name="T49" fmla="*/ 0 h 880"/>
                  <a:gd name="T50" fmla="*/ 2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5">
                <a:extLst>
                  <a:ext uri="{FF2B5EF4-FFF2-40B4-BE49-F238E27FC236}">
                    <a16:creationId xmlns:a16="http://schemas.microsoft.com/office/drawing/2014/main" id="{3D7AB932-A4FF-4A38-8383-44021B0EF561}"/>
                  </a:ext>
                </a:extLst>
              </p:cNvPr>
              <p:cNvSpPr>
                <a:spLocks/>
              </p:cNvSpPr>
              <p:nvPr userDrawn="1"/>
            </p:nvSpPr>
            <p:spPr bwMode="auto">
              <a:xfrm rot="7320404">
                <a:off x="5062" y="2997"/>
                <a:ext cx="472" cy="176"/>
              </a:xfrm>
              <a:custGeom>
                <a:avLst/>
                <a:gdLst>
                  <a:gd name="T0" fmla="*/ 1 w 1190"/>
                  <a:gd name="T1" fmla="*/ 0 h 500"/>
                  <a:gd name="T2" fmla="*/ 12 w 1190"/>
                  <a:gd name="T3" fmla="*/ 2 h 500"/>
                  <a:gd name="T4" fmla="*/ 11 w 1190"/>
                  <a:gd name="T5" fmla="*/ 3 h 500"/>
                  <a:gd name="T6" fmla="*/ 0 w 1190"/>
                  <a:gd name="T7" fmla="*/ 0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6">
                <a:extLst>
                  <a:ext uri="{FF2B5EF4-FFF2-40B4-BE49-F238E27FC236}">
                    <a16:creationId xmlns:a16="http://schemas.microsoft.com/office/drawing/2014/main" id="{AE7ECC7C-0093-4F79-AE1F-CDDADF9ED6F1}"/>
                  </a:ext>
                </a:extLst>
              </p:cNvPr>
              <p:cNvSpPr>
                <a:spLocks/>
              </p:cNvSpPr>
              <p:nvPr userDrawn="1"/>
            </p:nvSpPr>
            <p:spPr bwMode="auto">
              <a:xfrm rot="7320404">
                <a:off x="5363" y="2874"/>
                <a:ext cx="63" cy="118"/>
              </a:xfrm>
              <a:custGeom>
                <a:avLst/>
                <a:gdLst>
                  <a:gd name="T0" fmla="*/ 1 w 160"/>
                  <a:gd name="T1" fmla="*/ 0 h 335"/>
                  <a:gd name="T2" fmla="*/ 0 w 160"/>
                  <a:gd name="T3" fmla="*/ 1 h 335"/>
                  <a:gd name="T4" fmla="*/ 0 w 160"/>
                  <a:gd name="T5" fmla="*/ 1 h 335"/>
                  <a:gd name="T6" fmla="*/ 0 w 160"/>
                  <a:gd name="T7" fmla="*/ 2 h 335"/>
                  <a:gd name="T8" fmla="*/ 1 w 160"/>
                  <a:gd name="T9" fmla="*/ 2 h 335"/>
                  <a:gd name="T10" fmla="*/ 1 w 160"/>
                  <a:gd name="T11" fmla="*/ 1 h 335"/>
                  <a:gd name="T12" fmla="*/ 2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7">
                <a:extLst>
                  <a:ext uri="{FF2B5EF4-FFF2-40B4-BE49-F238E27FC236}">
                    <a16:creationId xmlns:a16="http://schemas.microsoft.com/office/drawing/2014/main" id="{C061500E-F3DB-4BDD-A4A3-3635721F3D60}"/>
                  </a:ext>
                </a:extLst>
              </p:cNvPr>
              <p:cNvSpPr>
                <a:spLocks/>
              </p:cNvSpPr>
              <p:nvPr userDrawn="1"/>
            </p:nvSpPr>
            <p:spPr bwMode="auto">
              <a:xfrm rot="7320404">
                <a:off x="5136" y="3000"/>
                <a:ext cx="193" cy="104"/>
              </a:xfrm>
              <a:custGeom>
                <a:avLst/>
                <a:gdLst>
                  <a:gd name="T0" fmla="*/ 0 w 489"/>
                  <a:gd name="T1" fmla="*/ 0 h 296"/>
                  <a:gd name="T2" fmla="*/ 2 w 489"/>
                  <a:gd name="T3" fmla="*/ 0 h 296"/>
                  <a:gd name="T4" fmla="*/ 3 w 489"/>
                  <a:gd name="T5" fmla="*/ 1 h 296"/>
                  <a:gd name="T6" fmla="*/ 4 w 489"/>
                  <a:gd name="T7" fmla="*/ 1 h 296"/>
                  <a:gd name="T8" fmla="*/ 3 w 489"/>
                  <a:gd name="T9" fmla="*/ 1 h 296"/>
                  <a:gd name="T10" fmla="*/ 2 w 489"/>
                  <a:gd name="T11" fmla="*/ 1 h 296"/>
                  <a:gd name="T12" fmla="*/ 0 w 489"/>
                  <a:gd name="T13" fmla="*/ 0 h 296"/>
                  <a:gd name="T14" fmla="*/ 1 w 489"/>
                  <a:gd name="T15" fmla="*/ 1 h 296"/>
                  <a:gd name="T16" fmla="*/ 3 w 489"/>
                  <a:gd name="T17" fmla="*/ 1 h 296"/>
                  <a:gd name="T18" fmla="*/ 4 w 489"/>
                  <a:gd name="T19" fmla="*/ 2 h 296"/>
                  <a:gd name="T20" fmla="*/ 5 w 489"/>
                  <a:gd name="T21" fmla="*/ 1 h 296"/>
                  <a:gd name="T22" fmla="*/ 4 w 489"/>
                  <a:gd name="T23" fmla="*/ 1 h 296"/>
                  <a:gd name="T24" fmla="*/ 2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25" name="Freeform 28">
            <a:extLst>
              <a:ext uri="{FF2B5EF4-FFF2-40B4-BE49-F238E27FC236}">
                <a16:creationId xmlns:a16="http://schemas.microsoft.com/office/drawing/2014/main" id="{FC9E3A92-A692-4233-9106-B3A6B5F6BFA3}"/>
              </a:ext>
            </a:extLst>
          </p:cNvPr>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9">
            <a:extLst>
              <a:ext uri="{FF2B5EF4-FFF2-40B4-BE49-F238E27FC236}">
                <a16:creationId xmlns:a16="http://schemas.microsoft.com/office/drawing/2014/main" id="{F99CF19C-0AAD-4089-B728-651EA1FCF350}"/>
              </a:ext>
            </a:extLst>
          </p:cNvPr>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5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GB" noProof="0"/>
              <a:t>Click to edit Master title style</a:t>
            </a:r>
          </a:p>
        </p:txBody>
      </p:sp>
      <p:sp>
        <p:nvSpPr>
          <p:cNvPr id="1946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GB" noProof="0"/>
              <a:t>Click to edit Master subtitle style</a:t>
            </a:r>
          </a:p>
        </p:txBody>
      </p:sp>
      <p:sp>
        <p:nvSpPr>
          <p:cNvPr id="27" name="Rectangle 5">
            <a:extLst>
              <a:ext uri="{FF2B5EF4-FFF2-40B4-BE49-F238E27FC236}">
                <a16:creationId xmlns:a16="http://schemas.microsoft.com/office/drawing/2014/main" id="{2E4B790A-4657-43EF-AADC-B5DA27DED092}"/>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28" name="Rectangle 6">
            <a:extLst>
              <a:ext uri="{FF2B5EF4-FFF2-40B4-BE49-F238E27FC236}">
                <a16:creationId xmlns:a16="http://schemas.microsoft.com/office/drawing/2014/main" id="{CA159402-1A77-45B4-9711-9488122AB73B}"/>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9" name="Rectangle 7">
            <a:extLst>
              <a:ext uri="{FF2B5EF4-FFF2-40B4-BE49-F238E27FC236}">
                <a16:creationId xmlns:a16="http://schemas.microsoft.com/office/drawing/2014/main" id="{F52EFE5B-BF54-4A5A-BC91-E5FD19E6B748}"/>
              </a:ext>
            </a:extLst>
          </p:cNvPr>
          <p:cNvSpPr>
            <a:spLocks noGrp="1" noChangeArrowheads="1"/>
          </p:cNvSpPr>
          <p:nvPr>
            <p:ph type="sldNum" sz="quarter" idx="12"/>
          </p:nvPr>
        </p:nvSpPr>
        <p:spPr>
          <a:xfrm>
            <a:off x="6553200" y="6248400"/>
            <a:ext cx="1905000" cy="457200"/>
          </a:xfrm>
        </p:spPr>
        <p:txBody>
          <a:bodyPr/>
          <a:lstStyle>
            <a:lvl1pPr>
              <a:defRPr smtClean="0"/>
            </a:lvl1pPr>
          </a:lstStyle>
          <a:p>
            <a:pPr>
              <a:defRPr/>
            </a:pPr>
            <a:fld id="{EEB2C3BA-F587-4B74-A11B-D8F6BAEC41FB}" type="slidenum">
              <a:rPr lang="en-GB" altLang="en-US"/>
              <a:pPr>
                <a:defRPr/>
              </a:pPr>
              <a:t>‹#›</a:t>
            </a:fld>
            <a:endParaRPr lang="en-GB" altLang="en-US"/>
          </a:p>
        </p:txBody>
      </p:sp>
    </p:spTree>
    <p:extLst>
      <p:ext uri="{BB962C8B-B14F-4D97-AF65-F5344CB8AC3E}">
        <p14:creationId xmlns:p14="http://schemas.microsoft.com/office/powerpoint/2010/main" val="405890571"/>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D90F4240-2F87-47EE-BCD7-04F9320C9FA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B265CE85-9A38-4D16-90A2-2DA9100FEE1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9FBB4DD9-15EA-4012-B0AF-7DFE409666E4}"/>
              </a:ext>
            </a:extLst>
          </p:cNvPr>
          <p:cNvSpPr>
            <a:spLocks noGrp="1" noChangeArrowheads="1"/>
          </p:cNvSpPr>
          <p:nvPr>
            <p:ph type="sldNum" sz="quarter" idx="12"/>
          </p:nvPr>
        </p:nvSpPr>
        <p:spPr>
          <a:ln/>
        </p:spPr>
        <p:txBody>
          <a:bodyPr/>
          <a:lstStyle>
            <a:lvl1pPr>
              <a:defRPr/>
            </a:lvl1pPr>
          </a:lstStyle>
          <a:p>
            <a:pPr>
              <a:defRPr/>
            </a:pPr>
            <a:fld id="{562A3020-C59C-4583-B4F2-7E2CF6DC2383}" type="slidenum">
              <a:rPr lang="en-GB" altLang="en-US"/>
              <a:pPr>
                <a:defRPr/>
              </a:pPr>
              <a:t>‹#›</a:t>
            </a:fld>
            <a:endParaRPr lang="en-GB" altLang="en-US"/>
          </a:p>
        </p:txBody>
      </p:sp>
    </p:spTree>
    <p:extLst>
      <p:ext uri="{BB962C8B-B14F-4D97-AF65-F5344CB8AC3E}">
        <p14:creationId xmlns:p14="http://schemas.microsoft.com/office/powerpoint/2010/main" val="427633160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B1BAC627-4939-417E-9BB3-8704EA5F227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95BD6DFD-81EA-4678-AB59-841FFBE2A14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AF46F363-998E-439C-875F-D9EF3062A1FD}"/>
              </a:ext>
            </a:extLst>
          </p:cNvPr>
          <p:cNvSpPr>
            <a:spLocks noGrp="1" noChangeArrowheads="1"/>
          </p:cNvSpPr>
          <p:nvPr>
            <p:ph type="sldNum" sz="quarter" idx="12"/>
          </p:nvPr>
        </p:nvSpPr>
        <p:spPr>
          <a:ln/>
        </p:spPr>
        <p:txBody>
          <a:bodyPr/>
          <a:lstStyle>
            <a:lvl1pPr>
              <a:defRPr/>
            </a:lvl1pPr>
          </a:lstStyle>
          <a:p>
            <a:pPr>
              <a:defRPr/>
            </a:pPr>
            <a:fld id="{803DD5B2-ADD7-4230-9A7A-BD748A27E6A3}" type="slidenum">
              <a:rPr lang="en-GB" altLang="en-US"/>
              <a:pPr>
                <a:defRPr/>
              </a:pPr>
              <a:t>‹#›</a:t>
            </a:fld>
            <a:endParaRPr lang="en-GB" altLang="en-US"/>
          </a:p>
        </p:txBody>
      </p:sp>
    </p:spTree>
    <p:extLst>
      <p:ext uri="{BB962C8B-B14F-4D97-AF65-F5344CB8AC3E}">
        <p14:creationId xmlns:p14="http://schemas.microsoft.com/office/powerpoint/2010/main" val="359696369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308A0241-A92B-49B8-A547-B1AC396D1E8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98001B31-8BDB-44BD-A9BF-74DD58E2058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B798A45D-571E-4B25-8843-1FFC6FF8AA0F}"/>
              </a:ext>
            </a:extLst>
          </p:cNvPr>
          <p:cNvSpPr>
            <a:spLocks noGrp="1" noChangeArrowheads="1"/>
          </p:cNvSpPr>
          <p:nvPr>
            <p:ph type="sldNum" sz="quarter" idx="12"/>
          </p:nvPr>
        </p:nvSpPr>
        <p:spPr>
          <a:ln/>
        </p:spPr>
        <p:txBody>
          <a:bodyPr/>
          <a:lstStyle>
            <a:lvl1pPr>
              <a:defRPr/>
            </a:lvl1pPr>
          </a:lstStyle>
          <a:p>
            <a:pPr>
              <a:defRPr/>
            </a:pPr>
            <a:fld id="{DDC64AD9-4B4E-4918-85E0-D182DC2652F4}" type="slidenum">
              <a:rPr lang="en-GB" altLang="en-US"/>
              <a:pPr>
                <a:defRPr/>
              </a:pPr>
              <a:t>‹#›</a:t>
            </a:fld>
            <a:endParaRPr lang="en-GB" altLang="en-US"/>
          </a:p>
        </p:txBody>
      </p:sp>
    </p:spTree>
    <p:extLst>
      <p:ext uri="{BB962C8B-B14F-4D97-AF65-F5344CB8AC3E}">
        <p14:creationId xmlns:p14="http://schemas.microsoft.com/office/powerpoint/2010/main" val="217125259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F9071B6E-456D-4957-9C82-AF737E641411}"/>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4BFD7DBB-D329-402B-ADBA-26656EAACF0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8785B8F2-67D5-415F-BAF2-4953B85106EB}"/>
              </a:ext>
            </a:extLst>
          </p:cNvPr>
          <p:cNvSpPr>
            <a:spLocks noGrp="1" noChangeArrowheads="1"/>
          </p:cNvSpPr>
          <p:nvPr>
            <p:ph type="sldNum" sz="quarter" idx="12"/>
          </p:nvPr>
        </p:nvSpPr>
        <p:spPr>
          <a:ln/>
        </p:spPr>
        <p:txBody>
          <a:bodyPr/>
          <a:lstStyle>
            <a:lvl1pPr>
              <a:defRPr/>
            </a:lvl1pPr>
          </a:lstStyle>
          <a:p>
            <a:pPr>
              <a:defRPr/>
            </a:pPr>
            <a:fld id="{5D5589D6-DBF7-467A-9E78-5A0CAA79988E}" type="slidenum">
              <a:rPr lang="en-GB" altLang="en-US"/>
              <a:pPr>
                <a:defRPr/>
              </a:pPr>
              <a:t>‹#›</a:t>
            </a:fld>
            <a:endParaRPr lang="en-GB" altLang="en-US"/>
          </a:p>
        </p:txBody>
      </p:sp>
    </p:spTree>
    <p:extLst>
      <p:ext uri="{BB962C8B-B14F-4D97-AF65-F5344CB8AC3E}">
        <p14:creationId xmlns:p14="http://schemas.microsoft.com/office/powerpoint/2010/main" val="93204806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06FCB7A7-7ECC-4D86-B816-B078E97E3C37}"/>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0B7E051-CD61-437E-80C8-7BE40D30D82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04D4537A-0C55-404C-BB9A-A98EFE93768C}"/>
              </a:ext>
            </a:extLst>
          </p:cNvPr>
          <p:cNvSpPr>
            <a:spLocks noGrp="1" noChangeArrowheads="1"/>
          </p:cNvSpPr>
          <p:nvPr>
            <p:ph type="sldNum" sz="quarter" idx="12"/>
          </p:nvPr>
        </p:nvSpPr>
        <p:spPr>
          <a:ln/>
        </p:spPr>
        <p:txBody>
          <a:bodyPr/>
          <a:lstStyle>
            <a:lvl1pPr>
              <a:defRPr/>
            </a:lvl1pPr>
          </a:lstStyle>
          <a:p>
            <a:pPr>
              <a:defRPr/>
            </a:pPr>
            <a:fld id="{66C52650-6F84-475D-858F-B2560C38E254}" type="slidenum">
              <a:rPr lang="en-GB" altLang="en-US"/>
              <a:pPr>
                <a:defRPr/>
              </a:pPr>
              <a:t>‹#›</a:t>
            </a:fld>
            <a:endParaRPr lang="en-GB" altLang="en-US"/>
          </a:p>
        </p:txBody>
      </p:sp>
    </p:spTree>
    <p:extLst>
      <p:ext uri="{BB962C8B-B14F-4D97-AF65-F5344CB8AC3E}">
        <p14:creationId xmlns:p14="http://schemas.microsoft.com/office/powerpoint/2010/main" val="267725231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9E4BE24E-C59E-46C3-883B-A64F00738724}"/>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6">
            <a:extLst>
              <a:ext uri="{FF2B5EF4-FFF2-40B4-BE49-F238E27FC236}">
                <a16:creationId xmlns:a16="http://schemas.microsoft.com/office/drawing/2014/main" id="{7A3CC44E-CF29-4549-837D-93B24C9C0CE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7">
            <a:extLst>
              <a:ext uri="{FF2B5EF4-FFF2-40B4-BE49-F238E27FC236}">
                <a16:creationId xmlns:a16="http://schemas.microsoft.com/office/drawing/2014/main" id="{82999016-2673-44E2-BDCA-FDC0D1C4C9D9}"/>
              </a:ext>
            </a:extLst>
          </p:cNvPr>
          <p:cNvSpPr>
            <a:spLocks noGrp="1" noChangeArrowheads="1"/>
          </p:cNvSpPr>
          <p:nvPr>
            <p:ph type="sldNum" sz="quarter" idx="12"/>
          </p:nvPr>
        </p:nvSpPr>
        <p:spPr>
          <a:ln/>
        </p:spPr>
        <p:txBody>
          <a:bodyPr/>
          <a:lstStyle>
            <a:lvl1pPr>
              <a:defRPr/>
            </a:lvl1pPr>
          </a:lstStyle>
          <a:p>
            <a:pPr>
              <a:defRPr/>
            </a:pPr>
            <a:fld id="{8747D299-7D26-408C-A9AA-420871007821}" type="slidenum">
              <a:rPr lang="en-GB" altLang="en-US"/>
              <a:pPr>
                <a:defRPr/>
              </a:pPr>
              <a:t>‹#›</a:t>
            </a:fld>
            <a:endParaRPr lang="en-GB" altLang="en-US"/>
          </a:p>
        </p:txBody>
      </p:sp>
    </p:spTree>
    <p:extLst>
      <p:ext uri="{BB962C8B-B14F-4D97-AF65-F5344CB8AC3E}">
        <p14:creationId xmlns:p14="http://schemas.microsoft.com/office/powerpoint/2010/main" val="200792781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A7BB94BC-A473-4D8A-A0F8-1614FA005790}"/>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A3FA8DFB-F703-490E-A648-4F41A0AFB45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913962C1-01E9-416B-80A2-A8F07EDFCF27}"/>
              </a:ext>
            </a:extLst>
          </p:cNvPr>
          <p:cNvSpPr>
            <a:spLocks noGrp="1" noChangeArrowheads="1"/>
          </p:cNvSpPr>
          <p:nvPr>
            <p:ph type="sldNum" sz="quarter" idx="12"/>
          </p:nvPr>
        </p:nvSpPr>
        <p:spPr>
          <a:ln/>
        </p:spPr>
        <p:txBody>
          <a:bodyPr/>
          <a:lstStyle>
            <a:lvl1pPr>
              <a:defRPr/>
            </a:lvl1pPr>
          </a:lstStyle>
          <a:p>
            <a:pPr>
              <a:defRPr/>
            </a:pPr>
            <a:fld id="{8E72D469-5580-4AA5-8C98-D614257462BF}" type="slidenum">
              <a:rPr lang="en-GB" altLang="en-US"/>
              <a:pPr>
                <a:defRPr/>
              </a:pPr>
              <a:t>‹#›</a:t>
            </a:fld>
            <a:endParaRPr lang="en-GB" altLang="en-US"/>
          </a:p>
        </p:txBody>
      </p:sp>
    </p:spTree>
    <p:extLst>
      <p:ext uri="{BB962C8B-B14F-4D97-AF65-F5344CB8AC3E}">
        <p14:creationId xmlns:p14="http://schemas.microsoft.com/office/powerpoint/2010/main" val="246911115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6DB9DFB2-F24B-4DD2-80C5-453E2787C326}"/>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6">
            <a:extLst>
              <a:ext uri="{FF2B5EF4-FFF2-40B4-BE49-F238E27FC236}">
                <a16:creationId xmlns:a16="http://schemas.microsoft.com/office/drawing/2014/main" id="{FD142826-87B9-43F4-A8C6-BE42CD5B14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7">
            <a:extLst>
              <a:ext uri="{FF2B5EF4-FFF2-40B4-BE49-F238E27FC236}">
                <a16:creationId xmlns:a16="http://schemas.microsoft.com/office/drawing/2014/main" id="{60F065E9-F100-4ECF-B224-37A1E6963216}"/>
              </a:ext>
            </a:extLst>
          </p:cNvPr>
          <p:cNvSpPr>
            <a:spLocks noGrp="1" noChangeArrowheads="1"/>
          </p:cNvSpPr>
          <p:nvPr>
            <p:ph type="sldNum" sz="quarter" idx="12"/>
          </p:nvPr>
        </p:nvSpPr>
        <p:spPr>
          <a:ln/>
        </p:spPr>
        <p:txBody>
          <a:bodyPr/>
          <a:lstStyle>
            <a:lvl1pPr>
              <a:defRPr/>
            </a:lvl1pPr>
          </a:lstStyle>
          <a:p>
            <a:pPr>
              <a:defRPr/>
            </a:pPr>
            <a:fld id="{6499BD6C-B20E-490B-8E55-B328BFA002E4}" type="slidenum">
              <a:rPr lang="en-GB" altLang="en-US"/>
              <a:pPr>
                <a:defRPr/>
              </a:pPr>
              <a:t>‹#›</a:t>
            </a:fld>
            <a:endParaRPr lang="en-GB" altLang="en-US"/>
          </a:p>
        </p:txBody>
      </p:sp>
    </p:spTree>
    <p:extLst>
      <p:ext uri="{BB962C8B-B14F-4D97-AF65-F5344CB8AC3E}">
        <p14:creationId xmlns:p14="http://schemas.microsoft.com/office/powerpoint/2010/main" val="337920388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1B6C8018-4B33-46D2-AEB6-7A667711609E}"/>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46541938-E22C-40BD-9A4F-877D44750E1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F89375F0-9756-4A9F-88F4-1964BBFC00C5}"/>
              </a:ext>
            </a:extLst>
          </p:cNvPr>
          <p:cNvSpPr>
            <a:spLocks noGrp="1" noChangeArrowheads="1"/>
          </p:cNvSpPr>
          <p:nvPr>
            <p:ph type="sldNum" sz="quarter" idx="12"/>
          </p:nvPr>
        </p:nvSpPr>
        <p:spPr>
          <a:ln/>
        </p:spPr>
        <p:txBody>
          <a:bodyPr/>
          <a:lstStyle>
            <a:lvl1pPr>
              <a:defRPr/>
            </a:lvl1pPr>
          </a:lstStyle>
          <a:p>
            <a:pPr>
              <a:defRPr/>
            </a:pPr>
            <a:fld id="{FC583C76-9A0C-44C9-9FF2-1312AE9C7B2E}" type="slidenum">
              <a:rPr lang="en-GB" altLang="en-US"/>
              <a:pPr>
                <a:defRPr/>
              </a:pPr>
              <a:t>‹#›</a:t>
            </a:fld>
            <a:endParaRPr lang="en-GB" altLang="en-US"/>
          </a:p>
        </p:txBody>
      </p:sp>
    </p:spTree>
    <p:extLst>
      <p:ext uri="{BB962C8B-B14F-4D97-AF65-F5344CB8AC3E}">
        <p14:creationId xmlns:p14="http://schemas.microsoft.com/office/powerpoint/2010/main" val="3005089583"/>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50876236-F959-44BE-BC94-073B430E643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8E50FD3-1E1A-466D-B9AA-823E50294C2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088BD4AA-B034-4B20-A617-8F95D8F91D1E}"/>
              </a:ext>
            </a:extLst>
          </p:cNvPr>
          <p:cNvSpPr>
            <a:spLocks noGrp="1" noChangeArrowheads="1"/>
          </p:cNvSpPr>
          <p:nvPr>
            <p:ph type="sldNum" sz="quarter" idx="12"/>
          </p:nvPr>
        </p:nvSpPr>
        <p:spPr>
          <a:ln/>
        </p:spPr>
        <p:txBody>
          <a:bodyPr/>
          <a:lstStyle>
            <a:lvl1pPr>
              <a:defRPr/>
            </a:lvl1pPr>
          </a:lstStyle>
          <a:p>
            <a:pPr>
              <a:defRPr/>
            </a:pPr>
            <a:fld id="{A54164AE-1F4B-46F8-BF1D-6664F97359AF}" type="slidenum">
              <a:rPr lang="en-GB" altLang="en-US"/>
              <a:pPr>
                <a:defRPr/>
              </a:pPr>
              <a:t>‹#›</a:t>
            </a:fld>
            <a:endParaRPr lang="en-GB" altLang="en-US"/>
          </a:p>
        </p:txBody>
      </p:sp>
    </p:spTree>
    <p:extLst>
      <p:ext uri="{BB962C8B-B14F-4D97-AF65-F5344CB8AC3E}">
        <p14:creationId xmlns:p14="http://schemas.microsoft.com/office/powerpoint/2010/main" val="296840086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a:extLst>
              <a:ext uri="{FF2B5EF4-FFF2-40B4-BE49-F238E27FC236}">
                <a16:creationId xmlns:a16="http://schemas.microsoft.com/office/drawing/2014/main" id="{48295745-882E-4B37-BB08-59504D636F58}"/>
              </a:ext>
            </a:extLst>
          </p:cNvPr>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35" name="Rectangle 3">
            <a:extLst>
              <a:ext uri="{FF2B5EF4-FFF2-40B4-BE49-F238E27FC236}">
                <a16:creationId xmlns:a16="http://schemas.microsoft.com/office/drawing/2014/main" id="{17EB0CB1-B806-45A6-9B9B-AF37FF7DEA00}"/>
              </a:ext>
            </a:extLst>
          </p:cNvPr>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8436" name="Rectangle 4">
            <a:extLst>
              <a:ext uri="{FF2B5EF4-FFF2-40B4-BE49-F238E27FC236}">
                <a16:creationId xmlns:a16="http://schemas.microsoft.com/office/drawing/2014/main" id="{A9870FFA-BC0E-4317-B9E4-5CF982FE5098}"/>
              </a:ext>
            </a:extLst>
          </p:cNvPr>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8437" name="Rectangle 5">
            <a:extLst>
              <a:ext uri="{FF2B5EF4-FFF2-40B4-BE49-F238E27FC236}">
                <a16:creationId xmlns:a16="http://schemas.microsoft.com/office/drawing/2014/main" id="{C8750D5A-8FEE-4781-A234-C899C031E023}"/>
              </a:ext>
            </a:extLst>
          </p:cNvPr>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a:cs typeface="Arial" charset="0"/>
              </a:defRPr>
            </a:lvl1pPr>
          </a:lstStyle>
          <a:p>
            <a:pPr>
              <a:defRPr/>
            </a:pPr>
            <a:endParaRPr lang="en-GB"/>
          </a:p>
        </p:txBody>
      </p:sp>
      <p:sp>
        <p:nvSpPr>
          <p:cNvPr id="18438" name="Rectangle 6">
            <a:extLst>
              <a:ext uri="{FF2B5EF4-FFF2-40B4-BE49-F238E27FC236}">
                <a16:creationId xmlns:a16="http://schemas.microsoft.com/office/drawing/2014/main" id="{A28AA22C-F4AD-4860-9F18-B507C74C9E03}"/>
              </a:ext>
            </a:extLst>
          </p:cNvPr>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a:cs typeface="Arial" charset="0"/>
              </a:defRPr>
            </a:lvl1pPr>
          </a:lstStyle>
          <a:p>
            <a:pPr>
              <a:defRPr/>
            </a:pPr>
            <a:endParaRPr lang="en-GB"/>
          </a:p>
        </p:txBody>
      </p:sp>
      <p:sp>
        <p:nvSpPr>
          <p:cNvPr id="18439" name="Rectangle 7">
            <a:extLst>
              <a:ext uri="{FF2B5EF4-FFF2-40B4-BE49-F238E27FC236}">
                <a16:creationId xmlns:a16="http://schemas.microsoft.com/office/drawing/2014/main" id="{0C42F059-15E4-4943-A799-97FAF044B8B6}"/>
              </a:ext>
            </a:extLst>
          </p:cNvPr>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0B77D0F-8557-41E4-82AA-3E992F24796B}" type="slidenum">
              <a:rPr lang="en-GB" altLang="en-US"/>
              <a:pPr>
                <a:defRPr/>
              </a:pPr>
              <a:t>‹#›</a:t>
            </a:fld>
            <a:endParaRPr lang="en-GB" altLang="en-US"/>
          </a:p>
        </p:txBody>
      </p:sp>
      <p:sp>
        <p:nvSpPr>
          <p:cNvPr id="1032" name="Freeform 8">
            <a:extLst>
              <a:ext uri="{FF2B5EF4-FFF2-40B4-BE49-F238E27FC236}">
                <a16:creationId xmlns:a16="http://schemas.microsoft.com/office/drawing/2014/main" id="{12405DAA-6B81-4546-9BAD-5DA74D536760}"/>
              </a:ext>
            </a:extLst>
          </p:cNvPr>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9">
            <a:extLst>
              <a:ext uri="{FF2B5EF4-FFF2-40B4-BE49-F238E27FC236}">
                <a16:creationId xmlns:a16="http://schemas.microsoft.com/office/drawing/2014/main" id="{240E5333-04E5-484F-95BA-C9D58E31B905}"/>
              </a:ext>
            </a:extLst>
          </p:cNvPr>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10">
            <a:extLst>
              <a:ext uri="{FF2B5EF4-FFF2-40B4-BE49-F238E27FC236}">
                <a16:creationId xmlns:a16="http://schemas.microsoft.com/office/drawing/2014/main" id="{CA57EE4D-2E9E-4A0E-AF8D-CB4CE30BD4AE}"/>
              </a:ext>
            </a:extLst>
          </p:cNvPr>
          <p:cNvGrpSpPr>
            <a:grpSpLocks/>
          </p:cNvGrpSpPr>
          <p:nvPr/>
        </p:nvGrpSpPr>
        <p:grpSpPr bwMode="auto">
          <a:xfrm>
            <a:off x="7938" y="5540375"/>
            <a:ext cx="1784350" cy="1246188"/>
            <a:chOff x="5" y="3490"/>
            <a:chExt cx="1124" cy="785"/>
          </a:xfrm>
        </p:grpSpPr>
        <p:sp>
          <p:nvSpPr>
            <p:cNvPr id="1051" name="Freeform 11">
              <a:extLst>
                <a:ext uri="{FF2B5EF4-FFF2-40B4-BE49-F238E27FC236}">
                  <a16:creationId xmlns:a16="http://schemas.microsoft.com/office/drawing/2014/main" id="{C1298B9F-95F7-4E6F-AB27-739660FC404A}"/>
                </a:ext>
              </a:extLst>
            </p:cNvPr>
            <p:cNvSpPr>
              <a:spLocks/>
            </p:cNvSpPr>
            <p:nvPr userDrawn="1"/>
          </p:nvSpPr>
          <p:spPr bwMode="auto">
            <a:xfrm>
              <a:off x="24" y="3505"/>
              <a:ext cx="1089" cy="649"/>
            </a:xfrm>
            <a:custGeom>
              <a:avLst/>
              <a:gdLst>
                <a:gd name="T0" fmla="*/ 50 w 2177"/>
                <a:gd name="T1" fmla="*/ 40 h 1298"/>
                <a:gd name="T2" fmla="*/ 45 w 2177"/>
                <a:gd name="T3" fmla="*/ 35 h 1298"/>
                <a:gd name="T4" fmla="*/ 42 w 2177"/>
                <a:gd name="T5" fmla="*/ 15 h 1298"/>
                <a:gd name="T6" fmla="*/ 67 w 2177"/>
                <a:gd name="T7" fmla="*/ 11 h 1298"/>
                <a:gd name="T8" fmla="*/ 69 w 2177"/>
                <a:gd name="T9" fmla="*/ 7 h 1298"/>
                <a:gd name="T10" fmla="*/ 66 w 2177"/>
                <a:gd name="T11" fmla="*/ 4 h 1298"/>
                <a:gd name="T12" fmla="*/ 40 w 2177"/>
                <a:gd name="T13" fmla="*/ 7 h 1298"/>
                <a:gd name="T14" fmla="*/ 39 w 2177"/>
                <a:gd name="T15" fmla="*/ 1 h 1298"/>
                <a:gd name="T16" fmla="*/ 34 w 2177"/>
                <a:gd name="T17" fmla="*/ 0 h 1298"/>
                <a:gd name="T18" fmla="*/ 30 w 2177"/>
                <a:gd name="T19" fmla="*/ 1 h 1298"/>
                <a:gd name="T20" fmla="*/ 28 w 2177"/>
                <a:gd name="T21" fmla="*/ 4 h 1298"/>
                <a:gd name="T22" fmla="*/ 30 w 2177"/>
                <a:gd name="T23" fmla="*/ 9 h 1298"/>
                <a:gd name="T24" fmla="*/ 21 w 2177"/>
                <a:gd name="T25" fmla="*/ 14 h 1298"/>
                <a:gd name="T26" fmla="*/ 31 w 2177"/>
                <a:gd name="T27" fmla="*/ 15 h 1298"/>
                <a:gd name="T28" fmla="*/ 35 w 2177"/>
                <a:gd name="T29" fmla="*/ 28 h 1298"/>
                <a:gd name="T30" fmla="*/ 5 w 2177"/>
                <a:gd name="T31" fmla="*/ 15 h 1298"/>
                <a:gd name="T32" fmla="*/ 2 w 2177"/>
                <a:gd name="T33" fmla="*/ 16 h 1298"/>
                <a:gd name="T34" fmla="*/ 0 w 2177"/>
                <a:gd name="T35" fmla="*/ 20 h 1298"/>
                <a:gd name="T36" fmla="*/ 2 w 2177"/>
                <a:gd name="T37" fmla="*/ 25 h 1298"/>
                <a:gd name="T38" fmla="*/ 36 w 2177"/>
                <a:gd name="T39" fmla="*/ 41 h 1298"/>
                <a:gd name="T40" fmla="*/ 44 w 2177"/>
                <a:gd name="T41" fmla="*/ 40 h 1298"/>
                <a:gd name="T42" fmla="*/ 50 w 2177"/>
                <a:gd name="T43" fmla="*/ 41 h 1298"/>
                <a:gd name="T44" fmla="*/ 50 w 2177"/>
                <a:gd name="T45" fmla="*/ 40 h 1298"/>
                <a:gd name="T46" fmla="*/ 50 w 2177"/>
                <a:gd name="T47" fmla="*/ 4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2">
              <a:extLst>
                <a:ext uri="{FF2B5EF4-FFF2-40B4-BE49-F238E27FC236}">
                  <a16:creationId xmlns:a16="http://schemas.microsoft.com/office/drawing/2014/main" id="{21972455-3CDC-4043-AAF4-2A9E4D9A6F51}"/>
                </a:ext>
              </a:extLst>
            </p:cNvPr>
            <p:cNvSpPr>
              <a:spLocks/>
            </p:cNvSpPr>
            <p:nvPr userDrawn="1"/>
          </p:nvSpPr>
          <p:spPr bwMode="auto">
            <a:xfrm>
              <a:off x="1022" y="3582"/>
              <a:ext cx="71" cy="129"/>
            </a:xfrm>
            <a:custGeom>
              <a:avLst/>
              <a:gdLst>
                <a:gd name="T0" fmla="*/ 0 w 143"/>
                <a:gd name="T1" fmla="*/ 1 h 258"/>
                <a:gd name="T2" fmla="*/ 3 w 143"/>
                <a:gd name="T3" fmla="*/ 0 h 258"/>
                <a:gd name="T4" fmla="*/ 4 w 143"/>
                <a:gd name="T5" fmla="*/ 8 h 258"/>
                <a:gd name="T6" fmla="*/ 0 w 143"/>
                <a:gd name="T7" fmla="*/ 9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3">
              <a:extLst>
                <a:ext uri="{FF2B5EF4-FFF2-40B4-BE49-F238E27FC236}">
                  <a16:creationId xmlns:a16="http://schemas.microsoft.com/office/drawing/2014/main" id="{227E6068-D12D-464E-9193-39D70A02DB55}"/>
                </a:ext>
              </a:extLst>
            </p:cNvPr>
            <p:cNvSpPr>
              <a:spLocks/>
            </p:cNvSpPr>
            <p:nvPr userDrawn="1"/>
          </p:nvSpPr>
          <p:spPr bwMode="auto">
            <a:xfrm>
              <a:off x="20" y="3774"/>
              <a:ext cx="792" cy="410"/>
            </a:xfrm>
            <a:custGeom>
              <a:avLst/>
              <a:gdLst>
                <a:gd name="T0" fmla="*/ 4 w 1586"/>
                <a:gd name="T1" fmla="*/ 0 h 821"/>
                <a:gd name="T2" fmla="*/ 41 w 1586"/>
                <a:gd name="T3" fmla="*/ 16 h 821"/>
                <a:gd name="T4" fmla="*/ 44 w 1586"/>
                <a:gd name="T5" fmla="*/ 19 h 821"/>
                <a:gd name="T6" fmla="*/ 49 w 1586"/>
                <a:gd name="T7" fmla="*/ 24 h 821"/>
                <a:gd name="T8" fmla="*/ 48 w 1586"/>
                <a:gd name="T9" fmla="*/ 25 h 821"/>
                <a:gd name="T10" fmla="*/ 42 w 1586"/>
                <a:gd name="T11" fmla="*/ 24 h 821"/>
                <a:gd name="T12" fmla="*/ 35 w 1586"/>
                <a:gd name="T13" fmla="*/ 25 h 821"/>
                <a:gd name="T14" fmla="*/ 1 w 1586"/>
                <a:gd name="T15" fmla="*/ 9 h 821"/>
                <a:gd name="T16" fmla="*/ 0 w 1586"/>
                <a:gd name="T17" fmla="*/ 4 h 821"/>
                <a:gd name="T18" fmla="*/ 1 w 1586"/>
                <a:gd name="T19" fmla="*/ 1 h 821"/>
                <a:gd name="T20" fmla="*/ 4 w 1586"/>
                <a:gd name="T21" fmla="*/ 0 h 821"/>
                <a:gd name="T22" fmla="*/ 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4">
              <a:extLst>
                <a:ext uri="{FF2B5EF4-FFF2-40B4-BE49-F238E27FC236}">
                  <a16:creationId xmlns:a16="http://schemas.microsoft.com/office/drawing/2014/main" id="{48120FC2-EE7F-441D-8EFD-95324E326DD8}"/>
                </a:ext>
              </a:extLst>
            </p:cNvPr>
            <p:cNvSpPr>
              <a:spLocks/>
            </p:cNvSpPr>
            <p:nvPr userDrawn="1"/>
          </p:nvSpPr>
          <p:spPr bwMode="auto">
            <a:xfrm>
              <a:off x="129" y="3808"/>
              <a:ext cx="525" cy="374"/>
            </a:xfrm>
            <a:custGeom>
              <a:avLst/>
              <a:gdLst>
                <a:gd name="T0" fmla="*/ 0 w 1049"/>
                <a:gd name="T1" fmla="*/ 11 h 747"/>
                <a:gd name="T2" fmla="*/ 29 w 1049"/>
                <a:gd name="T3" fmla="*/ 24 h 747"/>
                <a:gd name="T4" fmla="*/ 30 w 1049"/>
                <a:gd name="T5" fmla="*/ 17 h 747"/>
                <a:gd name="T6" fmla="*/ 33 w 1049"/>
                <a:gd name="T7" fmla="*/ 14 h 747"/>
                <a:gd name="T8" fmla="*/ 3 w 1049"/>
                <a:gd name="T9" fmla="*/ 0 h 747"/>
                <a:gd name="T10" fmla="*/ 0 w 1049"/>
                <a:gd name="T11" fmla="*/ 4 h 747"/>
                <a:gd name="T12" fmla="*/ 0 w 1049"/>
                <a:gd name="T13" fmla="*/ 11 h 747"/>
                <a:gd name="T14" fmla="*/ 0 w 1049"/>
                <a:gd name="T15" fmla="*/ 1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15">
              <a:extLst>
                <a:ext uri="{FF2B5EF4-FFF2-40B4-BE49-F238E27FC236}">
                  <a16:creationId xmlns:a16="http://schemas.microsoft.com/office/drawing/2014/main" id="{98CAC1F1-AC3C-4F1E-8DEC-8D9711C2F4AB}"/>
                </a:ext>
              </a:extLst>
            </p:cNvPr>
            <p:cNvSpPr>
              <a:spLocks/>
            </p:cNvSpPr>
            <p:nvPr userDrawn="1"/>
          </p:nvSpPr>
          <p:spPr bwMode="auto">
            <a:xfrm>
              <a:off x="485" y="3532"/>
              <a:ext cx="135" cy="121"/>
            </a:xfrm>
            <a:custGeom>
              <a:avLst/>
              <a:gdLst>
                <a:gd name="T0" fmla="*/ 0 w 272"/>
                <a:gd name="T1" fmla="*/ 1 h 241"/>
                <a:gd name="T2" fmla="*/ 4 w 272"/>
                <a:gd name="T3" fmla="*/ 0 h 241"/>
                <a:gd name="T4" fmla="*/ 7 w 272"/>
                <a:gd name="T5" fmla="*/ 2 h 241"/>
                <a:gd name="T6" fmla="*/ 8 w 272"/>
                <a:gd name="T7" fmla="*/ 5 h 241"/>
                <a:gd name="T8" fmla="*/ 5 w 272"/>
                <a:gd name="T9" fmla="*/ 5 h 241"/>
                <a:gd name="T10" fmla="*/ 1 w 272"/>
                <a:gd name="T11" fmla="*/ 8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16">
              <a:extLst>
                <a:ext uri="{FF2B5EF4-FFF2-40B4-BE49-F238E27FC236}">
                  <a16:creationId xmlns:a16="http://schemas.microsoft.com/office/drawing/2014/main" id="{35681149-60D0-41A4-88C1-2BFBD6320031}"/>
                </a:ext>
              </a:extLst>
            </p:cNvPr>
            <p:cNvSpPr>
              <a:spLocks/>
            </p:cNvSpPr>
            <p:nvPr userDrawn="1"/>
          </p:nvSpPr>
          <p:spPr bwMode="auto">
            <a:xfrm>
              <a:off x="641" y="4163"/>
              <a:ext cx="76" cy="112"/>
            </a:xfrm>
            <a:custGeom>
              <a:avLst/>
              <a:gdLst>
                <a:gd name="T0" fmla="*/ 5 w 152"/>
                <a:gd name="T1" fmla="*/ 1 h 224"/>
                <a:gd name="T2" fmla="*/ 5 w 152"/>
                <a:gd name="T3" fmla="*/ 7 h 224"/>
                <a:gd name="T4" fmla="*/ 0 w 152"/>
                <a:gd name="T5" fmla="*/ 1 h 224"/>
                <a:gd name="T6" fmla="*/ 3 w 152"/>
                <a:gd name="T7" fmla="*/ 0 h 224"/>
                <a:gd name="T8" fmla="*/ 5 w 152"/>
                <a:gd name="T9" fmla="*/ 1 h 224"/>
                <a:gd name="T10" fmla="*/ 5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17">
              <a:extLst>
                <a:ext uri="{FF2B5EF4-FFF2-40B4-BE49-F238E27FC236}">
                  <a16:creationId xmlns:a16="http://schemas.microsoft.com/office/drawing/2014/main" id="{FBD928A4-BE94-4738-B7EC-9BA01D07874D}"/>
                </a:ext>
              </a:extLst>
            </p:cNvPr>
            <p:cNvSpPr>
              <a:spLocks/>
            </p:cNvSpPr>
            <p:nvPr userDrawn="1"/>
          </p:nvSpPr>
          <p:spPr bwMode="auto">
            <a:xfrm>
              <a:off x="504" y="3607"/>
              <a:ext cx="193" cy="383"/>
            </a:xfrm>
            <a:custGeom>
              <a:avLst/>
              <a:gdLst>
                <a:gd name="T0" fmla="*/ 0 w 386"/>
                <a:gd name="T1" fmla="*/ 3 h 764"/>
                <a:gd name="T2" fmla="*/ 3 w 386"/>
                <a:gd name="T3" fmla="*/ 0 h 764"/>
                <a:gd name="T4" fmla="*/ 8 w 386"/>
                <a:gd name="T5" fmla="*/ 1 h 764"/>
                <a:gd name="T6" fmla="*/ 13 w 386"/>
                <a:gd name="T7" fmla="*/ 24 h 764"/>
                <a:gd name="T8" fmla="*/ 9 w 386"/>
                <a:gd name="T9" fmla="*/ 23 h 764"/>
                <a:gd name="T10" fmla="*/ 5 w 386"/>
                <a:gd name="T11" fmla="*/ 22 h 764"/>
                <a:gd name="T12" fmla="*/ 0 w 386"/>
                <a:gd name="T13" fmla="*/ 3 h 764"/>
                <a:gd name="T14" fmla="*/ 0 w 386"/>
                <a:gd name="T15" fmla="*/ 3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8" name="Freeform 18">
              <a:extLst>
                <a:ext uri="{FF2B5EF4-FFF2-40B4-BE49-F238E27FC236}">
                  <a16:creationId xmlns:a16="http://schemas.microsoft.com/office/drawing/2014/main" id="{CEFAAC91-2699-4DD0-94BF-8261F5A050AB}"/>
                </a:ext>
              </a:extLst>
            </p:cNvPr>
            <p:cNvSpPr>
              <a:spLocks/>
            </p:cNvSpPr>
            <p:nvPr userDrawn="1"/>
          </p:nvSpPr>
          <p:spPr bwMode="auto">
            <a:xfrm>
              <a:off x="668" y="3590"/>
              <a:ext cx="364" cy="174"/>
            </a:xfrm>
            <a:custGeom>
              <a:avLst/>
              <a:gdLst>
                <a:gd name="T0" fmla="*/ 22 w 728"/>
                <a:gd name="T1" fmla="*/ 0 h 348"/>
                <a:gd name="T2" fmla="*/ 0 w 728"/>
                <a:gd name="T3" fmla="*/ 4 h 348"/>
                <a:gd name="T4" fmla="*/ 1 w 728"/>
                <a:gd name="T5" fmla="*/ 11 h 348"/>
                <a:gd name="T6" fmla="*/ 23 w 728"/>
                <a:gd name="T7" fmla="*/ 8 h 348"/>
                <a:gd name="T8" fmla="*/ 23 w 728"/>
                <a:gd name="T9" fmla="*/ 2 h 348"/>
                <a:gd name="T10" fmla="*/ 22 w 728"/>
                <a:gd name="T11" fmla="*/ 0 h 348"/>
                <a:gd name="T12" fmla="*/ 22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9" name="Freeform 19">
              <a:extLst>
                <a:ext uri="{FF2B5EF4-FFF2-40B4-BE49-F238E27FC236}">
                  <a16:creationId xmlns:a16="http://schemas.microsoft.com/office/drawing/2014/main" id="{6431A7F8-B5DD-487D-BE78-13984E9665DC}"/>
                </a:ext>
              </a:extLst>
            </p:cNvPr>
            <p:cNvSpPr>
              <a:spLocks/>
            </p:cNvSpPr>
            <p:nvPr userDrawn="1"/>
          </p:nvSpPr>
          <p:spPr bwMode="auto">
            <a:xfrm>
              <a:off x="347" y="3693"/>
              <a:ext cx="156" cy="67"/>
            </a:xfrm>
            <a:custGeom>
              <a:avLst/>
              <a:gdLst>
                <a:gd name="T0" fmla="*/ 9 w 312"/>
                <a:gd name="T1" fmla="*/ 0 h 135"/>
                <a:gd name="T2" fmla="*/ 0 w 312"/>
                <a:gd name="T3" fmla="*/ 2 h 135"/>
                <a:gd name="T4" fmla="*/ 10 w 312"/>
                <a:gd name="T5" fmla="*/ 4 h 135"/>
                <a:gd name="T6" fmla="*/ 9 w 312"/>
                <a:gd name="T7" fmla="*/ 0 h 135"/>
                <a:gd name="T8" fmla="*/ 9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0" name="Group 20">
              <a:extLst>
                <a:ext uri="{FF2B5EF4-FFF2-40B4-BE49-F238E27FC236}">
                  <a16:creationId xmlns:a16="http://schemas.microsoft.com/office/drawing/2014/main" id="{D095B9B9-C800-48EB-A1F6-AD201B34B72C}"/>
                </a:ext>
              </a:extLst>
            </p:cNvPr>
            <p:cNvGrpSpPr>
              <a:grpSpLocks/>
            </p:cNvGrpSpPr>
            <p:nvPr userDrawn="1"/>
          </p:nvGrpSpPr>
          <p:grpSpPr bwMode="auto">
            <a:xfrm>
              <a:off x="5" y="3490"/>
              <a:ext cx="1124" cy="780"/>
              <a:chOff x="5" y="3490"/>
              <a:chExt cx="1124" cy="780"/>
            </a:xfrm>
          </p:grpSpPr>
          <p:grpSp>
            <p:nvGrpSpPr>
              <p:cNvPr id="1061" name="Group 21">
                <a:extLst>
                  <a:ext uri="{FF2B5EF4-FFF2-40B4-BE49-F238E27FC236}">
                    <a16:creationId xmlns:a16="http://schemas.microsoft.com/office/drawing/2014/main" id="{FD4CB035-9188-434A-913C-362362F32036}"/>
                  </a:ext>
                </a:extLst>
              </p:cNvPr>
              <p:cNvGrpSpPr>
                <a:grpSpLocks/>
              </p:cNvGrpSpPr>
              <p:nvPr userDrawn="1"/>
            </p:nvGrpSpPr>
            <p:grpSpPr bwMode="auto">
              <a:xfrm>
                <a:off x="499" y="3562"/>
                <a:ext cx="548" cy="708"/>
                <a:chOff x="499" y="3562"/>
                <a:chExt cx="548" cy="708"/>
              </a:xfrm>
            </p:grpSpPr>
            <p:sp>
              <p:nvSpPr>
                <p:cNvPr id="1074" name="Freeform 22">
                  <a:extLst>
                    <a:ext uri="{FF2B5EF4-FFF2-40B4-BE49-F238E27FC236}">
                      <a16:creationId xmlns:a16="http://schemas.microsoft.com/office/drawing/2014/main" id="{6FA9AE5B-4E0F-4E5E-95BB-1D465C11F02C}"/>
                    </a:ext>
                  </a:extLst>
                </p:cNvPr>
                <p:cNvSpPr>
                  <a:spLocks/>
                </p:cNvSpPr>
                <p:nvPr userDrawn="1"/>
              </p:nvSpPr>
              <p:spPr bwMode="auto">
                <a:xfrm>
                  <a:off x="499" y="3587"/>
                  <a:ext cx="157" cy="87"/>
                </a:xfrm>
                <a:custGeom>
                  <a:avLst/>
                  <a:gdLst>
                    <a:gd name="T0" fmla="*/ 0 w 313"/>
                    <a:gd name="T1" fmla="*/ 3 h 175"/>
                    <a:gd name="T2" fmla="*/ 4 w 313"/>
                    <a:gd name="T3" fmla="*/ 0 h 175"/>
                    <a:gd name="T4" fmla="*/ 7 w 313"/>
                    <a:gd name="T5" fmla="*/ 0 h 175"/>
                    <a:gd name="T6" fmla="*/ 10 w 313"/>
                    <a:gd name="T7" fmla="*/ 0 h 175"/>
                    <a:gd name="T8" fmla="*/ 10 w 313"/>
                    <a:gd name="T9" fmla="*/ 2 h 175"/>
                    <a:gd name="T10" fmla="*/ 6 w 313"/>
                    <a:gd name="T11" fmla="*/ 2 h 175"/>
                    <a:gd name="T12" fmla="*/ 3 w 313"/>
                    <a:gd name="T13" fmla="*/ 3 h 175"/>
                    <a:gd name="T14" fmla="*/ 1 w 313"/>
                    <a:gd name="T15" fmla="*/ 5 h 175"/>
                    <a:gd name="T16" fmla="*/ 0 w 313"/>
                    <a:gd name="T17" fmla="*/ 3 h 175"/>
                    <a:gd name="T18" fmla="*/ 0 w 313"/>
                    <a:gd name="T19" fmla="*/ 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5" name="Freeform 23">
                  <a:extLst>
                    <a:ext uri="{FF2B5EF4-FFF2-40B4-BE49-F238E27FC236}">
                      <a16:creationId xmlns:a16="http://schemas.microsoft.com/office/drawing/2014/main" id="{59118E14-F889-4FE5-B7A2-0D82C6B43DCC}"/>
                    </a:ext>
                  </a:extLst>
                </p:cNvPr>
                <p:cNvSpPr>
                  <a:spLocks/>
                </p:cNvSpPr>
                <p:nvPr userDrawn="1"/>
              </p:nvSpPr>
              <p:spPr bwMode="auto">
                <a:xfrm>
                  <a:off x="636" y="4137"/>
                  <a:ext cx="115" cy="133"/>
                </a:xfrm>
                <a:custGeom>
                  <a:avLst/>
                  <a:gdLst>
                    <a:gd name="T0" fmla="*/ 0 w 230"/>
                    <a:gd name="T1" fmla="*/ 2 h 266"/>
                    <a:gd name="T2" fmla="*/ 5 w 230"/>
                    <a:gd name="T3" fmla="*/ 9 h 266"/>
                    <a:gd name="T4" fmla="*/ 8 w 230"/>
                    <a:gd name="T5" fmla="*/ 8 h 266"/>
                    <a:gd name="T6" fmla="*/ 7 w 230"/>
                    <a:gd name="T7" fmla="*/ 1 h 266"/>
                    <a:gd name="T8" fmla="*/ 6 w 230"/>
                    <a:gd name="T9" fmla="*/ 0 h 266"/>
                    <a:gd name="T10" fmla="*/ 6 w 230"/>
                    <a:gd name="T11" fmla="*/ 7 h 266"/>
                    <a:gd name="T12" fmla="*/ 3 w 230"/>
                    <a:gd name="T13" fmla="*/ 1 h 266"/>
                    <a:gd name="T14" fmla="*/ 0 w 230"/>
                    <a:gd name="T15" fmla="*/ 2 h 266"/>
                    <a:gd name="T16" fmla="*/ 0 w 230"/>
                    <a:gd name="T17" fmla="*/ 2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6" name="Freeform 24">
                  <a:extLst>
                    <a:ext uri="{FF2B5EF4-FFF2-40B4-BE49-F238E27FC236}">
                      <a16:creationId xmlns:a16="http://schemas.microsoft.com/office/drawing/2014/main" id="{1C050EA3-BA9F-492A-95EB-5C8358129AFB}"/>
                    </a:ext>
                  </a:extLst>
                </p:cNvPr>
                <p:cNvSpPr>
                  <a:spLocks/>
                </p:cNvSpPr>
                <p:nvPr userDrawn="1"/>
              </p:nvSpPr>
              <p:spPr bwMode="auto">
                <a:xfrm>
                  <a:off x="1004" y="3562"/>
                  <a:ext cx="43" cy="117"/>
                </a:xfrm>
                <a:custGeom>
                  <a:avLst/>
                  <a:gdLst>
                    <a:gd name="T0" fmla="*/ 0 w 87"/>
                    <a:gd name="T1" fmla="*/ 1 h 234"/>
                    <a:gd name="T2" fmla="*/ 1 w 87"/>
                    <a:gd name="T3" fmla="*/ 3 h 234"/>
                    <a:gd name="T4" fmla="*/ 1 w 87"/>
                    <a:gd name="T5" fmla="*/ 5 h 234"/>
                    <a:gd name="T6" fmla="*/ 0 w 87"/>
                    <a:gd name="T7" fmla="*/ 8 h 234"/>
                    <a:gd name="T8" fmla="*/ 2 w 87"/>
                    <a:gd name="T9" fmla="*/ 7 h 234"/>
                    <a:gd name="T10" fmla="*/ 2 w 87"/>
                    <a:gd name="T11" fmla="*/ 4 h 234"/>
                    <a:gd name="T12" fmla="*/ 1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62" name="Freeform 25">
                <a:extLst>
                  <a:ext uri="{FF2B5EF4-FFF2-40B4-BE49-F238E27FC236}">
                    <a16:creationId xmlns:a16="http://schemas.microsoft.com/office/drawing/2014/main" id="{B11D7D70-7928-4DF6-B173-2DDD300A78B8}"/>
                  </a:ext>
                </a:extLst>
              </p:cNvPr>
              <p:cNvSpPr>
                <a:spLocks/>
              </p:cNvSpPr>
              <p:nvPr userDrawn="1"/>
            </p:nvSpPr>
            <p:spPr bwMode="auto">
              <a:xfrm>
                <a:off x="76" y="3732"/>
                <a:ext cx="595" cy="250"/>
              </a:xfrm>
              <a:custGeom>
                <a:avLst/>
                <a:gdLst>
                  <a:gd name="T0" fmla="*/ 4 w 1190"/>
                  <a:gd name="T1" fmla="*/ 0 h 500"/>
                  <a:gd name="T2" fmla="*/ 38 w 1190"/>
                  <a:gd name="T3" fmla="*/ 16 h 500"/>
                  <a:gd name="T4" fmla="*/ 34 w 1190"/>
                  <a:gd name="T5" fmla="*/ 16 h 500"/>
                  <a:gd name="T6" fmla="*/ 0 w 1190"/>
                  <a:gd name="T7" fmla="*/ 1 h 500"/>
                  <a:gd name="T8" fmla="*/ 4 w 1190"/>
                  <a:gd name="T9" fmla="*/ 0 h 500"/>
                  <a:gd name="T10" fmla="*/ 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3" name="Freeform 26">
                <a:extLst>
                  <a:ext uri="{FF2B5EF4-FFF2-40B4-BE49-F238E27FC236}">
                    <a16:creationId xmlns:a16="http://schemas.microsoft.com/office/drawing/2014/main" id="{D2FD49F5-DF4C-4CF9-AB1E-B9F5397066C5}"/>
                  </a:ext>
                </a:extLst>
              </p:cNvPr>
              <p:cNvSpPr>
                <a:spLocks/>
              </p:cNvSpPr>
              <p:nvPr userDrawn="1"/>
            </p:nvSpPr>
            <p:spPr bwMode="auto">
              <a:xfrm>
                <a:off x="260" y="3886"/>
                <a:ext cx="244" cy="148"/>
              </a:xfrm>
              <a:custGeom>
                <a:avLst/>
                <a:gdLst>
                  <a:gd name="T0" fmla="*/ 0 w 489"/>
                  <a:gd name="T1" fmla="*/ 2 h 296"/>
                  <a:gd name="T2" fmla="*/ 5 w 489"/>
                  <a:gd name="T3" fmla="*/ 3 h 296"/>
                  <a:gd name="T4" fmla="*/ 10 w 489"/>
                  <a:gd name="T5" fmla="*/ 5 h 296"/>
                  <a:gd name="T6" fmla="*/ 13 w 489"/>
                  <a:gd name="T7" fmla="*/ 8 h 296"/>
                  <a:gd name="T8" fmla="*/ 10 w 489"/>
                  <a:gd name="T9" fmla="*/ 8 h 296"/>
                  <a:gd name="T10" fmla="*/ 4 w 489"/>
                  <a:gd name="T11" fmla="*/ 5 h 296"/>
                  <a:gd name="T12" fmla="*/ 1 w 489"/>
                  <a:gd name="T13" fmla="*/ 3 h 296"/>
                  <a:gd name="T14" fmla="*/ 3 w 489"/>
                  <a:gd name="T15" fmla="*/ 6 h 296"/>
                  <a:gd name="T16" fmla="*/ 8 w 489"/>
                  <a:gd name="T17" fmla="*/ 9 h 296"/>
                  <a:gd name="T18" fmla="*/ 14 w 489"/>
                  <a:gd name="T19" fmla="*/ 10 h 296"/>
                  <a:gd name="T20" fmla="*/ 15 w 489"/>
                  <a:gd name="T21" fmla="*/ 7 h 296"/>
                  <a:gd name="T22" fmla="*/ 12 w 489"/>
                  <a:gd name="T23" fmla="*/ 4 h 296"/>
                  <a:gd name="T24" fmla="*/ 5 w 489"/>
                  <a:gd name="T25" fmla="*/ 1 h 296"/>
                  <a:gd name="T26" fmla="*/ 0 w 489"/>
                  <a:gd name="T27" fmla="*/ 0 h 296"/>
                  <a:gd name="T28" fmla="*/ 0 w 489"/>
                  <a:gd name="T29" fmla="*/ 2 h 296"/>
                  <a:gd name="T30" fmla="*/ 0 w 489"/>
                  <a:gd name="T31" fmla="*/ 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4" name="Freeform 27">
                <a:extLst>
                  <a:ext uri="{FF2B5EF4-FFF2-40B4-BE49-F238E27FC236}">
                    <a16:creationId xmlns:a16="http://schemas.microsoft.com/office/drawing/2014/main" id="{4A0F2150-121E-4193-84BB-0E5BDCB17B27}"/>
                  </a:ext>
                </a:extLst>
              </p:cNvPr>
              <p:cNvSpPr>
                <a:spLocks/>
              </p:cNvSpPr>
              <p:nvPr userDrawn="1"/>
            </p:nvSpPr>
            <p:spPr bwMode="auto">
              <a:xfrm>
                <a:off x="565" y="3680"/>
                <a:ext cx="107" cy="238"/>
              </a:xfrm>
              <a:custGeom>
                <a:avLst/>
                <a:gdLst>
                  <a:gd name="T0" fmla="*/ 1 w 213"/>
                  <a:gd name="T1" fmla="*/ 0 h 478"/>
                  <a:gd name="T2" fmla="*/ 3 w 213"/>
                  <a:gd name="T3" fmla="*/ 0 h 478"/>
                  <a:gd name="T4" fmla="*/ 3 w 213"/>
                  <a:gd name="T5" fmla="*/ 6 h 478"/>
                  <a:gd name="T6" fmla="*/ 4 w 213"/>
                  <a:gd name="T7" fmla="*/ 10 h 478"/>
                  <a:gd name="T8" fmla="*/ 7 w 213"/>
                  <a:gd name="T9" fmla="*/ 14 h 478"/>
                  <a:gd name="T10" fmla="*/ 4 w 213"/>
                  <a:gd name="T11" fmla="*/ 14 h 478"/>
                  <a:gd name="T12" fmla="*/ 1 w 213"/>
                  <a:gd name="T13" fmla="*/ 10 h 478"/>
                  <a:gd name="T14" fmla="*/ 0 w 213"/>
                  <a:gd name="T15" fmla="*/ 1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5" name="Group 28">
                <a:extLst>
                  <a:ext uri="{FF2B5EF4-FFF2-40B4-BE49-F238E27FC236}">
                    <a16:creationId xmlns:a16="http://schemas.microsoft.com/office/drawing/2014/main" id="{C590F8DC-79D3-42C8-83F8-033C83A62E47}"/>
                  </a:ext>
                </a:extLst>
              </p:cNvPr>
              <p:cNvGrpSpPr>
                <a:grpSpLocks/>
              </p:cNvGrpSpPr>
              <p:nvPr userDrawn="1"/>
            </p:nvGrpSpPr>
            <p:grpSpPr bwMode="auto">
              <a:xfrm>
                <a:off x="5" y="3490"/>
                <a:ext cx="1124" cy="678"/>
                <a:chOff x="5" y="3490"/>
                <a:chExt cx="1124" cy="678"/>
              </a:xfrm>
            </p:grpSpPr>
            <p:sp>
              <p:nvSpPr>
                <p:cNvPr id="1066" name="Freeform 29">
                  <a:extLst>
                    <a:ext uri="{FF2B5EF4-FFF2-40B4-BE49-F238E27FC236}">
                      <a16:creationId xmlns:a16="http://schemas.microsoft.com/office/drawing/2014/main" id="{60EDBFA4-C36B-47B9-822D-5400969010A4}"/>
                    </a:ext>
                  </a:extLst>
                </p:cNvPr>
                <p:cNvSpPr>
                  <a:spLocks/>
                </p:cNvSpPr>
                <p:nvPr userDrawn="1"/>
              </p:nvSpPr>
              <p:spPr bwMode="auto">
                <a:xfrm>
                  <a:off x="669" y="4048"/>
                  <a:ext cx="75" cy="87"/>
                </a:xfrm>
                <a:custGeom>
                  <a:avLst/>
                  <a:gdLst>
                    <a:gd name="T0" fmla="*/ 4 w 150"/>
                    <a:gd name="T1" fmla="*/ 0 h 173"/>
                    <a:gd name="T2" fmla="*/ 2 w 150"/>
                    <a:gd name="T3" fmla="*/ 3 h 173"/>
                    <a:gd name="T4" fmla="*/ 0 w 150"/>
                    <a:gd name="T5" fmla="*/ 6 h 173"/>
                    <a:gd name="T6" fmla="*/ 3 w 150"/>
                    <a:gd name="T7" fmla="*/ 5 h 173"/>
                    <a:gd name="T8" fmla="*/ 4 w 150"/>
                    <a:gd name="T9" fmla="*/ 3 h 173"/>
                    <a:gd name="T10" fmla="*/ 5 w 150"/>
                    <a:gd name="T11" fmla="*/ 1 h 173"/>
                    <a:gd name="T12" fmla="*/ 4 w 150"/>
                    <a:gd name="T13" fmla="*/ 0 h 173"/>
                    <a:gd name="T14" fmla="*/ 4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7" name="Freeform 30">
                  <a:extLst>
                    <a:ext uri="{FF2B5EF4-FFF2-40B4-BE49-F238E27FC236}">
                      <a16:creationId xmlns:a16="http://schemas.microsoft.com/office/drawing/2014/main" id="{4E6ECAA1-6D09-4128-B40E-1B06F59BA69B}"/>
                    </a:ext>
                  </a:extLst>
                </p:cNvPr>
                <p:cNvSpPr>
                  <a:spLocks/>
                </p:cNvSpPr>
                <p:nvPr userDrawn="1"/>
              </p:nvSpPr>
              <p:spPr bwMode="auto">
                <a:xfrm>
                  <a:off x="5" y="3728"/>
                  <a:ext cx="842" cy="440"/>
                </a:xfrm>
                <a:custGeom>
                  <a:avLst/>
                  <a:gdLst>
                    <a:gd name="T0" fmla="*/ 5 w 1684"/>
                    <a:gd name="T1" fmla="*/ 0 h 880"/>
                    <a:gd name="T2" fmla="*/ 2 w 1684"/>
                    <a:gd name="T3" fmla="*/ 2 h 880"/>
                    <a:gd name="T4" fmla="*/ 0 w 1684"/>
                    <a:gd name="T5" fmla="*/ 7 h 880"/>
                    <a:gd name="T6" fmla="*/ 3 w 1684"/>
                    <a:gd name="T7" fmla="*/ 12 h 880"/>
                    <a:gd name="T8" fmla="*/ 37 w 1684"/>
                    <a:gd name="T9" fmla="*/ 28 h 880"/>
                    <a:gd name="T10" fmla="*/ 45 w 1684"/>
                    <a:gd name="T11" fmla="*/ 27 h 880"/>
                    <a:gd name="T12" fmla="*/ 51 w 1684"/>
                    <a:gd name="T13" fmla="*/ 28 h 880"/>
                    <a:gd name="T14" fmla="*/ 53 w 1684"/>
                    <a:gd name="T15" fmla="*/ 26 h 880"/>
                    <a:gd name="T16" fmla="*/ 47 w 1684"/>
                    <a:gd name="T17" fmla="*/ 21 h 880"/>
                    <a:gd name="T18" fmla="*/ 45 w 1684"/>
                    <a:gd name="T19" fmla="*/ 16 h 880"/>
                    <a:gd name="T20" fmla="*/ 43 w 1684"/>
                    <a:gd name="T21" fmla="*/ 17 h 880"/>
                    <a:gd name="T22" fmla="*/ 45 w 1684"/>
                    <a:gd name="T23" fmla="*/ 21 h 880"/>
                    <a:gd name="T24" fmla="*/ 50 w 1684"/>
                    <a:gd name="T25" fmla="*/ 26 h 880"/>
                    <a:gd name="T26" fmla="*/ 45 w 1684"/>
                    <a:gd name="T27" fmla="*/ 25 h 880"/>
                    <a:gd name="T28" fmla="*/ 39 w 1684"/>
                    <a:gd name="T29" fmla="*/ 26 h 880"/>
                    <a:gd name="T30" fmla="*/ 40 w 1684"/>
                    <a:gd name="T31" fmla="*/ 21 h 880"/>
                    <a:gd name="T32" fmla="*/ 42 w 1684"/>
                    <a:gd name="T33" fmla="*/ 17 h 880"/>
                    <a:gd name="T34" fmla="*/ 39 w 1684"/>
                    <a:gd name="T35" fmla="*/ 18 h 880"/>
                    <a:gd name="T36" fmla="*/ 37 w 1684"/>
                    <a:gd name="T37" fmla="*/ 21 h 880"/>
                    <a:gd name="T38" fmla="*/ 36 w 1684"/>
                    <a:gd name="T39" fmla="*/ 25 h 880"/>
                    <a:gd name="T40" fmla="*/ 4 w 1684"/>
                    <a:gd name="T41" fmla="*/ 10 h 880"/>
                    <a:gd name="T42" fmla="*/ 3 w 1684"/>
                    <a:gd name="T43" fmla="*/ 7 h 880"/>
                    <a:gd name="T44" fmla="*/ 4 w 1684"/>
                    <a:gd name="T45" fmla="*/ 3 h 880"/>
                    <a:gd name="T46" fmla="*/ 7 w 1684"/>
                    <a:gd name="T47" fmla="*/ 0 h 880"/>
                    <a:gd name="T48" fmla="*/ 5 w 1684"/>
                    <a:gd name="T49" fmla="*/ 0 h 880"/>
                    <a:gd name="T50" fmla="*/ 5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8" name="Freeform 31">
                  <a:extLst>
                    <a:ext uri="{FF2B5EF4-FFF2-40B4-BE49-F238E27FC236}">
                      <a16:creationId xmlns:a16="http://schemas.microsoft.com/office/drawing/2014/main" id="{BDDD3F23-1146-4936-B399-ABE9D9DE95EB}"/>
                    </a:ext>
                  </a:extLst>
                </p:cNvPr>
                <p:cNvSpPr>
                  <a:spLocks/>
                </p:cNvSpPr>
                <p:nvPr userDrawn="1"/>
              </p:nvSpPr>
              <p:spPr bwMode="auto">
                <a:xfrm>
                  <a:off x="106" y="3770"/>
                  <a:ext cx="80" cy="167"/>
                </a:xfrm>
                <a:custGeom>
                  <a:avLst/>
                  <a:gdLst>
                    <a:gd name="T0" fmla="*/ 4 w 160"/>
                    <a:gd name="T1" fmla="*/ 0 h 335"/>
                    <a:gd name="T2" fmla="*/ 1 w 160"/>
                    <a:gd name="T3" fmla="*/ 3 h 335"/>
                    <a:gd name="T4" fmla="*/ 0 w 160"/>
                    <a:gd name="T5" fmla="*/ 7 h 335"/>
                    <a:gd name="T6" fmla="*/ 2 w 160"/>
                    <a:gd name="T7" fmla="*/ 9 h 335"/>
                    <a:gd name="T8" fmla="*/ 3 w 160"/>
                    <a:gd name="T9" fmla="*/ 10 h 335"/>
                    <a:gd name="T10" fmla="*/ 3 w 160"/>
                    <a:gd name="T11" fmla="*/ 4 h 335"/>
                    <a:gd name="T12" fmla="*/ 5 w 160"/>
                    <a:gd name="T13" fmla="*/ 0 h 335"/>
                    <a:gd name="T14" fmla="*/ 4 w 160"/>
                    <a:gd name="T15" fmla="*/ 0 h 335"/>
                    <a:gd name="T16" fmla="*/ 4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9" name="Freeform 32">
                  <a:extLst>
                    <a:ext uri="{FF2B5EF4-FFF2-40B4-BE49-F238E27FC236}">
                      <a16:creationId xmlns:a16="http://schemas.microsoft.com/office/drawing/2014/main" id="{22900173-9F0B-4DFC-8E4F-AE1ED66A5FDE}"/>
                    </a:ext>
                  </a:extLst>
                </p:cNvPr>
                <p:cNvSpPr>
                  <a:spLocks/>
                </p:cNvSpPr>
                <p:nvPr userDrawn="1"/>
              </p:nvSpPr>
              <p:spPr bwMode="auto">
                <a:xfrm>
                  <a:off x="449" y="3490"/>
                  <a:ext cx="322" cy="594"/>
                </a:xfrm>
                <a:custGeom>
                  <a:avLst/>
                  <a:gdLst>
                    <a:gd name="T0" fmla="*/ 7 w 642"/>
                    <a:gd name="T1" fmla="*/ 28 h 1188"/>
                    <a:gd name="T2" fmla="*/ 0 w 642"/>
                    <a:gd name="T3" fmla="*/ 4 h 1188"/>
                    <a:gd name="T4" fmla="*/ 3 w 642"/>
                    <a:gd name="T5" fmla="*/ 2 h 1188"/>
                    <a:gd name="T6" fmla="*/ 9 w 642"/>
                    <a:gd name="T7" fmla="*/ 0 h 1188"/>
                    <a:gd name="T8" fmla="*/ 13 w 642"/>
                    <a:gd name="T9" fmla="*/ 2 h 1188"/>
                    <a:gd name="T10" fmla="*/ 21 w 642"/>
                    <a:gd name="T11" fmla="*/ 38 h 1188"/>
                    <a:gd name="T12" fmla="*/ 18 w 642"/>
                    <a:gd name="T13" fmla="*/ 35 h 1188"/>
                    <a:gd name="T14" fmla="*/ 12 w 642"/>
                    <a:gd name="T15" fmla="*/ 4 h 1188"/>
                    <a:gd name="T16" fmla="*/ 8 w 642"/>
                    <a:gd name="T17" fmla="*/ 2 h 1188"/>
                    <a:gd name="T18" fmla="*/ 4 w 642"/>
                    <a:gd name="T19" fmla="*/ 3 h 1188"/>
                    <a:gd name="T20" fmla="*/ 3 w 642"/>
                    <a:gd name="T21" fmla="*/ 5 h 1188"/>
                    <a:gd name="T22" fmla="*/ 10 w 642"/>
                    <a:gd name="T23" fmla="*/ 29 h 1188"/>
                    <a:gd name="T24" fmla="*/ 7 w 642"/>
                    <a:gd name="T25" fmla="*/ 28 h 1188"/>
                    <a:gd name="T26" fmla="*/ 7 w 642"/>
                    <a:gd name="T27" fmla="*/ 2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0" name="Freeform 33">
                  <a:extLst>
                    <a:ext uri="{FF2B5EF4-FFF2-40B4-BE49-F238E27FC236}">
                      <a16:creationId xmlns:a16="http://schemas.microsoft.com/office/drawing/2014/main" id="{4B58A867-85B0-4D9B-88AE-7EB3764CEE89}"/>
                    </a:ext>
                  </a:extLst>
                </p:cNvPr>
                <p:cNvSpPr>
                  <a:spLocks/>
                </p:cNvSpPr>
                <p:nvPr userDrawn="1"/>
              </p:nvSpPr>
              <p:spPr bwMode="auto">
                <a:xfrm>
                  <a:off x="578" y="3650"/>
                  <a:ext cx="96" cy="252"/>
                </a:xfrm>
                <a:custGeom>
                  <a:avLst/>
                  <a:gdLst>
                    <a:gd name="T0" fmla="*/ 0 w 192"/>
                    <a:gd name="T1" fmla="*/ 1 h 504"/>
                    <a:gd name="T2" fmla="*/ 3 w 192"/>
                    <a:gd name="T3" fmla="*/ 7 h 504"/>
                    <a:gd name="T4" fmla="*/ 4 w 192"/>
                    <a:gd name="T5" fmla="*/ 10 h 504"/>
                    <a:gd name="T6" fmla="*/ 4 w 192"/>
                    <a:gd name="T7" fmla="*/ 16 h 504"/>
                    <a:gd name="T8" fmla="*/ 6 w 192"/>
                    <a:gd name="T9" fmla="*/ 16 h 504"/>
                    <a:gd name="T10" fmla="*/ 6 w 192"/>
                    <a:gd name="T11" fmla="*/ 12 h 504"/>
                    <a:gd name="T12" fmla="*/ 6 w 192"/>
                    <a:gd name="T13" fmla="*/ 7 h 504"/>
                    <a:gd name="T14" fmla="*/ 4 w 192"/>
                    <a:gd name="T15" fmla="*/ 2 h 504"/>
                    <a:gd name="T16" fmla="*/ 2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1" name="Freeform 34">
                  <a:extLst>
                    <a:ext uri="{FF2B5EF4-FFF2-40B4-BE49-F238E27FC236}">
                      <a16:creationId xmlns:a16="http://schemas.microsoft.com/office/drawing/2014/main" id="{CD268BEB-2D8D-4360-921C-5E232DF538ED}"/>
                    </a:ext>
                  </a:extLst>
                </p:cNvPr>
                <p:cNvSpPr>
                  <a:spLocks/>
                </p:cNvSpPr>
                <p:nvPr userDrawn="1"/>
              </p:nvSpPr>
              <p:spPr bwMode="auto">
                <a:xfrm>
                  <a:off x="328" y="3630"/>
                  <a:ext cx="195" cy="135"/>
                </a:xfrm>
                <a:custGeom>
                  <a:avLst/>
                  <a:gdLst>
                    <a:gd name="T0" fmla="*/ 10 w 390"/>
                    <a:gd name="T1" fmla="*/ 0 h 269"/>
                    <a:gd name="T2" fmla="*/ 9 w 390"/>
                    <a:gd name="T3" fmla="*/ 1 h 269"/>
                    <a:gd name="T4" fmla="*/ 8 w 390"/>
                    <a:gd name="T5" fmla="*/ 3 h 269"/>
                    <a:gd name="T6" fmla="*/ 0 w 390"/>
                    <a:gd name="T7" fmla="*/ 6 h 269"/>
                    <a:gd name="T8" fmla="*/ 0 w 390"/>
                    <a:gd name="T9" fmla="*/ 7 h 269"/>
                    <a:gd name="T10" fmla="*/ 9 w 390"/>
                    <a:gd name="T11" fmla="*/ 8 h 269"/>
                    <a:gd name="T12" fmla="*/ 10 w 390"/>
                    <a:gd name="T13" fmla="*/ 9 h 269"/>
                    <a:gd name="T14" fmla="*/ 13 w 390"/>
                    <a:gd name="T15" fmla="*/ 9 h 269"/>
                    <a:gd name="T16" fmla="*/ 12 w 390"/>
                    <a:gd name="T17" fmla="*/ 6 h 269"/>
                    <a:gd name="T18" fmla="*/ 4 w 390"/>
                    <a:gd name="T19" fmla="*/ 6 h 269"/>
                    <a:gd name="T20" fmla="*/ 11 w 390"/>
                    <a:gd name="T21" fmla="*/ 3 h 269"/>
                    <a:gd name="T22" fmla="*/ 10 w 390"/>
                    <a:gd name="T23" fmla="*/ 0 h 269"/>
                    <a:gd name="T24" fmla="*/ 10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2" name="Freeform 35">
                  <a:extLst>
                    <a:ext uri="{FF2B5EF4-FFF2-40B4-BE49-F238E27FC236}">
                      <a16:creationId xmlns:a16="http://schemas.microsoft.com/office/drawing/2014/main" id="{C39BAB51-C59F-46F0-B274-6C5CE35D7E2C}"/>
                    </a:ext>
                  </a:extLst>
                </p:cNvPr>
                <p:cNvSpPr>
                  <a:spLocks/>
                </p:cNvSpPr>
                <p:nvPr userDrawn="1"/>
              </p:nvSpPr>
              <p:spPr bwMode="auto">
                <a:xfrm>
                  <a:off x="658" y="3538"/>
                  <a:ext cx="471" cy="212"/>
                </a:xfrm>
                <a:custGeom>
                  <a:avLst/>
                  <a:gdLst>
                    <a:gd name="T0" fmla="*/ 0 w 941"/>
                    <a:gd name="T1" fmla="*/ 5 h 424"/>
                    <a:gd name="T2" fmla="*/ 27 w 941"/>
                    <a:gd name="T3" fmla="*/ 0 h 424"/>
                    <a:gd name="T4" fmla="*/ 29 w 941"/>
                    <a:gd name="T5" fmla="*/ 3 h 424"/>
                    <a:gd name="T6" fmla="*/ 30 w 941"/>
                    <a:gd name="T7" fmla="*/ 6 h 424"/>
                    <a:gd name="T8" fmla="*/ 29 w 941"/>
                    <a:gd name="T9" fmla="*/ 9 h 424"/>
                    <a:gd name="T10" fmla="*/ 2 w 941"/>
                    <a:gd name="T11" fmla="*/ 14 h 424"/>
                    <a:gd name="T12" fmla="*/ 2 w 941"/>
                    <a:gd name="T13" fmla="*/ 12 h 424"/>
                    <a:gd name="T14" fmla="*/ 27 w 941"/>
                    <a:gd name="T15" fmla="*/ 8 h 424"/>
                    <a:gd name="T16" fmla="*/ 28 w 941"/>
                    <a:gd name="T17" fmla="*/ 5 h 424"/>
                    <a:gd name="T18" fmla="*/ 27 w 941"/>
                    <a:gd name="T19" fmla="*/ 2 h 424"/>
                    <a:gd name="T20" fmla="*/ 0 w 941"/>
                    <a:gd name="T21" fmla="*/ 6 h 424"/>
                    <a:gd name="T22" fmla="*/ 0 w 941"/>
                    <a:gd name="T23" fmla="*/ 5 h 424"/>
                    <a:gd name="T24" fmla="*/ 0 w 941"/>
                    <a:gd name="T25" fmla="*/ 5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3" name="Freeform 36">
                  <a:extLst>
                    <a:ext uri="{FF2B5EF4-FFF2-40B4-BE49-F238E27FC236}">
                      <a16:creationId xmlns:a16="http://schemas.microsoft.com/office/drawing/2014/main" id="{7A913800-C3D7-4F9B-A502-E2BBA6C0FA9C}"/>
                    </a:ext>
                  </a:extLst>
                </p:cNvPr>
                <p:cNvSpPr>
                  <a:spLocks/>
                </p:cNvSpPr>
                <p:nvPr userDrawn="1"/>
              </p:nvSpPr>
              <p:spPr bwMode="auto">
                <a:xfrm>
                  <a:off x="717" y="3606"/>
                  <a:ext cx="245" cy="86"/>
                </a:xfrm>
                <a:custGeom>
                  <a:avLst/>
                  <a:gdLst>
                    <a:gd name="T0" fmla="*/ 0 w 488"/>
                    <a:gd name="T1" fmla="*/ 3 h 173"/>
                    <a:gd name="T2" fmla="*/ 3 w 488"/>
                    <a:gd name="T3" fmla="*/ 5 h 173"/>
                    <a:gd name="T4" fmla="*/ 7 w 488"/>
                    <a:gd name="T5" fmla="*/ 5 h 173"/>
                    <a:gd name="T6" fmla="*/ 14 w 488"/>
                    <a:gd name="T7" fmla="*/ 3 h 173"/>
                    <a:gd name="T8" fmla="*/ 16 w 488"/>
                    <a:gd name="T9" fmla="*/ 1 h 173"/>
                    <a:gd name="T10" fmla="*/ 14 w 488"/>
                    <a:gd name="T11" fmla="*/ 0 h 173"/>
                    <a:gd name="T12" fmla="*/ 8 w 488"/>
                    <a:gd name="T13" fmla="*/ 0 h 173"/>
                    <a:gd name="T14" fmla="*/ 4 w 488"/>
                    <a:gd name="T15" fmla="*/ 0 h 173"/>
                    <a:gd name="T16" fmla="*/ 1 w 488"/>
                    <a:gd name="T17" fmla="*/ 2 h 173"/>
                    <a:gd name="T18" fmla="*/ 4 w 488"/>
                    <a:gd name="T19" fmla="*/ 2 h 173"/>
                    <a:gd name="T20" fmla="*/ 9 w 488"/>
                    <a:gd name="T21" fmla="*/ 1 h 173"/>
                    <a:gd name="T22" fmla="*/ 14 w 488"/>
                    <a:gd name="T23" fmla="*/ 1 h 173"/>
                    <a:gd name="T24" fmla="*/ 9 w 488"/>
                    <a:gd name="T25" fmla="*/ 3 h 173"/>
                    <a:gd name="T26" fmla="*/ 5 w 488"/>
                    <a:gd name="T27" fmla="*/ 3 h 173"/>
                    <a:gd name="T28" fmla="*/ 0 w 488"/>
                    <a:gd name="T29" fmla="*/ 3 h 173"/>
                    <a:gd name="T30" fmla="*/ 0 w 488"/>
                    <a:gd name="T31" fmla="*/ 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1035" name="Group 37">
            <a:extLst>
              <a:ext uri="{FF2B5EF4-FFF2-40B4-BE49-F238E27FC236}">
                <a16:creationId xmlns:a16="http://schemas.microsoft.com/office/drawing/2014/main" id="{0476B94C-0F43-40EF-A5B5-72329E019598}"/>
              </a:ext>
            </a:extLst>
          </p:cNvPr>
          <p:cNvGrpSpPr>
            <a:grpSpLocks/>
          </p:cNvGrpSpPr>
          <p:nvPr/>
        </p:nvGrpSpPr>
        <p:grpSpPr bwMode="auto">
          <a:xfrm>
            <a:off x="8680450" y="2116138"/>
            <a:ext cx="385763" cy="4308475"/>
            <a:chOff x="5468" y="1333"/>
            <a:chExt cx="243" cy="2714"/>
          </a:xfrm>
        </p:grpSpPr>
        <p:sp>
          <p:nvSpPr>
            <p:cNvPr id="1049" name="Freeform 38">
              <a:extLst>
                <a:ext uri="{FF2B5EF4-FFF2-40B4-BE49-F238E27FC236}">
                  <a16:creationId xmlns:a16="http://schemas.microsoft.com/office/drawing/2014/main" id="{5B5B3BC7-4D35-4F08-B1B9-586C5DF86267}"/>
                </a:ext>
              </a:extLst>
            </p:cNvPr>
            <p:cNvSpPr>
              <a:spLocks/>
            </p:cNvSpPr>
            <p:nvPr userDrawn="1"/>
          </p:nvSpPr>
          <p:spPr bwMode="auto">
            <a:xfrm flipH="1">
              <a:off x="5468" y="2620"/>
              <a:ext cx="205" cy="1427"/>
            </a:xfrm>
            <a:custGeom>
              <a:avLst/>
              <a:gdLst>
                <a:gd name="T0" fmla="*/ 1 w 772"/>
                <a:gd name="T1" fmla="*/ 50 h 3266"/>
                <a:gd name="T2" fmla="*/ 1 w 772"/>
                <a:gd name="T3" fmla="*/ 47 h 3266"/>
                <a:gd name="T4" fmla="*/ 1 w 772"/>
                <a:gd name="T5" fmla="*/ 44 h 3266"/>
                <a:gd name="T6" fmla="*/ 1 w 772"/>
                <a:gd name="T7" fmla="*/ 41 h 3266"/>
                <a:gd name="T8" fmla="*/ 1 w 772"/>
                <a:gd name="T9" fmla="*/ 36 h 3266"/>
                <a:gd name="T10" fmla="*/ 1 w 772"/>
                <a:gd name="T11" fmla="*/ 33 h 3266"/>
                <a:gd name="T12" fmla="*/ 1 w 772"/>
                <a:gd name="T13" fmla="*/ 31 h 3266"/>
                <a:gd name="T14" fmla="*/ 1 w 772"/>
                <a:gd name="T15" fmla="*/ 30 h 3266"/>
                <a:gd name="T16" fmla="*/ 1 w 772"/>
                <a:gd name="T17" fmla="*/ 28 h 3266"/>
                <a:gd name="T18" fmla="*/ 1 w 772"/>
                <a:gd name="T19" fmla="*/ 25 h 3266"/>
                <a:gd name="T20" fmla="*/ 1 w 772"/>
                <a:gd name="T21" fmla="*/ 18 h 3266"/>
                <a:gd name="T22" fmla="*/ 1 w 772"/>
                <a:gd name="T23" fmla="*/ 15 h 3266"/>
                <a:gd name="T24" fmla="*/ 1 w 772"/>
                <a:gd name="T25" fmla="*/ 11 h 3266"/>
                <a:gd name="T26" fmla="*/ 1 w 772"/>
                <a:gd name="T27" fmla="*/ 10 h 3266"/>
                <a:gd name="T28" fmla="*/ 0 w 772"/>
                <a:gd name="T29" fmla="*/ 7 h 3266"/>
                <a:gd name="T30" fmla="*/ 0 w 772"/>
                <a:gd name="T31" fmla="*/ 0 h 3266"/>
                <a:gd name="T32" fmla="*/ 0 w 772"/>
                <a:gd name="T33" fmla="*/ 6 h 3266"/>
                <a:gd name="T34" fmla="*/ 0 w 772"/>
                <a:gd name="T35" fmla="*/ 10 h 3266"/>
                <a:gd name="T36" fmla="*/ 1 w 772"/>
                <a:gd name="T37" fmla="*/ 12 h 3266"/>
                <a:gd name="T38" fmla="*/ 1 w 772"/>
                <a:gd name="T39" fmla="*/ 13 h 3266"/>
                <a:gd name="T40" fmla="*/ 1 w 772"/>
                <a:gd name="T41" fmla="*/ 17 h 3266"/>
                <a:gd name="T42" fmla="*/ 1 w 772"/>
                <a:gd name="T43" fmla="*/ 20 h 3266"/>
                <a:gd name="T44" fmla="*/ 0 w 772"/>
                <a:gd name="T45" fmla="*/ 26 h 3266"/>
                <a:gd name="T46" fmla="*/ 0 w 772"/>
                <a:gd name="T47" fmla="*/ 30 h 3266"/>
                <a:gd name="T48" fmla="*/ 1 w 772"/>
                <a:gd name="T49" fmla="*/ 33 h 3266"/>
                <a:gd name="T50" fmla="*/ 1 w 772"/>
                <a:gd name="T51" fmla="*/ 35 h 3266"/>
                <a:gd name="T52" fmla="*/ 0 w 772"/>
                <a:gd name="T53" fmla="*/ 39 h 3266"/>
                <a:gd name="T54" fmla="*/ 0 w 772"/>
                <a:gd name="T55" fmla="*/ 43 h 3266"/>
                <a:gd name="T56" fmla="*/ 0 w 772"/>
                <a:gd name="T57" fmla="*/ 48 h 3266"/>
                <a:gd name="T58" fmla="*/ 1 w 772"/>
                <a:gd name="T59" fmla="*/ 50 h 3266"/>
                <a:gd name="T60" fmla="*/ 1 w 772"/>
                <a:gd name="T61" fmla="*/ 52 h 3266"/>
                <a:gd name="T62" fmla="*/ 1 w 772"/>
                <a:gd name="T63" fmla="*/ 50 h 3266"/>
                <a:gd name="T64" fmla="*/ 1 w 772"/>
                <a:gd name="T65" fmla="*/ 5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39">
              <a:extLst>
                <a:ext uri="{FF2B5EF4-FFF2-40B4-BE49-F238E27FC236}">
                  <a16:creationId xmlns:a16="http://schemas.microsoft.com/office/drawing/2014/main" id="{5C87FDFA-58F6-40B1-A952-F8E143D3C8F5}"/>
                </a:ext>
              </a:extLst>
            </p:cNvPr>
            <p:cNvSpPr>
              <a:spLocks/>
            </p:cNvSpPr>
            <p:nvPr userDrawn="1"/>
          </p:nvSpPr>
          <p:spPr bwMode="auto">
            <a:xfrm flipH="1">
              <a:off x="5506" y="1333"/>
              <a:ext cx="205" cy="1633"/>
            </a:xfrm>
            <a:custGeom>
              <a:avLst/>
              <a:gdLst>
                <a:gd name="T0" fmla="*/ 1 w 772"/>
                <a:gd name="T1" fmla="*/ 99 h 3266"/>
                <a:gd name="T2" fmla="*/ 1 w 772"/>
                <a:gd name="T3" fmla="*/ 93 h 3266"/>
                <a:gd name="T4" fmla="*/ 1 w 772"/>
                <a:gd name="T5" fmla="*/ 87 h 3266"/>
                <a:gd name="T6" fmla="*/ 1 w 772"/>
                <a:gd name="T7" fmla="*/ 80 h 3266"/>
                <a:gd name="T8" fmla="*/ 1 w 772"/>
                <a:gd name="T9" fmla="*/ 71 h 3266"/>
                <a:gd name="T10" fmla="*/ 1 w 772"/>
                <a:gd name="T11" fmla="*/ 65 h 3266"/>
                <a:gd name="T12" fmla="*/ 1 w 772"/>
                <a:gd name="T13" fmla="*/ 61 h 3266"/>
                <a:gd name="T14" fmla="*/ 1 w 772"/>
                <a:gd name="T15" fmla="*/ 59 h 3266"/>
                <a:gd name="T16" fmla="*/ 1 w 772"/>
                <a:gd name="T17" fmla="*/ 55 h 3266"/>
                <a:gd name="T18" fmla="*/ 1 w 772"/>
                <a:gd name="T19" fmla="*/ 50 h 3266"/>
                <a:gd name="T20" fmla="*/ 1 w 772"/>
                <a:gd name="T21" fmla="*/ 37 h 3266"/>
                <a:gd name="T22" fmla="*/ 1 w 772"/>
                <a:gd name="T23" fmla="*/ 30 h 3266"/>
                <a:gd name="T24" fmla="*/ 1 w 772"/>
                <a:gd name="T25" fmla="*/ 23 h 3266"/>
                <a:gd name="T26" fmla="*/ 1 w 772"/>
                <a:gd name="T27" fmla="*/ 19 h 3266"/>
                <a:gd name="T28" fmla="*/ 0 w 772"/>
                <a:gd name="T29" fmla="*/ 14 h 3266"/>
                <a:gd name="T30" fmla="*/ 0 w 772"/>
                <a:gd name="T31" fmla="*/ 0 h 3266"/>
                <a:gd name="T32" fmla="*/ 0 w 772"/>
                <a:gd name="T33" fmla="*/ 12 h 3266"/>
                <a:gd name="T34" fmla="*/ 0 w 772"/>
                <a:gd name="T35" fmla="*/ 20 h 3266"/>
                <a:gd name="T36" fmla="*/ 1 w 772"/>
                <a:gd name="T37" fmla="*/ 24 h 3266"/>
                <a:gd name="T38" fmla="*/ 1 w 772"/>
                <a:gd name="T39" fmla="*/ 27 h 3266"/>
                <a:gd name="T40" fmla="*/ 1 w 772"/>
                <a:gd name="T41" fmla="*/ 33 h 3266"/>
                <a:gd name="T42" fmla="*/ 1 w 772"/>
                <a:gd name="T43" fmla="*/ 40 h 3266"/>
                <a:gd name="T44" fmla="*/ 0 w 772"/>
                <a:gd name="T45" fmla="*/ 52 h 3266"/>
                <a:gd name="T46" fmla="*/ 0 w 772"/>
                <a:gd name="T47" fmla="*/ 60 h 3266"/>
                <a:gd name="T48" fmla="*/ 1 w 772"/>
                <a:gd name="T49" fmla="*/ 65 h 3266"/>
                <a:gd name="T50" fmla="*/ 1 w 772"/>
                <a:gd name="T51" fmla="*/ 69 h 3266"/>
                <a:gd name="T52" fmla="*/ 0 w 772"/>
                <a:gd name="T53" fmla="*/ 77 h 3266"/>
                <a:gd name="T54" fmla="*/ 0 w 772"/>
                <a:gd name="T55" fmla="*/ 85 h 3266"/>
                <a:gd name="T56" fmla="*/ 0 w 772"/>
                <a:gd name="T57" fmla="*/ 94 h 3266"/>
                <a:gd name="T58" fmla="*/ 1 w 772"/>
                <a:gd name="T59" fmla="*/ 99 h 3266"/>
                <a:gd name="T60" fmla="*/ 1 w 772"/>
                <a:gd name="T61" fmla="*/ 103 h 3266"/>
                <a:gd name="T62" fmla="*/ 1 w 772"/>
                <a:gd name="T63" fmla="*/ 99 h 3266"/>
                <a:gd name="T64" fmla="*/ 1 w 772"/>
                <a:gd name="T65" fmla="*/ 9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6" name="Group 40">
            <a:extLst>
              <a:ext uri="{FF2B5EF4-FFF2-40B4-BE49-F238E27FC236}">
                <a16:creationId xmlns:a16="http://schemas.microsoft.com/office/drawing/2014/main" id="{4D46F577-AEC9-415E-831B-8EC1BA492F15}"/>
              </a:ext>
            </a:extLst>
          </p:cNvPr>
          <p:cNvGrpSpPr>
            <a:grpSpLocks/>
          </p:cNvGrpSpPr>
          <p:nvPr/>
        </p:nvGrpSpPr>
        <p:grpSpPr bwMode="auto">
          <a:xfrm>
            <a:off x="7318375" y="90488"/>
            <a:ext cx="2133600" cy="1911350"/>
            <a:chOff x="4610" y="57"/>
            <a:chExt cx="1344" cy="1204"/>
          </a:xfrm>
        </p:grpSpPr>
        <p:grpSp>
          <p:nvGrpSpPr>
            <p:cNvPr id="1037" name="Group 41">
              <a:extLst>
                <a:ext uri="{FF2B5EF4-FFF2-40B4-BE49-F238E27FC236}">
                  <a16:creationId xmlns:a16="http://schemas.microsoft.com/office/drawing/2014/main" id="{55633A07-DE1D-4D1A-9D3C-3ACD46F835D7}"/>
                </a:ext>
              </a:extLst>
            </p:cNvPr>
            <p:cNvGrpSpPr>
              <a:grpSpLocks/>
            </p:cNvGrpSpPr>
            <p:nvPr userDrawn="1"/>
          </p:nvGrpSpPr>
          <p:grpSpPr bwMode="auto">
            <a:xfrm>
              <a:off x="4610" y="57"/>
              <a:ext cx="1344" cy="1204"/>
              <a:chOff x="4610" y="57"/>
              <a:chExt cx="1344" cy="1204"/>
            </a:xfrm>
          </p:grpSpPr>
          <p:sp>
            <p:nvSpPr>
              <p:cNvPr id="1039" name="Freeform 42">
                <a:extLst>
                  <a:ext uri="{FF2B5EF4-FFF2-40B4-BE49-F238E27FC236}">
                    <a16:creationId xmlns:a16="http://schemas.microsoft.com/office/drawing/2014/main" id="{1515D75F-BD7D-4CA9-AA48-859651332A73}"/>
                  </a:ext>
                </a:extLst>
              </p:cNvPr>
              <p:cNvSpPr>
                <a:spLocks/>
              </p:cNvSpPr>
              <p:nvPr userDrawn="1"/>
            </p:nvSpPr>
            <p:spPr bwMode="auto">
              <a:xfrm rot="-3172564">
                <a:off x="5430" y="1086"/>
                <a:ext cx="62" cy="288"/>
              </a:xfrm>
              <a:custGeom>
                <a:avLst/>
                <a:gdLst>
                  <a:gd name="T0" fmla="*/ 0 w 245"/>
                  <a:gd name="T1" fmla="*/ 0 h 806"/>
                  <a:gd name="T2" fmla="*/ 0 w 245"/>
                  <a:gd name="T3" fmla="*/ 2 h 806"/>
                  <a:gd name="T4" fmla="*/ 0 w 245"/>
                  <a:gd name="T5" fmla="*/ 5 h 806"/>
                  <a:gd name="T6" fmla="*/ 0 w 245"/>
                  <a:gd name="T7" fmla="*/ 5 h 806"/>
                  <a:gd name="T8" fmla="*/ 0 w 245"/>
                  <a:gd name="T9" fmla="*/ 2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40" name="Group 43">
                <a:extLst>
                  <a:ext uri="{FF2B5EF4-FFF2-40B4-BE49-F238E27FC236}">
                    <a16:creationId xmlns:a16="http://schemas.microsoft.com/office/drawing/2014/main" id="{878F687B-0EAF-4BF9-989A-230CD0EC51AD}"/>
                  </a:ext>
                </a:extLst>
              </p:cNvPr>
              <p:cNvGrpSpPr>
                <a:grpSpLocks/>
              </p:cNvGrpSpPr>
              <p:nvPr userDrawn="1"/>
            </p:nvGrpSpPr>
            <p:grpSpPr bwMode="auto">
              <a:xfrm>
                <a:off x="4610" y="57"/>
                <a:ext cx="1344" cy="985"/>
                <a:chOff x="4610" y="57"/>
                <a:chExt cx="1344" cy="985"/>
              </a:xfrm>
            </p:grpSpPr>
            <p:sp>
              <p:nvSpPr>
                <p:cNvPr id="1041" name="Freeform 44">
                  <a:extLst>
                    <a:ext uri="{FF2B5EF4-FFF2-40B4-BE49-F238E27FC236}">
                      <a16:creationId xmlns:a16="http://schemas.microsoft.com/office/drawing/2014/main" id="{F98481FB-5D93-4BAD-8DE4-6E4ED6770126}"/>
                    </a:ext>
                  </a:extLst>
                </p:cNvPr>
                <p:cNvSpPr>
                  <a:spLocks/>
                </p:cNvSpPr>
                <p:nvPr userDrawn="1"/>
              </p:nvSpPr>
              <p:spPr bwMode="auto">
                <a:xfrm rot="-3172564">
                  <a:off x="4966" y="71"/>
                  <a:ext cx="153" cy="125"/>
                </a:xfrm>
                <a:custGeom>
                  <a:avLst/>
                  <a:gdLst>
                    <a:gd name="T0" fmla="*/ 0 w 604"/>
                    <a:gd name="T1" fmla="*/ 0 h 349"/>
                    <a:gd name="T2" fmla="*/ 0 w 604"/>
                    <a:gd name="T3" fmla="*/ 1 h 349"/>
                    <a:gd name="T4" fmla="*/ 1 w 604"/>
                    <a:gd name="T5" fmla="*/ 2 h 349"/>
                    <a:gd name="T6" fmla="*/ 1 w 604"/>
                    <a:gd name="T7" fmla="*/ 1 h 349"/>
                    <a:gd name="T8" fmla="*/ 1 w 604"/>
                    <a:gd name="T9" fmla="*/ 0 h 349"/>
                    <a:gd name="T10" fmla="*/ 1 w 604"/>
                    <a:gd name="T11" fmla="*/ 1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45">
                  <a:extLst>
                    <a:ext uri="{FF2B5EF4-FFF2-40B4-BE49-F238E27FC236}">
                      <a16:creationId xmlns:a16="http://schemas.microsoft.com/office/drawing/2014/main" id="{615D3628-2AC7-47D0-999D-89CC49C55CC3}"/>
                    </a:ext>
                  </a:extLst>
                </p:cNvPr>
                <p:cNvSpPr>
                  <a:spLocks/>
                </p:cNvSpPr>
                <p:nvPr userDrawn="1"/>
              </p:nvSpPr>
              <p:spPr bwMode="auto">
                <a:xfrm rot="-3172564">
                  <a:off x="5048" y="332"/>
                  <a:ext cx="269" cy="438"/>
                </a:xfrm>
                <a:custGeom>
                  <a:avLst/>
                  <a:gdLst>
                    <a:gd name="T0" fmla="*/ 1 w 1064"/>
                    <a:gd name="T1" fmla="*/ 1 h 1230"/>
                    <a:gd name="T2" fmla="*/ 1 w 1064"/>
                    <a:gd name="T3" fmla="*/ 2 h 1230"/>
                    <a:gd name="T4" fmla="*/ 0 w 1064"/>
                    <a:gd name="T5" fmla="*/ 4 h 1230"/>
                    <a:gd name="T6" fmla="*/ 0 w 1064"/>
                    <a:gd name="T7" fmla="*/ 6 h 1230"/>
                    <a:gd name="T8" fmla="*/ 0 w 1064"/>
                    <a:gd name="T9" fmla="*/ 7 h 1230"/>
                    <a:gd name="T10" fmla="*/ 0 w 1064"/>
                    <a:gd name="T11" fmla="*/ 7 h 1230"/>
                    <a:gd name="T12" fmla="*/ 1 w 1064"/>
                    <a:gd name="T13" fmla="*/ 5 h 1230"/>
                    <a:gd name="T14" fmla="*/ 1 w 1064"/>
                    <a:gd name="T15" fmla="*/ 3 h 1230"/>
                    <a:gd name="T16" fmla="*/ 1 w 1064"/>
                    <a:gd name="T17" fmla="*/ 1 h 1230"/>
                    <a:gd name="T18" fmla="*/ 1 w 1064"/>
                    <a:gd name="T19" fmla="*/ 0 h 1230"/>
                    <a:gd name="T20" fmla="*/ 1 w 1064"/>
                    <a:gd name="T21" fmla="*/ 0 h 1230"/>
                    <a:gd name="T22" fmla="*/ 1 w 1064"/>
                    <a:gd name="T23" fmla="*/ 0 h 1230"/>
                    <a:gd name="T24" fmla="*/ 1 w 1064"/>
                    <a:gd name="T25" fmla="*/ 1 h 1230"/>
                    <a:gd name="T26" fmla="*/ 1 w 1064"/>
                    <a:gd name="T27" fmla="*/ 2 h 1230"/>
                    <a:gd name="T28" fmla="*/ 1 w 1064"/>
                    <a:gd name="T29" fmla="*/ 4 h 1230"/>
                    <a:gd name="T30" fmla="*/ 1 w 1064"/>
                    <a:gd name="T31" fmla="*/ 6 h 1230"/>
                    <a:gd name="T32" fmla="*/ 0 w 1064"/>
                    <a:gd name="T33" fmla="*/ 6 h 1230"/>
                    <a:gd name="T34" fmla="*/ 0 w 1064"/>
                    <a:gd name="T35" fmla="*/ 5 h 1230"/>
                    <a:gd name="T36" fmla="*/ 1 w 1064"/>
                    <a:gd name="T37" fmla="*/ 3 h 1230"/>
                    <a:gd name="T38" fmla="*/ 1 w 1064"/>
                    <a:gd name="T39" fmla="*/ 1 h 1230"/>
                    <a:gd name="T40" fmla="*/ 1 w 1064"/>
                    <a:gd name="T41" fmla="*/ 1 h 1230"/>
                    <a:gd name="T42" fmla="*/ 1 w 1064"/>
                    <a:gd name="T43" fmla="*/ 1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46">
                  <a:extLst>
                    <a:ext uri="{FF2B5EF4-FFF2-40B4-BE49-F238E27FC236}">
                      <a16:creationId xmlns:a16="http://schemas.microsoft.com/office/drawing/2014/main" id="{31782DC8-17C3-4854-A671-D0A0867538BF}"/>
                    </a:ext>
                  </a:extLst>
                </p:cNvPr>
                <p:cNvSpPr>
                  <a:spLocks/>
                </p:cNvSpPr>
                <p:nvPr userDrawn="1"/>
              </p:nvSpPr>
              <p:spPr bwMode="auto">
                <a:xfrm rot="-3172564">
                  <a:off x="4858" y="182"/>
                  <a:ext cx="505" cy="898"/>
                </a:xfrm>
                <a:custGeom>
                  <a:avLst/>
                  <a:gdLst>
                    <a:gd name="T0" fmla="*/ 2 w 2002"/>
                    <a:gd name="T1" fmla="*/ 0 h 2521"/>
                    <a:gd name="T2" fmla="*/ 0 w 2002"/>
                    <a:gd name="T3" fmla="*/ 15 h 2521"/>
                    <a:gd name="T4" fmla="*/ 0 w 2002"/>
                    <a:gd name="T5" fmla="*/ 14 h 2521"/>
                    <a:gd name="T6" fmla="*/ 2 w 2002"/>
                    <a:gd name="T7" fmla="*/ 0 h 2521"/>
                    <a:gd name="T8" fmla="*/ 2 w 2002"/>
                    <a:gd name="T9" fmla="*/ 0 h 2521"/>
                    <a:gd name="T10" fmla="*/ 2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47">
                  <a:extLst>
                    <a:ext uri="{FF2B5EF4-FFF2-40B4-BE49-F238E27FC236}">
                      <a16:creationId xmlns:a16="http://schemas.microsoft.com/office/drawing/2014/main" id="{202C105F-65BA-45CC-8BF0-715C5C328192}"/>
                    </a:ext>
                  </a:extLst>
                </p:cNvPr>
                <p:cNvSpPr>
                  <a:spLocks/>
                </p:cNvSpPr>
                <p:nvPr userDrawn="1"/>
              </p:nvSpPr>
              <p:spPr bwMode="auto">
                <a:xfrm rot="-3172564">
                  <a:off x="4903" y="-19"/>
                  <a:ext cx="758" cy="1344"/>
                </a:xfrm>
                <a:custGeom>
                  <a:avLst/>
                  <a:gdLst>
                    <a:gd name="T0" fmla="*/ 0 w 3007"/>
                    <a:gd name="T1" fmla="*/ 16 h 3771"/>
                    <a:gd name="T2" fmla="*/ 1 w 3007"/>
                    <a:gd name="T3" fmla="*/ 16 h 3771"/>
                    <a:gd name="T4" fmla="*/ 1 w 3007"/>
                    <a:gd name="T5" fmla="*/ 17 h 3771"/>
                    <a:gd name="T6" fmla="*/ 1 w 3007"/>
                    <a:gd name="T7" fmla="*/ 16 h 3771"/>
                    <a:gd name="T8" fmla="*/ 1 w 3007"/>
                    <a:gd name="T9" fmla="*/ 15 h 3771"/>
                    <a:gd name="T10" fmla="*/ 1 w 3007"/>
                    <a:gd name="T11" fmla="*/ 16 h 3771"/>
                    <a:gd name="T12" fmla="*/ 1 w 3007"/>
                    <a:gd name="T13" fmla="*/ 16 h 3771"/>
                    <a:gd name="T14" fmla="*/ 3 w 3007"/>
                    <a:gd name="T15" fmla="*/ 2 h 3771"/>
                    <a:gd name="T16" fmla="*/ 3 w 3007"/>
                    <a:gd name="T17" fmla="*/ 1 h 3771"/>
                    <a:gd name="T18" fmla="*/ 2 w 3007"/>
                    <a:gd name="T19" fmla="*/ 0 h 3771"/>
                    <a:gd name="T20" fmla="*/ 3 w 3007"/>
                    <a:gd name="T21" fmla="*/ 0 h 3771"/>
                    <a:gd name="T22" fmla="*/ 3 w 3007"/>
                    <a:gd name="T23" fmla="*/ 2 h 3771"/>
                    <a:gd name="T24" fmla="*/ 1 w 3007"/>
                    <a:gd name="T25" fmla="*/ 19 h 3771"/>
                    <a:gd name="T26" fmla="*/ 1 w 3007"/>
                    <a:gd name="T27" fmla="*/ 20 h 3771"/>
                    <a:gd name="T28" fmla="*/ 0 w 3007"/>
                    <a:gd name="T29" fmla="*/ 22 h 3771"/>
                    <a:gd name="T30" fmla="*/ 0 w 3007"/>
                    <a:gd name="T31" fmla="*/ 21 h 3771"/>
                    <a:gd name="T32" fmla="*/ 0 w 3007"/>
                    <a:gd name="T33" fmla="*/ 21 h 3771"/>
                    <a:gd name="T34" fmla="*/ 1 w 3007"/>
                    <a:gd name="T35" fmla="*/ 20 h 3771"/>
                    <a:gd name="T36" fmla="*/ 0 w 3007"/>
                    <a:gd name="T37" fmla="*/ 19 h 3771"/>
                    <a:gd name="T38" fmla="*/ 0 w 3007"/>
                    <a:gd name="T39" fmla="*/ 18 h 3771"/>
                    <a:gd name="T40" fmla="*/ 1 w 3007"/>
                    <a:gd name="T41" fmla="*/ 19 h 3771"/>
                    <a:gd name="T42" fmla="*/ 1 w 3007"/>
                    <a:gd name="T43" fmla="*/ 18 h 3771"/>
                    <a:gd name="T44" fmla="*/ 1 w 3007"/>
                    <a:gd name="T45" fmla="*/ 19 h 3771"/>
                    <a:gd name="T46" fmla="*/ 1 w 3007"/>
                    <a:gd name="T47" fmla="*/ 18 h 3771"/>
                    <a:gd name="T48" fmla="*/ 1 w 3007"/>
                    <a:gd name="T49" fmla="*/ 18 h 3771"/>
                    <a:gd name="T50" fmla="*/ 0 w 3007"/>
                    <a:gd name="T51" fmla="*/ 16 h 3771"/>
                    <a:gd name="T52" fmla="*/ 0 w 3007"/>
                    <a:gd name="T53" fmla="*/ 1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48">
                  <a:extLst>
                    <a:ext uri="{FF2B5EF4-FFF2-40B4-BE49-F238E27FC236}">
                      <a16:creationId xmlns:a16="http://schemas.microsoft.com/office/drawing/2014/main" id="{424FFC28-2289-48E7-BA96-011D94C101A6}"/>
                    </a:ext>
                  </a:extLst>
                </p:cNvPr>
                <p:cNvSpPr>
                  <a:spLocks/>
                </p:cNvSpPr>
                <p:nvPr userDrawn="1"/>
              </p:nvSpPr>
              <p:spPr bwMode="auto">
                <a:xfrm rot="-3172564">
                  <a:off x="5297" y="897"/>
                  <a:ext cx="169" cy="122"/>
                </a:xfrm>
                <a:custGeom>
                  <a:avLst/>
                  <a:gdLst>
                    <a:gd name="T0" fmla="*/ 0 w 673"/>
                    <a:gd name="T1" fmla="*/ 0 h 342"/>
                    <a:gd name="T2" fmla="*/ 0 w 673"/>
                    <a:gd name="T3" fmla="*/ 1 h 342"/>
                    <a:gd name="T4" fmla="*/ 1 w 673"/>
                    <a:gd name="T5" fmla="*/ 2 h 342"/>
                    <a:gd name="T6" fmla="*/ 1 w 673"/>
                    <a:gd name="T7" fmla="*/ 2 h 342"/>
                    <a:gd name="T8" fmla="*/ 1 w 673"/>
                    <a:gd name="T9" fmla="*/ 1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49">
                  <a:extLst>
                    <a:ext uri="{FF2B5EF4-FFF2-40B4-BE49-F238E27FC236}">
                      <a16:creationId xmlns:a16="http://schemas.microsoft.com/office/drawing/2014/main" id="{1104BD54-9975-413D-B1DB-94561FFBA72D}"/>
                    </a:ext>
                  </a:extLst>
                </p:cNvPr>
                <p:cNvSpPr>
                  <a:spLocks/>
                </p:cNvSpPr>
                <p:nvPr userDrawn="1"/>
              </p:nvSpPr>
              <p:spPr bwMode="auto">
                <a:xfrm rot="-3172564">
                  <a:off x="5253" y="806"/>
                  <a:ext cx="181" cy="144"/>
                </a:xfrm>
                <a:custGeom>
                  <a:avLst/>
                  <a:gdLst>
                    <a:gd name="T0" fmla="*/ 0 w 716"/>
                    <a:gd name="T1" fmla="*/ 0 h 403"/>
                    <a:gd name="T2" fmla="*/ 1 w 716"/>
                    <a:gd name="T3" fmla="*/ 1 h 403"/>
                    <a:gd name="T4" fmla="*/ 1 w 716"/>
                    <a:gd name="T5" fmla="*/ 2 h 403"/>
                    <a:gd name="T6" fmla="*/ 1 w 716"/>
                    <a:gd name="T7" fmla="*/ 2 h 403"/>
                    <a:gd name="T8" fmla="*/ 1 w 716"/>
                    <a:gd name="T9" fmla="*/ 1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50">
                  <a:extLst>
                    <a:ext uri="{FF2B5EF4-FFF2-40B4-BE49-F238E27FC236}">
                      <a16:creationId xmlns:a16="http://schemas.microsoft.com/office/drawing/2014/main" id="{55C2C53C-E1AD-445C-8D50-7EDFBFB40342}"/>
                    </a:ext>
                  </a:extLst>
                </p:cNvPr>
                <p:cNvSpPr>
                  <a:spLocks/>
                </p:cNvSpPr>
                <p:nvPr userDrawn="1"/>
              </p:nvSpPr>
              <p:spPr bwMode="auto">
                <a:xfrm rot="-3172564">
                  <a:off x="4985" y="210"/>
                  <a:ext cx="181" cy="147"/>
                </a:xfrm>
                <a:custGeom>
                  <a:avLst/>
                  <a:gdLst>
                    <a:gd name="T0" fmla="*/ 0 w 717"/>
                    <a:gd name="T1" fmla="*/ 0 h 411"/>
                    <a:gd name="T2" fmla="*/ 0 w 717"/>
                    <a:gd name="T3" fmla="*/ 1 h 411"/>
                    <a:gd name="T4" fmla="*/ 1 w 717"/>
                    <a:gd name="T5" fmla="*/ 3 h 411"/>
                    <a:gd name="T6" fmla="*/ 1 w 717"/>
                    <a:gd name="T7" fmla="*/ 2 h 411"/>
                    <a:gd name="T8" fmla="*/ 1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51">
                  <a:extLst>
                    <a:ext uri="{FF2B5EF4-FFF2-40B4-BE49-F238E27FC236}">
                      <a16:creationId xmlns:a16="http://schemas.microsoft.com/office/drawing/2014/main" id="{5F10CC06-F995-4531-8E23-2E61674E08B3}"/>
                    </a:ext>
                  </a:extLst>
                </p:cNvPr>
                <p:cNvSpPr>
                  <a:spLocks/>
                </p:cNvSpPr>
                <p:nvPr userDrawn="1"/>
              </p:nvSpPr>
              <p:spPr bwMode="auto">
                <a:xfrm rot="-3172564">
                  <a:off x="4948" y="142"/>
                  <a:ext cx="179" cy="138"/>
                </a:xfrm>
                <a:custGeom>
                  <a:avLst/>
                  <a:gdLst>
                    <a:gd name="T0" fmla="*/ 0 w 709"/>
                    <a:gd name="T1" fmla="*/ 0 h 386"/>
                    <a:gd name="T2" fmla="*/ 0 w 709"/>
                    <a:gd name="T3" fmla="*/ 1 h 386"/>
                    <a:gd name="T4" fmla="*/ 1 w 709"/>
                    <a:gd name="T5" fmla="*/ 2 h 386"/>
                    <a:gd name="T6" fmla="*/ 1 w 709"/>
                    <a:gd name="T7" fmla="*/ 2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038" name="Line 52">
              <a:extLst>
                <a:ext uri="{FF2B5EF4-FFF2-40B4-BE49-F238E27FC236}">
                  <a16:creationId xmlns:a16="http://schemas.microsoft.com/office/drawing/2014/main" id="{04E26AEC-413E-40A3-A02E-312E680CDE3A}"/>
                </a:ext>
              </a:extLst>
            </p:cNvPr>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2000"/>
                                        <p:tgtEl>
                                          <p:spTgt spid="184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6"/>
                                        </p:tgtEl>
                                        <p:attrNameLst>
                                          <p:attrName>style.visibility</p:attrName>
                                        </p:attrNameLst>
                                      </p:cBhvr>
                                      <p:to>
                                        <p:strVal val="visible"/>
                                      </p:to>
                                    </p:set>
                                    <p:animEffect transition="in" filter="fade">
                                      <p:cBhvr>
                                        <p:cTn id="10" dur="2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36" grpId="0">
        <p:tmplLst>
          <p:tmpl>
            <p:tnLst>
              <p:par>
                <p:cTn presetID="10" presetClass="entr" presetSubtype="0" fill="hold" nodeType="withEffect">
                  <p:stCondLst>
                    <p:cond delay="0"/>
                  </p:stCondLst>
                  <p:childTnLst>
                    <p:set>
                      <p:cBhvr>
                        <p:cTn dur="1" fill="hold">
                          <p:stCondLst>
                            <p:cond delay="0"/>
                          </p:stCondLst>
                        </p:cTn>
                        <p:tgtEl>
                          <p:spTgt spid="18436"/>
                        </p:tgtEl>
                        <p:attrNameLst>
                          <p:attrName>style.visibility</p:attrName>
                        </p:attrNameLst>
                      </p:cBhvr>
                      <p:to>
                        <p:strVal val="visible"/>
                      </p:to>
                    </p:set>
                    <p:animEffect transition="in" filter="fade">
                      <p:cBhvr>
                        <p:cTn dur="2000"/>
                        <p:tgtEl>
                          <p:spTgt spid="18436"/>
                        </p:tgtEl>
                      </p:cBhvr>
                    </p:animEffect>
                  </p:childTnLst>
                </p:cTn>
              </p:par>
            </p:tnLst>
          </p:tmpl>
        </p:tmplLst>
      </p:bldP>
    </p:bldLst>
  </p:timing>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F2FB87B-204C-4BEE-B80C-26E5BD9BB3C5}"/>
              </a:ext>
            </a:extLst>
          </p:cNvPr>
          <p:cNvSpPr>
            <a:spLocks noGrp="1" noChangeArrowheads="1"/>
          </p:cNvSpPr>
          <p:nvPr>
            <p:ph type="ctrTitle"/>
          </p:nvPr>
        </p:nvSpPr>
        <p:spPr>
          <a:xfrm>
            <a:off x="1371600" y="1511300"/>
            <a:ext cx="6400800" cy="2925763"/>
          </a:xfrm>
        </p:spPr>
        <p:txBody>
          <a:bodyPr/>
          <a:lstStyle/>
          <a:p>
            <a:pPr eaLnBrk="1" hangingPunct="1">
              <a:defRPr/>
            </a:pPr>
            <a:br>
              <a:rPr lang="en-GB" dirty="0">
                <a:solidFill>
                  <a:schemeClr val="tx1"/>
                </a:solidFill>
              </a:rPr>
            </a:br>
            <a:r>
              <a:rPr lang="en-GB" dirty="0">
                <a:solidFill>
                  <a:schemeClr val="tx1"/>
                </a:solidFill>
              </a:rPr>
              <a:t>Y6 SATs</a:t>
            </a:r>
            <a:br>
              <a:rPr lang="en-GB" dirty="0">
                <a:solidFill>
                  <a:schemeClr val="tx1"/>
                </a:solidFill>
              </a:rPr>
            </a:br>
            <a:r>
              <a:rPr lang="en-GB" dirty="0">
                <a:solidFill>
                  <a:schemeClr val="tx1"/>
                </a:solidFill>
              </a:rPr>
              <a:t>Parents Q and A Session</a:t>
            </a:r>
          </a:p>
        </p:txBody>
      </p:sp>
      <p:sp>
        <p:nvSpPr>
          <p:cNvPr id="2051" name="Rectangle 3">
            <a:extLst>
              <a:ext uri="{FF2B5EF4-FFF2-40B4-BE49-F238E27FC236}">
                <a16:creationId xmlns:a16="http://schemas.microsoft.com/office/drawing/2014/main" id="{327E2E62-0750-485B-9A56-E12799B3604A}"/>
              </a:ext>
            </a:extLst>
          </p:cNvPr>
          <p:cNvSpPr>
            <a:spLocks noGrp="1" noChangeArrowheads="1"/>
          </p:cNvSpPr>
          <p:nvPr>
            <p:ph type="subTitle" idx="1"/>
          </p:nvPr>
        </p:nvSpPr>
        <p:spPr/>
        <p:txBody>
          <a:bodyPr/>
          <a:lstStyle/>
          <a:p>
            <a:pPr eaLnBrk="1" hangingPunct="1">
              <a:lnSpc>
                <a:spcPct val="90000"/>
              </a:lnSpc>
              <a:defRPr/>
            </a:pPr>
            <a:endParaRPr lang="en-GB"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screenshot of a cell phone&#10;&#10;Description generated with very high confidence">
            <a:extLst>
              <a:ext uri="{FF2B5EF4-FFF2-40B4-BE49-F238E27FC236}">
                <a16:creationId xmlns:a16="http://schemas.microsoft.com/office/drawing/2014/main" id="{13B3D05A-CB68-413E-9F7E-F00D054609EC}"/>
              </a:ext>
            </a:extLst>
          </p:cNvPr>
          <p:cNvPicPr>
            <a:picLocks noChangeAspect="1"/>
          </p:cNvPicPr>
          <p:nvPr/>
        </p:nvPicPr>
        <p:blipFill>
          <a:blip r:embed="rId2"/>
          <a:stretch>
            <a:fillRect/>
          </a:stretch>
        </p:blipFill>
        <p:spPr>
          <a:xfrm>
            <a:off x="515257" y="361066"/>
            <a:ext cx="5428343" cy="4103867"/>
          </a:xfrm>
          <a:prstGeom prst="rect">
            <a:avLst/>
          </a:prstGeom>
        </p:spPr>
      </p:pic>
      <p:pic>
        <p:nvPicPr>
          <p:cNvPr id="4" name="Picture 4">
            <a:extLst>
              <a:ext uri="{FF2B5EF4-FFF2-40B4-BE49-F238E27FC236}">
                <a16:creationId xmlns:a16="http://schemas.microsoft.com/office/drawing/2014/main" id="{10328FDE-2EC9-4649-9E34-9B70D01A2656}"/>
              </a:ext>
            </a:extLst>
          </p:cNvPr>
          <p:cNvPicPr>
            <a:picLocks noChangeAspect="1"/>
          </p:cNvPicPr>
          <p:nvPr/>
        </p:nvPicPr>
        <p:blipFill>
          <a:blip r:embed="rId3"/>
          <a:stretch>
            <a:fillRect/>
          </a:stretch>
        </p:blipFill>
        <p:spPr>
          <a:xfrm>
            <a:off x="5184019" y="1956304"/>
            <a:ext cx="3456819" cy="4445202"/>
          </a:xfrm>
          <a:prstGeom prst="rect">
            <a:avLst/>
          </a:prstGeom>
        </p:spPr>
      </p:pic>
    </p:spTree>
    <p:extLst>
      <p:ext uri="{BB962C8B-B14F-4D97-AF65-F5344CB8AC3E}">
        <p14:creationId xmlns:p14="http://schemas.microsoft.com/office/powerpoint/2010/main" val="292309132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A203651-715F-462E-B8B1-0BE203E3BF9E}"/>
              </a:ext>
            </a:extLst>
          </p:cNvPr>
          <p:cNvSpPr>
            <a:spLocks noGrp="1"/>
          </p:cNvSpPr>
          <p:nvPr>
            <p:ph type="title"/>
          </p:nvPr>
        </p:nvSpPr>
        <p:spPr/>
        <p:txBody>
          <a:bodyPr/>
          <a:lstStyle/>
          <a:p>
            <a:r>
              <a:rPr lang="en-GB" altLang="en-US"/>
              <a:t>What will happen next?</a:t>
            </a:r>
          </a:p>
        </p:txBody>
      </p:sp>
      <p:sp>
        <p:nvSpPr>
          <p:cNvPr id="11267" name="Content Placeholder 2">
            <a:extLst>
              <a:ext uri="{FF2B5EF4-FFF2-40B4-BE49-F238E27FC236}">
                <a16:creationId xmlns:a16="http://schemas.microsoft.com/office/drawing/2014/main" id="{557BBB26-92E2-4F87-86A3-19BCACB29D93}"/>
              </a:ext>
            </a:extLst>
          </p:cNvPr>
          <p:cNvSpPr>
            <a:spLocks noGrp="1"/>
          </p:cNvSpPr>
          <p:nvPr>
            <p:ph idx="1"/>
          </p:nvPr>
        </p:nvSpPr>
        <p:spPr/>
        <p:txBody>
          <a:bodyPr/>
          <a:lstStyle/>
          <a:p>
            <a:r>
              <a:rPr lang="en-GB" altLang="en-US" sz="1400"/>
              <a:t> The previous national curriculum levels have been scrapped, and instead children are given scaled scores (read our parents' guide to primary school grading and SATs codes for more details).</a:t>
            </a:r>
          </a:p>
          <a:p>
            <a:endParaRPr lang="en-GB" altLang="en-US" sz="1400"/>
          </a:p>
          <a:p>
            <a:r>
              <a:rPr lang="en-GB" altLang="en-US" sz="1400"/>
              <a:t>You will be given your child’s raw score (the actual number of marks they get), alongside their scaled score and whether they have reached the expected standard set by the Department for Education (‘NS’ means that the expected standard was not achieved and ‘AS’  means the expected standard was achieved). </a:t>
            </a:r>
          </a:p>
          <a:p>
            <a:endParaRPr lang="en-GB" altLang="en-US" sz="1400"/>
          </a:p>
          <a:p>
            <a:r>
              <a:rPr lang="en-GB" altLang="en-US" sz="1400"/>
              <a:t>The range of scaled scores available for each KS2 test is:</a:t>
            </a:r>
          </a:p>
          <a:p>
            <a:endParaRPr lang="en-GB" altLang="en-US" sz="1400"/>
          </a:p>
          <a:p>
            <a:r>
              <a:rPr lang="en-GB" altLang="en-US" sz="1400"/>
              <a:t>    80 (the lowest scaled score that can be awarded)</a:t>
            </a:r>
          </a:p>
          <a:p>
            <a:endParaRPr lang="en-GB" altLang="en-US" sz="1400"/>
          </a:p>
          <a:p>
            <a:r>
              <a:rPr lang="en-GB" altLang="en-US" sz="1400"/>
              <a:t>    120 (the highest scaled score)</a:t>
            </a:r>
          </a:p>
          <a:p>
            <a:endParaRPr lang="en-GB" altLang="en-US" sz="1400"/>
          </a:p>
          <a:p>
            <a:r>
              <a:rPr lang="en-GB" altLang="en-US" sz="1400"/>
              <a:t>The expected standard for each test is a scaled score of 100 or more. If a child is awarded a scaled score of 99 or less they won't have achieved the expected standard in the test.</a:t>
            </a:r>
          </a:p>
          <a:p>
            <a:endParaRPr lang="en-GB" altLang="en-US" sz="1400"/>
          </a:p>
          <a:p>
            <a:r>
              <a:rPr lang="en-GB" altLang="en-US" sz="1400"/>
              <a:t>The Department for Education expects at least 65 per cent of children to reach the expected standard (the figure was initially 85 per cent but has been revised).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C8B10CB-EE8B-4ED3-8AF9-1BF3DD8C97F8}"/>
              </a:ext>
            </a:extLst>
          </p:cNvPr>
          <p:cNvSpPr>
            <a:spLocks noGrp="1" noChangeArrowheads="1"/>
          </p:cNvSpPr>
          <p:nvPr>
            <p:ph type="title"/>
          </p:nvPr>
        </p:nvSpPr>
        <p:spPr/>
        <p:txBody>
          <a:bodyPr/>
          <a:lstStyle/>
          <a:p>
            <a:pPr eaLnBrk="1" hangingPunct="1"/>
            <a:r>
              <a:rPr lang="en-GB" altLang="en-US" sz="3600" b="1" u="sng"/>
              <a:t>What are we doing in school to help your child to achieve their best in the SATs?</a:t>
            </a:r>
          </a:p>
        </p:txBody>
      </p:sp>
      <p:sp>
        <p:nvSpPr>
          <p:cNvPr id="12291" name="Rectangle 3">
            <a:extLst>
              <a:ext uri="{FF2B5EF4-FFF2-40B4-BE49-F238E27FC236}">
                <a16:creationId xmlns:a16="http://schemas.microsoft.com/office/drawing/2014/main" id="{981547A2-885C-44FF-AAC4-752DC92C3D47}"/>
              </a:ext>
            </a:extLst>
          </p:cNvPr>
          <p:cNvSpPr>
            <a:spLocks noGrp="1" noChangeArrowheads="1"/>
          </p:cNvSpPr>
          <p:nvPr>
            <p:ph type="body" idx="1"/>
          </p:nvPr>
        </p:nvSpPr>
        <p:spPr>
          <a:xfrm>
            <a:off x="685800" y="2060575"/>
            <a:ext cx="7696200" cy="3600450"/>
          </a:xfrm>
        </p:spPr>
        <p:txBody>
          <a:bodyPr/>
          <a:lstStyle/>
          <a:p>
            <a:pPr eaLnBrk="1" hangingPunct="1">
              <a:lnSpc>
                <a:spcPct val="90000"/>
              </a:lnSpc>
            </a:pPr>
            <a:endParaRPr lang="en-GB" altLang="en-US" sz="2400"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82A6764-5F16-4DEA-8D7C-BF437D410C86}"/>
              </a:ext>
            </a:extLst>
          </p:cNvPr>
          <p:cNvSpPr>
            <a:spLocks noGrp="1" noChangeArrowheads="1"/>
          </p:cNvSpPr>
          <p:nvPr>
            <p:ph type="title"/>
          </p:nvPr>
        </p:nvSpPr>
        <p:spPr/>
        <p:txBody>
          <a:bodyPr/>
          <a:lstStyle/>
          <a:p>
            <a:pPr eaLnBrk="1" hangingPunct="1"/>
            <a:r>
              <a:rPr lang="en-GB" altLang="en-US" b="1" u="sng"/>
              <a:t>What can you do at home?</a:t>
            </a:r>
          </a:p>
        </p:txBody>
      </p:sp>
      <p:sp>
        <p:nvSpPr>
          <p:cNvPr id="13315" name="Rectangle 3">
            <a:extLst>
              <a:ext uri="{FF2B5EF4-FFF2-40B4-BE49-F238E27FC236}">
                <a16:creationId xmlns:a16="http://schemas.microsoft.com/office/drawing/2014/main" id="{EC435F58-80E5-4CB7-B40E-DB073F7E343D}"/>
              </a:ext>
            </a:extLst>
          </p:cNvPr>
          <p:cNvSpPr>
            <a:spLocks noGrp="1" noChangeArrowheads="1"/>
          </p:cNvSpPr>
          <p:nvPr>
            <p:ph type="body" idx="1"/>
          </p:nvPr>
        </p:nvSpPr>
        <p:spPr>
          <a:xfrm>
            <a:off x="685800" y="1828800"/>
            <a:ext cx="7696200" cy="3328988"/>
          </a:xfrm>
        </p:spPr>
        <p:txBody>
          <a:bodyPr/>
          <a:lstStyle/>
          <a:p>
            <a:pPr algn="ctr" eaLnBrk="1" hangingPunct="1">
              <a:lnSpc>
                <a:spcPct val="80000"/>
              </a:lnSpc>
              <a:buNone/>
            </a:pPr>
            <a:endParaRPr lang="en-GB" altLang="en-US" sz="2000" dirty="0"/>
          </a:p>
        </p:txBody>
      </p:sp>
      <p:pic>
        <p:nvPicPr>
          <p:cNvPr id="13316" name="Picture 5">
            <a:extLst>
              <a:ext uri="{FF2B5EF4-FFF2-40B4-BE49-F238E27FC236}">
                <a16:creationId xmlns:a16="http://schemas.microsoft.com/office/drawing/2014/main" id="{780D70E3-A59C-47F0-B23A-47B1ABC78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5229225"/>
            <a:ext cx="4897437" cy="137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608EC9C-00D7-49BE-8791-647F7E26CFCF}"/>
              </a:ext>
            </a:extLst>
          </p:cNvPr>
          <p:cNvSpPr>
            <a:spLocks noGrp="1" noChangeArrowheads="1"/>
          </p:cNvSpPr>
          <p:nvPr>
            <p:ph type="title"/>
          </p:nvPr>
        </p:nvSpPr>
        <p:spPr/>
        <p:txBody>
          <a:bodyPr/>
          <a:lstStyle/>
          <a:p>
            <a:pPr eaLnBrk="1" hangingPunct="1"/>
            <a:r>
              <a:rPr lang="en-GB" altLang="en-US" b="1"/>
              <a:t>and finally…</a:t>
            </a:r>
          </a:p>
        </p:txBody>
      </p:sp>
      <p:sp>
        <p:nvSpPr>
          <p:cNvPr id="14339" name="Rectangle 3">
            <a:extLst>
              <a:ext uri="{FF2B5EF4-FFF2-40B4-BE49-F238E27FC236}">
                <a16:creationId xmlns:a16="http://schemas.microsoft.com/office/drawing/2014/main" id="{4A0E47E9-3633-4349-B3AF-000CAE1DAC66}"/>
              </a:ext>
            </a:extLst>
          </p:cNvPr>
          <p:cNvSpPr>
            <a:spLocks noGrp="1" noChangeArrowheads="1"/>
          </p:cNvSpPr>
          <p:nvPr>
            <p:ph type="body" idx="1"/>
          </p:nvPr>
        </p:nvSpPr>
        <p:spPr/>
        <p:txBody>
          <a:bodyPr/>
          <a:lstStyle/>
          <a:p>
            <a:pPr eaLnBrk="1" hangingPunct="1"/>
            <a:endParaRPr lang="en-GB" altLang="en-US" sz="2400"/>
          </a:p>
          <a:p>
            <a:pPr eaLnBrk="1" hangingPunct="1"/>
            <a:endParaRPr lang="en-GB" altLang="en-US"/>
          </a:p>
        </p:txBody>
      </p:sp>
      <p:sp>
        <p:nvSpPr>
          <p:cNvPr id="14340" name="Rectangle 4">
            <a:extLst>
              <a:ext uri="{FF2B5EF4-FFF2-40B4-BE49-F238E27FC236}">
                <a16:creationId xmlns:a16="http://schemas.microsoft.com/office/drawing/2014/main" id="{E64FF448-6573-42B0-BCD8-3CB9C1DA3EDE}"/>
              </a:ext>
            </a:extLst>
          </p:cNvPr>
          <p:cNvSpPr>
            <a:spLocks noChangeArrowheads="1"/>
          </p:cNvSpPr>
          <p:nvPr/>
        </p:nvSpPr>
        <p:spPr bwMode="auto">
          <a:xfrm>
            <a:off x="750888" y="1793800"/>
            <a:ext cx="76317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eaLnBrk="1" hangingPunct="1">
              <a:spcBef>
                <a:spcPct val="0"/>
              </a:spcBef>
            </a:pPr>
            <a:endParaRPr lang="en-GB" altLang="en-US" sz="2400" dirty="0"/>
          </a:p>
          <a:p>
            <a:pPr eaLnBrk="1" hangingPunct="1">
              <a:spcBef>
                <a:spcPct val="0"/>
              </a:spcBef>
            </a:pPr>
            <a:endParaRPr lang="en-GB" altLang="en-US" sz="2400"/>
          </a:p>
          <a:p>
            <a:pPr algn="ctr" eaLnBrk="1" hangingPunct="1">
              <a:spcBef>
                <a:spcPct val="0"/>
              </a:spcBef>
              <a:buNone/>
            </a:pPr>
            <a:r>
              <a:rPr lang="en-GB" altLang="en-US" sz="2400" dirty="0">
                <a:latin typeface="Comic Sans MS"/>
                <a:cs typeface="Arial"/>
              </a:rPr>
              <a:t>Thank you for coming today! Any questions?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6AB68E4-AD79-4A1C-9877-673A992CBEBC}"/>
              </a:ext>
            </a:extLst>
          </p:cNvPr>
          <p:cNvSpPr>
            <a:spLocks noGrp="1" noChangeArrowheads="1"/>
          </p:cNvSpPr>
          <p:nvPr>
            <p:ph type="title"/>
          </p:nvPr>
        </p:nvSpPr>
        <p:spPr/>
        <p:txBody>
          <a:bodyPr/>
          <a:lstStyle/>
          <a:p>
            <a:pPr eaLnBrk="1" hangingPunct="1"/>
            <a:r>
              <a:rPr lang="en-GB" altLang="en-US" b="1" u="sng"/>
              <a:t>What are SATs?</a:t>
            </a:r>
          </a:p>
        </p:txBody>
      </p:sp>
      <p:sp>
        <p:nvSpPr>
          <p:cNvPr id="5123" name="Rectangle 3">
            <a:extLst>
              <a:ext uri="{FF2B5EF4-FFF2-40B4-BE49-F238E27FC236}">
                <a16:creationId xmlns:a16="http://schemas.microsoft.com/office/drawing/2014/main" id="{B6524452-96E3-45D8-AACB-DCBBCD455B00}"/>
              </a:ext>
            </a:extLst>
          </p:cNvPr>
          <p:cNvSpPr>
            <a:spLocks noGrp="1" noChangeArrowheads="1"/>
          </p:cNvSpPr>
          <p:nvPr>
            <p:ph type="body" idx="1"/>
          </p:nvPr>
        </p:nvSpPr>
        <p:spPr/>
        <p:txBody>
          <a:bodyPr/>
          <a:lstStyle/>
          <a:p>
            <a:pPr eaLnBrk="1" hangingPunct="1">
              <a:lnSpc>
                <a:spcPct val="90000"/>
              </a:lnSpc>
            </a:pPr>
            <a:r>
              <a:rPr lang="en-GB" altLang="en-US" sz="2400"/>
              <a:t>SAT stands for Standard Assessment Tests.</a:t>
            </a:r>
          </a:p>
          <a:p>
            <a:pPr eaLnBrk="1" hangingPunct="1">
              <a:lnSpc>
                <a:spcPct val="90000"/>
              </a:lnSpc>
            </a:pPr>
            <a:r>
              <a:rPr lang="en-GB" altLang="en-US" sz="2400"/>
              <a:t>The tests are compulsory nationwide. </a:t>
            </a:r>
          </a:p>
          <a:p>
            <a:pPr eaLnBrk="1" hangingPunct="1">
              <a:lnSpc>
                <a:spcPct val="90000"/>
              </a:lnSpc>
            </a:pPr>
            <a:r>
              <a:rPr lang="en-GB" altLang="en-US" sz="2400"/>
              <a:t> These tests now cover the core subjects of </a:t>
            </a:r>
            <a:r>
              <a:rPr lang="en-GB" altLang="en-US" sz="2400" u="sng"/>
              <a:t>literacy</a:t>
            </a:r>
            <a:r>
              <a:rPr lang="en-GB" altLang="en-US" sz="2400"/>
              <a:t> and </a:t>
            </a:r>
            <a:r>
              <a:rPr lang="en-GB" altLang="en-US" sz="2400" u="sng"/>
              <a:t>numeracy</a:t>
            </a:r>
            <a:r>
              <a:rPr lang="en-GB" altLang="en-US" sz="2400"/>
              <a:t> only. </a:t>
            </a:r>
          </a:p>
          <a:p>
            <a:pPr eaLnBrk="1" hangingPunct="1">
              <a:lnSpc>
                <a:spcPct val="90000"/>
              </a:lnSpc>
            </a:pPr>
            <a:r>
              <a:rPr lang="en-GB" altLang="en-US" sz="2400"/>
              <a:t>Half a million Year 6 pupils, aged 10-11, all over England sit down at the same time to do exactly the same tests.</a:t>
            </a:r>
          </a:p>
          <a:p>
            <a:pPr eaLnBrk="1" hangingPunct="1">
              <a:lnSpc>
                <a:spcPct val="90000"/>
              </a:lnSpc>
            </a:pPr>
            <a:r>
              <a:rPr lang="en-GB" altLang="en-US" sz="2400"/>
              <a:t>There are two or three test papers per day, spread over one week in May.</a:t>
            </a:r>
            <a:r>
              <a:rPr lang="en-GB" altLang="en-US"/>
              <a: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BCC2628-8BC5-43F0-B865-64FAB3308495}"/>
              </a:ext>
            </a:extLst>
          </p:cNvPr>
          <p:cNvSpPr>
            <a:spLocks noGrp="1"/>
          </p:cNvSpPr>
          <p:nvPr>
            <p:ph type="title"/>
          </p:nvPr>
        </p:nvSpPr>
        <p:spPr/>
        <p:txBody>
          <a:bodyPr/>
          <a:lstStyle/>
          <a:p>
            <a:r>
              <a:rPr lang="en-GB" altLang="en-US"/>
              <a:t>What is the format of the new SATs?</a:t>
            </a:r>
          </a:p>
        </p:txBody>
      </p:sp>
      <p:sp>
        <p:nvSpPr>
          <p:cNvPr id="6147" name="Content Placeholder 2">
            <a:extLst>
              <a:ext uri="{FF2B5EF4-FFF2-40B4-BE49-F238E27FC236}">
                <a16:creationId xmlns:a16="http://schemas.microsoft.com/office/drawing/2014/main" id="{3BA08A66-B4DA-4778-9912-9DC09F20FBD4}"/>
              </a:ext>
            </a:extLst>
          </p:cNvPr>
          <p:cNvSpPr>
            <a:spLocks noGrp="1"/>
          </p:cNvSpPr>
          <p:nvPr>
            <p:ph idx="1"/>
          </p:nvPr>
        </p:nvSpPr>
        <p:spPr>
          <a:xfrm>
            <a:off x="685800" y="1557338"/>
            <a:ext cx="7696200" cy="3929062"/>
          </a:xfrm>
        </p:spPr>
        <p:txBody>
          <a:bodyPr/>
          <a:lstStyle/>
          <a:p>
            <a:r>
              <a:rPr lang="en-GB" altLang="en-US" sz="1600" dirty="0"/>
              <a:t>In the summer term of 2016, children in Year 2 and Year 6 were the first to take the new SATs papers. The new-style SATs for English and maths reflect the new national curriculum, and are more rigorous than previous years' tests. There is also a completely new SATs marking scheme and grading system which has replaced national curriculum levels.</a:t>
            </a:r>
          </a:p>
          <a:p>
            <a:endParaRPr lang="en-GB" altLang="en-US" sz="1600"/>
          </a:p>
          <a:p>
            <a:r>
              <a:rPr lang="en-GB" altLang="en-US" sz="1600" dirty="0"/>
              <a:t>At the end of Year 6, children sit tests in:</a:t>
            </a:r>
          </a:p>
          <a:p>
            <a:endParaRPr lang="en-GB" altLang="en-US" sz="1600"/>
          </a:p>
          <a:p>
            <a:r>
              <a:rPr lang="en-GB" altLang="en-US" sz="1600" dirty="0"/>
              <a:t>    Reading</a:t>
            </a:r>
          </a:p>
          <a:p>
            <a:endParaRPr lang="en-GB" altLang="en-US" sz="1600"/>
          </a:p>
          <a:p>
            <a:r>
              <a:rPr lang="en-GB" altLang="en-US" sz="1600" dirty="0"/>
              <a:t>    Maths</a:t>
            </a:r>
          </a:p>
          <a:p>
            <a:endParaRPr lang="en-GB" altLang="en-US" sz="1600"/>
          </a:p>
          <a:p>
            <a:r>
              <a:rPr lang="en-GB" altLang="en-US" sz="1600" dirty="0"/>
              <a:t>    Spelling, punctuation and grammar</a:t>
            </a:r>
          </a:p>
          <a:p>
            <a:endParaRPr lang="en-GB" altLang="en-US" sz="1600"/>
          </a:p>
          <a:p>
            <a:r>
              <a:rPr lang="en-GB" altLang="en-US" sz="1600" dirty="0"/>
              <a:t>These tests are both set and marked externally, and the results are used to measure the school’s performance (for example, through reporting to Ofsted and published league tables). Your child’s marks will be used in conjunction with teacher assessment to give a broader picture of their attainment.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2BBF78A-ED0A-49DC-AC78-EAD1ADFED01C}"/>
              </a:ext>
            </a:extLst>
          </p:cNvPr>
          <p:cNvSpPr>
            <a:spLocks noGrp="1" noChangeArrowheads="1"/>
          </p:cNvSpPr>
          <p:nvPr>
            <p:ph type="title"/>
          </p:nvPr>
        </p:nvSpPr>
        <p:spPr/>
        <p:txBody>
          <a:bodyPr/>
          <a:lstStyle/>
          <a:p>
            <a:pPr eaLnBrk="1" hangingPunct="1"/>
            <a:r>
              <a:rPr lang="en-GB" altLang="en-US" b="1" u="sng"/>
              <a:t>When are the SATs?</a:t>
            </a:r>
          </a:p>
        </p:txBody>
      </p:sp>
      <p:sp>
        <p:nvSpPr>
          <p:cNvPr id="7171" name="Rectangle 3">
            <a:extLst>
              <a:ext uri="{FF2B5EF4-FFF2-40B4-BE49-F238E27FC236}">
                <a16:creationId xmlns:a16="http://schemas.microsoft.com/office/drawing/2014/main" id="{25225A9A-CA18-4E04-8B04-37A27C31C1C8}"/>
              </a:ext>
            </a:extLst>
          </p:cNvPr>
          <p:cNvSpPr>
            <a:spLocks noGrp="1" noChangeArrowheads="1"/>
          </p:cNvSpPr>
          <p:nvPr>
            <p:ph type="body" idx="1"/>
          </p:nvPr>
        </p:nvSpPr>
        <p:spPr>
          <a:xfrm>
            <a:off x="1428750" y="2476500"/>
            <a:ext cx="2014538" cy="2551135"/>
          </a:xfrm>
        </p:spPr>
        <p:txBody>
          <a:bodyPr/>
          <a:lstStyle/>
          <a:p>
            <a:pPr eaLnBrk="1" hangingPunct="1">
              <a:buFontTx/>
              <a:buNone/>
            </a:pPr>
            <a:r>
              <a:rPr lang="en-GB" altLang="en-US" sz="2400"/>
              <a:t> </a:t>
            </a:r>
          </a:p>
        </p:txBody>
      </p:sp>
      <p:sp>
        <p:nvSpPr>
          <p:cNvPr id="7173" name="Rectangle 1">
            <a:extLst>
              <a:ext uri="{FF2B5EF4-FFF2-40B4-BE49-F238E27FC236}">
                <a16:creationId xmlns:a16="http://schemas.microsoft.com/office/drawing/2014/main" id="{4C06AE17-70C2-4471-B75D-2E62912EEA7C}"/>
              </a:ext>
            </a:extLst>
          </p:cNvPr>
          <p:cNvSpPr>
            <a:spLocks noChangeArrowheads="1"/>
          </p:cNvSpPr>
          <p:nvPr/>
        </p:nvSpPr>
        <p:spPr bwMode="auto">
          <a:xfrm>
            <a:off x="800100" y="-647700"/>
            <a:ext cx="89296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en-GB" altLang="en-US" sz="2000"/>
          </a:p>
          <a:p>
            <a:pPr eaLnBrk="1" hangingPunct="1"/>
            <a:endParaRPr lang="en-GB" altLang="en-US" sz="2000"/>
          </a:p>
        </p:txBody>
      </p:sp>
      <p:sp>
        <p:nvSpPr>
          <p:cNvPr id="2" name="TextBox 1">
            <a:extLst>
              <a:ext uri="{FF2B5EF4-FFF2-40B4-BE49-F238E27FC236}">
                <a16:creationId xmlns:a16="http://schemas.microsoft.com/office/drawing/2014/main" id="{71932E08-4E4D-425F-B0AB-D358460019DE}"/>
              </a:ext>
            </a:extLst>
          </p:cNvPr>
          <p:cNvSpPr txBox="1"/>
          <p:nvPr/>
        </p:nvSpPr>
        <p:spPr>
          <a:xfrm>
            <a:off x="1350585" y="1974850"/>
            <a:ext cx="6852929" cy="73866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sz="2400" dirty="0"/>
          </a:p>
          <a:p>
            <a:pPr algn="ctr"/>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B4AABED-2366-4B47-8D23-19073D386E21}"/>
              </a:ext>
            </a:extLst>
          </p:cNvPr>
          <p:cNvSpPr>
            <a:spLocks noGrp="1"/>
          </p:cNvSpPr>
          <p:nvPr>
            <p:ph type="title"/>
          </p:nvPr>
        </p:nvSpPr>
        <p:spPr/>
        <p:txBody>
          <a:bodyPr/>
          <a:lstStyle/>
          <a:p>
            <a:r>
              <a:rPr lang="en-GB" altLang="en-US"/>
              <a:t>Reading</a:t>
            </a:r>
          </a:p>
        </p:txBody>
      </p:sp>
      <p:sp>
        <p:nvSpPr>
          <p:cNvPr id="8195" name="Content Placeholder 2">
            <a:extLst>
              <a:ext uri="{FF2B5EF4-FFF2-40B4-BE49-F238E27FC236}">
                <a16:creationId xmlns:a16="http://schemas.microsoft.com/office/drawing/2014/main" id="{7D89BDE1-2D48-4457-915B-EE23DA1482DB}"/>
              </a:ext>
            </a:extLst>
          </p:cNvPr>
          <p:cNvSpPr>
            <a:spLocks noGrp="1"/>
          </p:cNvSpPr>
          <p:nvPr>
            <p:ph idx="1"/>
          </p:nvPr>
        </p:nvSpPr>
        <p:spPr/>
        <p:txBody>
          <a:bodyPr/>
          <a:lstStyle/>
          <a:p>
            <a:r>
              <a:rPr lang="en-GB" altLang="en-US" sz="1400"/>
              <a:t> The reading test is a single paper with questions based on three passages of text. Your child will have one hour, including reading time, to complete the test.</a:t>
            </a:r>
          </a:p>
          <a:p>
            <a:endParaRPr lang="en-GB" altLang="en-US" sz="1400"/>
          </a:p>
          <a:p>
            <a:r>
              <a:rPr lang="en-GB" altLang="en-US" sz="1400"/>
              <a:t>There will be a selection of question types, including:</a:t>
            </a:r>
          </a:p>
          <a:p>
            <a:endParaRPr lang="en-GB" altLang="en-US" sz="1400"/>
          </a:p>
          <a:p>
            <a:r>
              <a:rPr lang="en-GB" altLang="en-US" sz="1400"/>
              <a:t>    Ranking/ordering, e.g. ‘Number the events below to show the order in which they happen in the story’</a:t>
            </a:r>
          </a:p>
          <a:p>
            <a:endParaRPr lang="en-GB" altLang="en-US" sz="1400"/>
          </a:p>
          <a:p>
            <a:r>
              <a:rPr lang="en-GB" altLang="en-US" sz="1400"/>
              <a:t>    Labelling, e.g. ‘Label the text to show the title of the story’</a:t>
            </a:r>
          </a:p>
          <a:p>
            <a:endParaRPr lang="en-GB" altLang="en-US" sz="1400"/>
          </a:p>
          <a:p>
            <a:r>
              <a:rPr lang="en-GB" altLang="en-US" sz="1400"/>
              <a:t>    Find and copy, e.g. ‘Find and copy one word that suggests what the weather is like in the story’</a:t>
            </a:r>
          </a:p>
          <a:p>
            <a:endParaRPr lang="en-GB" altLang="en-US" sz="1400"/>
          </a:p>
          <a:p>
            <a:r>
              <a:rPr lang="en-GB" altLang="en-US" sz="1400"/>
              <a:t>    Short constructed response, e.g. ‘What does the bear eat?’</a:t>
            </a:r>
          </a:p>
          <a:p>
            <a:endParaRPr lang="en-GB" altLang="en-US" sz="1400"/>
          </a:p>
          <a:p>
            <a:r>
              <a:rPr lang="en-GB" altLang="en-US" sz="1400"/>
              <a:t>    Open-ended response, e.g. ‘Look at the sentence that begins Once upon a time. How does the writer increase the tension throughout this paragraph? Explain fully, referring to the text in your answer.’</a:t>
            </a:r>
          </a:p>
          <a:p>
            <a:endParaRPr lang="en-GB" altLang="en-US"/>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0" descr="A screenshot of a cell phone&#10;&#10;Description generated with very high confidence">
            <a:extLst>
              <a:ext uri="{FF2B5EF4-FFF2-40B4-BE49-F238E27FC236}">
                <a16:creationId xmlns:a16="http://schemas.microsoft.com/office/drawing/2014/main" id="{2C451C66-9566-42DA-8E5B-9672B40D70A3}"/>
              </a:ext>
            </a:extLst>
          </p:cNvPr>
          <p:cNvPicPr>
            <a:picLocks noChangeAspect="1"/>
          </p:cNvPicPr>
          <p:nvPr/>
        </p:nvPicPr>
        <p:blipFill>
          <a:blip r:embed="rId2"/>
          <a:stretch>
            <a:fillRect/>
          </a:stretch>
        </p:blipFill>
        <p:spPr>
          <a:xfrm>
            <a:off x="1470781" y="1387475"/>
            <a:ext cx="6444342" cy="3502478"/>
          </a:xfrm>
          <a:prstGeom prst="rect">
            <a:avLst/>
          </a:prstGeom>
        </p:spPr>
      </p:pic>
    </p:spTree>
    <p:extLst>
      <p:ext uri="{BB962C8B-B14F-4D97-AF65-F5344CB8AC3E}">
        <p14:creationId xmlns:p14="http://schemas.microsoft.com/office/powerpoint/2010/main" val="273884145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9D91E71-9D3E-495F-A600-97EF552AEBB1}"/>
              </a:ext>
            </a:extLst>
          </p:cNvPr>
          <p:cNvSpPr>
            <a:spLocks noGrp="1"/>
          </p:cNvSpPr>
          <p:nvPr>
            <p:ph type="title"/>
          </p:nvPr>
        </p:nvSpPr>
        <p:spPr/>
        <p:txBody>
          <a:bodyPr/>
          <a:lstStyle/>
          <a:p>
            <a:r>
              <a:rPr lang="en-GB" altLang="en-US"/>
              <a:t>Spelling, punctuation and grammar</a:t>
            </a:r>
          </a:p>
        </p:txBody>
      </p:sp>
      <p:sp>
        <p:nvSpPr>
          <p:cNvPr id="9219" name="Content Placeholder 2">
            <a:extLst>
              <a:ext uri="{FF2B5EF4-FFF2-40B4-BE49-F238E27FC236}">
                <a16:creationId xmlns:a16="http://schemas.microsoft.com/office/drawing/2014/main" id="{B3F982ED-7ED1-4CD0-92F2-DAE84998FCA0}"/>
              </a:ext>
            </a:extLst>
          </p:cNvPr>
          <p:cNvSpPr>
            <a:spLocks noGrp="1"/>
          </p:cNvSpPr>
          <p:nvPr>
            <p:ph idx="1"/>
          </p:nvPr>
        </p:nvSpPr>
        <p:spPr/>
        <p:txBody>
          <a:bodyPr/>
          <a:lstStyle/>
          <a:p>
            <a:r>
              <a:rPr lang="en-GB" altLang="en-US" sz="1800"/>
              <a:t> The grammar, punctuation and spelling test consists of two parts: a grammar and punctuation paper requiring short answers, lasting 45 minutes, and an aural spelling test of 20 words, lasting around 15 minutes.</a:t>
            </a:r>
          </a:p>
          <a:p>
            <a:endParaRPr lang="en-GB" altLang="en-US" sz="1800"/>
          </a:p>
          <a:p>
            <a:r>
              <a:rPr lang="en-GB" altLang="en-US" sz="1800"/>
              <a:t>The grammar and punctuation test will include two sub-types of questions:</a:t>
            </a:r>
          </a:p>
          <a:p>
            <a:endParaRPr lang="en-GB" altLang="en-US" sz="1800"/>
          </a:p>
          <a:p>
            <a:r>
              <a:rPr lang="en-GB" altLang="en-US" sz="1800"/>
              <a:t>    Selected response, e.g. ‘Identify the adjectives in the sentence below’</a:t>
            </a:r>
          </a:p>
          <a:p>
            <a:endParaRPr lang="en-GB" altLang="en-US" sz="1800"/>
          </a:p>
          <a:p>
            <a:r>
              <a:rPr lang="en-GB" altLang="en-US" sz="1800"/>
              <a:t>    Constructed response, e.g. ‘Correct/complete/rewrite the sentence below,’ or, ‘The sentence below has an apostrophe missing. Explain why it needs an apostrophe.’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2" descr="A screenshot of a cell phone&#10;&#10;Description generated with very high confidence">
            <a:extLst>
              <a:ext uri="{FF2B5EF4-FFF2-40B4-BE49-F238E27FC236}">
                <a16:creationId xmlns:a16="http://schemas.microsoft.com/office/drawing/2014/main" id="{20503B17-CE85-4353-AF92-817A339BCEDD}"/>
              </a:ext>
            </a:extLst>
          </p:cNvPr>
          <p:cNvPicPr>
            <a:picLocks noChangeAspect="1"/>
          </p:cNvPicPr>
          <p:nvPr/>
        </p:nvPicPr>
        <p:blipFill>
          <a:blip r:embed="rId2"/>
          <a:stretch>
            <a:fillRect/>
          </a:stretch>
        </p:blipFill>
        <p:spPr>
          <a:xfrm>
            <a:off x="1543352" y="923931"/>
            <a:ext cx="6480628" cy="4429566"/>
          </a:xfrm>
          <a:prstGeom prst="rect">
            <a:avLst/>
          </a:prstGeom>
        </p:spPr>
      </p:pic>
    </p:spTree>
    <p:extLst>
      <p:ext uri="{BB962C8B-B14F-4D97-AF65-F5344CB8AC3E}">
        <p14:creationId xmlns:p14="http://schemas.microsoft.com/office/powerpoint/2010/main" val="335573051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53C59F6-2642-42FB-B6D1-93D87E923412}"/>
              </a:ext>
            </a:extLst>
          </p:cNvPr>
          <p:cNvSpPr>
            <a:spLocks noGrp="1"/>
          </p:cNvSpPr>
          <p:nvPr>
            <p:ph type="title"/>
          </p:nvPr>
        </p:nvSpPr>
        <p:spPr/>
        <p:txBody>
          <a:bodyPr/>
          <a:lstStyle/>
          <a:p>
            <a:r>
              <a:rPr lang="en-GB" altLang="en-US"/>
              <a:t>Maths</a:t>
            </a:r>
          </a:p>
        </p:txBody>
      </p:sp>
      <p:sp>
        <p:nvSpPr>
          <p:cNvPr id="10243" name="Content Placeholder 2">
            <a:extLst>
              <a:ext uri="{FF2B5EF4-FFF2-40B4-BE49-F238E27FC236}">
                <a16:creationId xmlns:a16="http://schemas.microsoft.com/office/drawing/2014/main" id="{76084258-FF8F-41F4-9797-E77A993EBD60}"/>
              </a:ext>
            </a:extLst>
          </p:cNvPr>
          <p:cNvSpPr>
            <a:spLocks noGrp="1"/>
          </p:cNvSpPr>
          <p:nvPr>
            <p:ph idx="1"/>
          </p:nvPr>
        </p:nvSpPr>
        <p:spPr/>
        <p:txBody>
          <a:bodyPr/>
          <a:lstStyle/>
          <a:p>
            <a:r>
              <a:rPr lang="en-GB" altLang="en-US" sz="1400"/>
              <a:t> Children sit three papers in maths:</a:t>
            </a:r>
          </a:p>
          <a:p>
            <a:endParaRPr lang="en-GB" altLang="en-US" sz="1400"/>
          </a:p>
          <a:p>
            <a:r>
              <a:rPr lang="en-GB" altLang="en-US" sz="1400"/>
              <a:t>    Paper 1: arithmetic, 30 minutes</a:t>
            </a:r>
          </a:p>
          <a:p>
            <a:endParaRPr lang="en-GB" altLang="en-US" sz="1400"/>
          </a:p>
          <a:p>
            <a:r>
              <a:rPr lang="en-GB" altLang="en-US" sz="1400"/>
              <a:t>    Papers 2 and 3: reasoning, 40 minutes per paper</a:t>
            </a:r>
          </a:p>
          <a:p>
            <a:endParaRPr lang="en-GB" altLang="en-US" sz="1400"/>
          </a:p>
          <a:p>
            <a:r>
              <a:rPr lang="en-GB" altLang="en-US" sz="1400"/>
              <a:t>Paper 1 will consist of fixed response questions, where children have to give the correct answer to calculations, including long multiplication and division. Papers 2 and 3 will involve a number of question types, including:</a:t>
            </a:r>
          </a:p>
          <a:p>
            <a:endParaRPr lang="en-GB" altLang="en-US" sz="1400"/>
          </a:p>
          <a:p>
            <a:r>
              <a:rPr lang="en-GB" altLang="en-US" sz="1400"/>
              <a:t>    Multiple choice</a:t>
            </a:r>
          </a:p>
          <a:p>
            <a:endParaRPr lang="en-GB" altLang="en-US" sz="1400"/>
          </a:p>
          <a:p>
            <a:r>
              <a:rPr lang="en-GB" altLang="en-US" sz="1400"/>
              <a:t>    True or false</a:t>
            </a:r>
          </a:p>
          <a:p>
            <a:endParaRPr lang="en-GB" altLang="en-US" sz="1400"/>
          </a:p>
          <a:p>
            <a:r>
              <a:rPr lang="en-GB" altLang="en-US" sz="1400"/>
              <a:t>    Constrained questions, e.g. giving the answer to a calculation, drawing a shape or completing a table or chart</a:t>
            </a:r>
          </a:p>
          <a:p>
            <a:endParaRPr lang="en-GB" altLang="en-US" sz="1400"/>
          </a:p>
          <a:p>
            <a:r>
              <a:rPr lang="en-GB" altLang="en-US" sz="1400"/>
              <a:t>    Less constrained questions, where children will have to explain their approach for solving a problem</a:t>
            </a:r>
          </a:p>
        </p:txBody>
      </p:sp>
    </p:spTree>
  </p:cSld>
  <p:clrMapOvr>
    <a:masterClrMapping/>
  </p:clrMapOvr>
  <p:transition spd="med"/>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BE9FCAACDD78408B4DC7C882487F62" ma:contentTypeVersion="16" ma:contentTypeDescription="Create a new document." ma:contentTypeScope="" ma:versionID="d63525f5a875fe1b02fba737bf6ec305">
  <xsd:schema xmlns:xsd="http://www.w3.org/2001/XMLSchema" xmlns:xs="http://www.w3.org/2001/XMLSchema" xmlns:p="http://schemas.microsoft.com/office/2006/metadata/properties" xmlns:ns2="746775c8-0e68-44f5-9bcb-12cff96f8c8c" xmlns:ns3="0342a077-56d8-4510-9059-a5ea6bd04c48" targetNamespace="http://schemas.microsoft.com/office/2006/metadata/properties" ma:root="true" ma:fieldsID="23d1564f0c460c343e12ed05fac14bd4" ns2:_="" ns3:_="">
    <xsd:import namespace="746775c8-0e68-44f5-9bcb-12cff96f8c8c"/>
    <xsd:import namespace="0342a077-56d8-4510-9059-a5ea6bd04c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6775c8-0e68-44f5-9bcb-12cff96f8c8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cd6033-1155-4716-a861-0d913bc82f5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42a077-56d8-4510-9059-a5ea6bd04c48"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2d0be528-5a99-420f-bb0d-82113e26eded}" ma:internalName="TaxCatchAll" ma:showField="CatchAllData" ma:web="0342a077-56d8-4510-9059-a5ea6bd04c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342a077-56d8-4510-9059-a5ea6bd04c48" xsi:nil="true"/>
    <lcf76f155ced4ddcb4097134ff3c332f xmlns="746775c8-0e68-44f5-9bcb-12cff96f8c8c">
      <Terms xmlns="http://schemas.microsoft.com/office/infopath/2007/PartnerControls"/>
    </lcf76f155ced4ddcb4097134ff3c332f>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072539B8-A546-48AC-806C-6ED2EE0CE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6775c8-0e68-44f5-9bcb-12cff96f8c8c"/>
    <ds:schemaRef ds:uri="0342a077-56d8-4510-9059-a5ea6bd04c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1FB1E8-00F1-4C54-B800-F50EC98B7DC8}">
  <ds:schemaRefs>
    <ds:schemaRef ds:uri="http://schemas.microsoft.com/sharepoint/v3/contenttype/forms"/>
  </ds:schemaRefs>
</ds:datastoreItem>
</file>

<file path=customXml/itemProps3.xml><?xml version="1.0" encoding="utf-8"?>
<ds:datastoreItem xmlns:ds="http://schemas.openxmlformats.org/officeDocument/2006/customXml" ds:itemID="{7D223D88-F43F-4C73-B832-7E1C229ACEDB}">
  <ds:schemaRefs>
    <ds:schemaRef ds:uri="http://schemas.microsoft.com/office/2006/metadata/properties"/>
    <ds:schemaRef ds:uri="http://schemas.microsoft.com/office/infopath/2007/PartnerControls"/>
    <ds:schemaRef ds:uri="0342a077-56d8-4510-9059-a5ea6bd04c48"/>
    <ds:schemaRef ds:uri="746775c8-0e68-44f5-9bcb-12cff96f8c8c"/>
  </ds:schemaRefs>
</ds:datastoreItem>
</file>

<file path=customXml/itemProps4.xml><?xml version="1.0" encoding="utf-8"?>
<ds:datastoreItem xmlns:ds="http://schemas.openxmlformats.org/officeDocument/2006/customXml" ds:itemID="{F440ADEA-5FC4-432D-B2DD-1D62A8529F67}">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On-screen Show (4:3)</PresentationFormat>
  <Paragraphs>79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Comic Sans MS</vt:lpstr>
      <vt:lpstr>Crayons</vt:lpstr>
      <vt:lpstr> Y6 SATs Parents Q and A Session</vt:lpstr>
      <vt:lpstr>What are SATs?</vt:lpstr>
      <vt:lpstr>What is the format of the new SATs?</vt:lpstr>
      <vt:lpstr>When are the SATs?</vt:lpstr>
      <vt:lpstr>Reading</vt:lpstr>
      <vt:lpstr>PowerPoint Presentation</vt:lpstr>
      <vt:lpstr>Spelling, punctuation and grammar</vt:lpstr>
      <vt:lpstr>PowerPoint Presentation</vt:lpstr>
      <vt:lpstr>Maths</vt:lpstr>
      <vt:lpstr>PowerPoint Presentation</vt:lpstr>
      <vt:lpstr>What will happen next?</vt:lpstr>
      <vt:lpstr>What are we doing in school to help your child to achieve their best in the SATs?</vt:lpstr>
      <vt:lpstr>What can you do at home?</vt:lpstr>
      <vt:lpstr>and 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Y6 SATs Parents Q and A Session</dc:title>
  <dc:creator>Jaymie Tateson</dc:creator>
  <cp:lastModifiedBy>Jaymie Tateson</cp:lastModifiedBy>
  <cp:revision>99</cp:revision>
  <dcterms:modified xsi:type="dcterms:W3CDTF">2023-03-08T21:13:54Z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0x010100C2BE9FCAACDD78408B4DC7C882487F62</vt:lpwstr>
  </property>
  <property fmtid="{D5CDD505-2E9C-101B-9397-08002B2CF9AE}" pid="3" name="display_urn:schemas-microsoft-com:office:office#Author">
    <vt:lpwstr>J. Tateson</vt:lpwstr>
  </property>
  <property fmtid="{D5CDD505-2E9C-101B-9397-08002B2CF9AE}" pid="4" name="display_urn:schemas-microsoft-com:office:office#Editor">
    <vt:lpwstr>J. Tateson</vt:lpwstr>
  </property>
  <property fmtid="{D5CDD505-2E9C-101B-9397-08002B2CF9AE}" pid="5" name="AuthorIds_UIVersion_512">
    <vt:lpwstr>15</vt:lpwstr>
  </property>
  <property fmtid="{D5CDD505-2E9C-101B-9397-08002B2CF9AE}" pid="6" name="AuthorIds_UIVersion_1024">
    <vt:lpwstr>15</vt:lpwstr>
  </property>
  <property fmtid="{D5CDD505-2E9C-101B-9397-08002B2CF9AE}" pid="7" name="AuthorIds_UIVersion_1536">
    <vt:lpwstr>15</vt:lpwstr>
  </property>
  <property fmtid="{D5CDD505-2E9C-101B-9397-08002B2CF9AE}" pid="8" name="AuthorIds_UIVersion_2048">
    <vt:lpwstr>15</vt:lpwstr>
  </property>
</Properties>
</file>