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0" r:id="rId16"/>
    <p:sldId id="268" r:id="rId17"/>
    <p:sldId id="269" r:id="rId18"/>
    <p:sldId id="271" r:id="rId19"/>
    <p:sldId id="273" r:id="rId20"/>
    <p:sldId id="277" r:id="rId21"/>
    <p:sldId id="278" r:id="rId22"/>
    <p:sldId id="279" r:id="rId23"/>
    <p:sldId id="280" r:id="rId24"/>
    <p:sldId id="281" r:id="rId25"/>
    <p:sldId id="282" r:id="rId26"/>
    <p:sldId id="275" r:id="rId27"/>
    <p:sldId id="276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5D0D-C2D9-4DBF-983B-AB5E91888EC0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A9B8E01-D57A-42C8-9CE7-448329881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971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5D0D-C2D9-4DBF-983B-AB5E91888EC0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9B8E01-D57A-42C8-9CE7-448329881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142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5D0D-C2D9-4DBF-983B-AB5E91888EC0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9B8E01-D57A-42C8-9CE7-4483298818D0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5629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5D0D-C2D9-4DBF-983B-AB5E91888EC0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9B8E01-D57A-42C8-9CE7-448329881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794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5D0D-C2D9-4DBF-983B-AB5E91888EC0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9B8E01-D57A-42C8-9CE7-4483298818D0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1621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5D0D-C2D9-4DBF-983B-AB5E91888EC0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9B8E01-D57A-42C8-9CE7-448329881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720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5D0D-C2D9-4DBF-983B-AB5E91888EC0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8E01-D57A-42C8-9CE7-448329881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9743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5D0D-C2D9-4DBF-983B-AB5E91888EC0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8E01-D57A-42C8-9CE7-448329881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143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5D0D-C2D9-4DBF-983B-AB5E91888EC0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8E01-D57A-42C8-9CE7-448329881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804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5D0D-C2D9-4DBF-983B-AB5E91888EC0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9B8E01-D57A-42C8-9CE7-448329881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046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5D0D-C2D9-4DBF-983B-AB5E91888EC0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9B8E01-D57A-42C8-9CE7-448329881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50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5D0D-C2D9-4DBF-983B-AB5E91888EC0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9B8E01-D57A-42C8-9CE7-448329881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419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5D0D-C2D9-4DBF-983B-AB5E91888EC0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8E01-D57A-42C8-9CE7-448329881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147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5D0D-C2D9-4DBF-983B-AB5E91888EC0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8E01-D57A-42C8-9CE7-448329881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474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5D0D-C2D9-4DBF-983B-AB5E91888EC0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8E01-D57A-42C8-9CE7-448329881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03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5D0D-C2D9-4DBF-983B-AB5E91888EC0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9B8E01-D57A-42C8-9CE7-448329881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78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D5D0D-C2D9-4DBF-983B-AB5E91888EC0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9B8E01-D57A-42C8-9CE7-448329881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388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33C2-6C9A-40B8-BB6C-017611709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2514598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Ustora</a:t>
            </a:r>
            <a:b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BF30B7-22CD-4ABF-A258-A9717DBDA7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Name-</a:t>
            </a:r>
            <a:r>
              <a:rPr lang="en-US" dirty="0" err="1"/>
              <a:t>Paramjot</a:t>
            </a:r>
            <a:r>
              <a:rPr lang="en-US" dirty="0"/>
              <a:t> </a:t>
            </a:r>
            <a:r>
              <a:rPr lang="en-US" dirty="0" err="1"/>
              <a:t>singh</a:t>
            </a:r>
            <a:r>
              <a:rPr lang="en-US" dirty="0"/>
              <a:t>  </a:t>
            </a:r>
            <a:r>
              <a:rPr lang="en-US" dirty="0" err="1"/>
              <a:t>Avalnoor</a:t>
            </a:r>
            <a:r>
              <a:rPr lang="en-US" dirty="0"/>
              <a:t> Singh</a:t>
            </a:r>
          </a:p>
          <a:p>
            <a:r>
              <a:rPr lang="en-US" dirty="0"/>
              <a:t>Course-core php</a:t>
            </a:r>
          </a:p>
          <a:p>
            <a:r>
              <a:rPr lang="en-IN" dirty="0"/>
              <a:t>Institute name-ACEM  Kapurthala, Sultanpur </a:t>
            </a:r>
            <a:r>
              <a:rPr lang="en-IN" dirty="0" err="1"/>
              <a:t>road,RCF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3339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2019E-6665-4061-9776-A4C402A2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4" cy="1280890"/>
          </a:xfrm>
        </p:spPr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 Register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9D090-D28C-4F91-A817-46CB8258A2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09" y="1757362"/>
            <a:ext cx="9384264" cy="415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79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120C-E416-4874-B9E8-4C06260FC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297" y="624110"/>
            <a:ext cx="9702316" cy="1280890"/>
          </a:xfrm>
        </p:spPr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 Login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E638E-6EC1-479A-B4D3-50B64CE7E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4" y="4953000"/>
            <a:ext cx="251792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CA30F-35F5-4D97-A4B5-FFD71DEC51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96" y="1510748"/>
            <a:ext cx="9037982" cy="490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6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27A2-C0F7-46A6-B94A-1B6B9E8D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035" y="624110"/>
            <a:ext cx="9768577" cy="1280890"/>
          </a:xfrm>
        </p:spPr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PAGE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A70C6-13C6-4A32-809D-2D3C7327A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2A27B0-605B-483B-808D-C4B14FCFFB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35" y="1590261"/>
            <a:ext cx="976857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77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52F62-9F06-4690-A5D9-EEC556A8E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009" y="624110"/>
            <a:ext cx="9927603" cy="1280890"/>
          </a:xfrm>
        </p:spPr>
        <p:txBody>
          <a:bodyPr>
            <a:normAutofit/>
          </a:bodyPr>
          <a:lstStyle/>
          <a:p>
            <a:r>
              <a:rPr lang="en-US" sz="5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Products</a:t>
            </a:r>
            <a:endParaRPr lang="en-IN" sz="88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F813B-8393-4B37-B158-5B65D002D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8F4B2-D32A-4796-9082-A3417DDE04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9" y="1757362"/>
            <a:ext cx="10177669" cy="486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69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BF99F-587B-4960-811D-44AC0D1E8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1280890"/>
          </a:xfrm>
        </p:spPr>
        <p:txBody>
          <a:bodyPr/>
          <a:lstStyle/>
          <a:p>
            <a:r>
              <a:rPr lang="en-US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 Login page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3F12F-F4F9-4B4D-A116-9EF5C99D3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BD73A-36E8-4668-A421-4F55636874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09" y="1757361"/>
            <a:ext cx="9833113" cy="459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11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19DE5-2093-483D-BC61-287165FAA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531" y="624110"/>
            <a:ext cx="9795082" cy="1280890"/>
          </a:xfrm>
        </p:spPr>
        <p:txBody>
          <a:bodyPr>
            <a:normAutofit fontScale="90000"/>
          </a:bodyPr>
          <a:lstStyle/>
          <a:p>
            <a:r>
              <a:rPr lang="en-US" sz="4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Brands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BB334-3500-4B05-A74C-51BBB872B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4E13D1-047E-4D72-8D76-56464CD5FDF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30" y="1757361"/>
            <a:ext cx="9939131" cy="468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43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5ACBA-2195-4A50-B209-51F342AA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765" y="624110"/>
            <a:ext cx="9887847" cy="1280890"/>
          </a:xfrm>
        </p:spPr>
        <p:txBody>
          <a:bodyPr>
            <a:normAutofit fontScale="90000"/>
          </a:bodyPr>
          <a:lstStyle/>
          <a:p>
            <a:r>
              <a:rPr lang="en-US" sz="4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Checkout page</a:t>
            </a:r>
            <a:br>
              <a:rPr lang="en-IN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23A90-D5F1-43DF-AC2A-0034DF83D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3AA8C-E8C1-4182-9963-4A6656F983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65" y="1757362"/>
            <a:ext cx="10018643" cy="47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8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F423-C3D9-42F1-B15E-DB41A10B9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3" y="624110"/>
            <a:ext cx="9715569" cy="128089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Payment page</a:t>
            </a:r>
            <a:endParaRPr lang="en-IN" sz="66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C0704-6983-4683-A2A8-F2A04EEEB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7EA41C-892C-40BD-B1E1-8F2AE2FC23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1757362"/>
            <a:ext cx="9939131" cy="478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08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21161-D063-451E-978F-C2870CD3A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513" y="624110"/>
            <a:ext cx="9901099" cy="1280890"/>
          </a:xfrm>
        </p:spPr>
        <p:txBody>
          <a:bodyPr>
            <a:normAutofit fontScale="90000"/>
          </a:bodyPr>
          <a:lstStyle/>
          <a:p>
            <a:r>
              <a:rPr lang="en-US" sz="49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View order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0431C-B72C-4FDC-B974-B2FB7DE6B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FB5EB-71B5-4CD5-A91F-63EE02D85F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13" y="1905000"/>
            <a:ext cx="9901099" cy="44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38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D706D-941B-4C71-9E68-9E5761E42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531" y="624110"/>
            <a:ext cx="9795081" cy="1280890"/>
          </a:xfrm>
        </p:spPr>
        <p:txBody>
          <a:bodyPr/>
          <a:lstStyle/>
          <a:p>
            <a:r>
              <a:rPr lang="en-US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 welcome page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7F271-5FC9-428D-A81B-E49DBA1E0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FA782D-E2C3-443F-99A5-2810E8FB9D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31" y="1757362"/>
            <a:ext cx="10084904" cy="460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2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FE3DE-0F20-4890-B9E7-9A0159B1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Drawback Of Existing System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A4D73-BB30-4A8B-8F21-940E2751B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Going from one shop to another can be exhausting and time-consuming. Sometimes, you spend hours roaming around looking for a laptops, but you don't find anything.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80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Sometimes malls and markets are so crowded that you can barely walk.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9590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38944-1522-4243-BCB4-D21AE8DB9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287" y="624110"/>
            <a:ext cx="9755325" cy="1280890"/>
          </a:xfrm>
        </p:spPr>
        <p:txBody>
          <a:bodyPr>
            <a:normAutofit fontScale="90000"/>
          </a:bodyPr>
          <a:lstStyle/>
          <a:p>
            <a:r>
              <a:rPr lang="en-US" sz="49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 brands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F46DA-61E2-4C3E-94DE-4F559EDD1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E8CAE-8ECF-4D93-A2F7-1D0B8B116A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87" y="1757362"/>
            <a:ext cx="9886121" cy="474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37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E3CE-E977-4C57-8883-B5C2606C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57" y="624110"/>
            <a:ext cx="9636056" cy="1280890"/>
          </a:xfrm>
        </p:spPr>
        <p:txBody>
          <a:bodyPr/>
          <a:lstStyle/>
          <a:p>
            <a:r>
              <a:rPr lang="en-US" sz="4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Manage brands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C6A08-4B4B-4B7F-BCF9-08FCD8E33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DC9EA-DA6D-42C4-8FA8-1E6D908000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56" y="1757362"/>
            <a:ext cx="9886121" cy="468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89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20AC-572D-4974-83FF-EB2D2672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75" y="624110"/>
            <a:ext cx="9834838" cy="1280890"/>
          </a:xfrm>
        </p:spPr>
        <p:txBody>
          <a:bodyPr/>
          <a:lstStyle/>
          <a:p>
            <a:r>
              <a:rPr lang="en-US" sz="4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 product 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77049-6C92-4C7E-8BFA-DF91B380B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167E5-3EFB-4357-8F32-850DACDD42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74" y="1757362"/>
            <a:ext cx="10071652" cy="463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15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D03CF-A349-441A-87A9-F8BE75E97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279" y="624110"/>
            <a:ext cx="9808333" cy="1280890"/>
          </a:xfrm>
        </p:spPr>
        <p:txBody>
          <a:bodyPr/>
          <a:lstStyle/>
          <a:p>
            <a:r>
              <a:rPr lang="en-US" sz="4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View users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EBC84-F57C-4946-8785-B7BC65087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04BA9-3B67-43C9-ABC0-060B713F3C8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79" y="1757362"/>
            <a:ext cx="10124660" cy="46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42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E152-2942-4FBD-B83B-95A5E6AD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553" y="624110"/>
            <a:ext cx="9515059" cy="1280890"/>
          </a:xfrm>
        </p:spPr>
        <p:txBody>
          <a:bodyPr>
            <a:normAutofit fontScale="90000"/>
          </a:bodyPr>
          <a:lstStyle/>
          <a:p>
            <a:r>
              <a:rPr lang="en-US" sz="4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View enquiry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F2DE2-618A-4D10-A8E6-5C5F3EAB2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FCD0C-C084-4D8A-9749-F83E1BD25A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53" y="1757362"/>
            <a:ext cx="9632604" cy="46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43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D156-FA07-40B1-B5C3-C6FBB7C0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3" y="624110"/>
            <a:ext cx="9715569" cy="1280890"/>
          </a:xfrm>
        </p:spPr>
        <p:txBody>
          <a:bodyPr/>
          <a:lstStyle/>
          <a:p>
            <a:r>
              <a:rPr lang="en-US" sz="4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Orders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22829-99AC-408E-A711-CDC637B7F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FE1B9-F93A-4CB1-95C1-CA560722B4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1757362"/>
            <a:ext cx="9819861" cy="4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2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932C-57C1-4D6F-B230-02927092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2680F-2DBD-45DB-9AC5-E060A3DF8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141823"/>
                </a:solidFill>
                <a:effectLst/>
                <a:latin typeface="Times New Roman" panose="02020603050405020304" pitchFamily="18" charset="0"/>
              </a:rPr>
              <a:t>As we all know time is very precious in this modern era, Laptop hubs help people to save their time. They can explore a large variety of laptops on a single platform with exciting offers and discounts.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1479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49BB-4050-4EA2-BA75-6BB2C2435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Scope</a:t>
            </a:r>
            <a:endParaRPr lang="en-I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E3BEF-6D73-4120-B23A-9C2273C16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Future,  we will live the site</a:t>
            </a:r>
          </a:p>
          <a:p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add more features</a:t>
            </a:r>
          </a:p>
          <a:p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 brands will be introduced</a:t>
            </a:r>
          </a:p>
          <a:p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can sell their products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5534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8AA638-7654-48FA-B6CC-5D23D71C8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5" y="400536"/>
            <a:ext cx="10800861" cy="654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99EB5-215F-4E17-8F91-DD0638C5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Explaination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5350B-062A-4B06-8FC9-93F874D17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stora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 an efficient, time saving and easy way to buy and view products. It is now an easy  way to buy the laptops.</a:t>
            </a:r>
            <a:r>
              <a:rPr lang="en-US" sz="2800" b="0" i="0" u="none" strike="noStrike" dirty="0">
                <a:solidFill>
                  <a:srgbClr val="373D3E"/>
                </a:solidFill>
                <a:effectLst/>
                <a:latin typeface="Times New Roman" panose="02020603050405020304" pitchFamily="18" charset="0"/>
              </a:rPr>
              <a:t> This article was made to help buy laptop. The online marketplace is a good platform for you to save time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User can check specification of different laptops. Customer can check price and better offers on laptop hub. Customers can order product without visiting the actual shop.</a:t>
            </a:r>
            <a:endParaRPr lang="en-US" sz="28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545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2F746-18A0-46F7-9072-94D80F15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 :-</a:t>
            </a:r>
            <a:endParaRPr lang="en-IN" sz="6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75797-19D9-4055-9848-52B87306D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456268"/>
            <a:ext cx="8915400" cy="377762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 module </a:t>
            </a: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module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7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D726-1F50-45B9-BA85-3D86083EA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Project</a:t>
            </a:r>
            <a:endParaRPr lang="en-IN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117C7-C03C-4ED8-BCEA-B9E49C2F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b="1" i="0" dirty="0">
                <a:solidFill>
                  <a:srgbClr val="121212"/>
                </a:solidFill>
                <a:effectLst/>
                <a:latin typeface="Poppins"/>
              </a:rPr>
              <a:t>Better prices</a:t>
            </a:r>
          </a:p>
          <a:p>
            <a:r>
              <a:rPr lang="en-IN" sz="2800" b="1" i="0" dirty="0">
                <a:solidFill>
                  <a:srgbClr val="121212"/>
                </a:solidFill>
                <a:effectLst/>
                <a:latin typeface="Poppins"/>
              </a:rPr>
              <a:t>More variety</a:t>
            </a:r>
          </a:p>
          <a:p>
            <a:r>
              <a:rPr lang="en-IN" sz="2800" b="1" i="0" dirty="0">
                <a:solidFill>
                  <a:srgbClr val="121212"/>
                </a:solidFill>
                <a:effectLst/>
                <a:latin typeface="Poppins"/>
              </a:rPr>
              <a:t>Easy price comparisons</a:t>
            </a:r>
          </a:p>
          <a:p>
            <a:r>
              <a:rPr lang="en-IN" sz="2800" b="1" i="0" dirty="0">
                <a:solidFill>
                  <a:srgbClr val="121212"/>
                </a:solidFill>
                <a:effectLst/>
                <a:latin typeface="Poppins"/>
              </a:rPr>
              <a:t>Better User Experience</a:t>
            </a:r>
          </a:p>
          <a:p>
            <a:r>
              <a:rPr lang="en-IN" sz="2800" b="1" dirty="0">
                <a:solidFill>
                  <a:srgbClr val="121212"/>
                </a:solidFill>
                <a:latin typeface="Poppins"/>
              </a:rPr>
              <a:t>Less Time Consuming</a:t>
            </a:r>
          </a:p>
          <a:p>
            <a:pPr marL="0" indent="0">
              <a:buNone/>
            </a:pPr>
            <a:endParaRPr lang="en-IN" sz="2800" b="1" i="0" dirty="0">
              <a:solidFill>
                <a:srgbClr val="121212"/>
              </a:solidFill>
              <a:effectLst/>
              <a:latin typeface="Poppins"/>
            </a:endParaRP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63261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EAB7F-3DE4-414C-8A86-A7CD119FA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 DFD</a:t>
            </a:r>
            <a:br>
              <a:rPr lang="en-US" dirty="0"/>
            </a:b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88061D-054F-46D3-9F1A-BE8825589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693705"/>
            <a:ext cx="8075075" cy="4813112"/>
          </a:xfrm>
        </p:spPr>
      </p:pic>
    </p:spTree>
    <p:extLst>
      <p:ext uri="{BB962C8B-B14F-4D97-AF65-F5344CB8AC3E}">
        <p14:creationId xmlns:p14="http://schemas.microsoft.com/office/powerpoint/2010/main" val="273107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657A-9A04-4B59-9B0B-BCA69E8F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DFD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9CD8D6-6AFD-4825-9839-2E466EE9A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05" y="1674426"/>
            <a:ext cx="7368208" cy="5057678"/>
          </a:xfrm>
        </p:spPr>
      </p:pic>
    </p:spTree>
    <p:extLst>
      <p:ext uri="{BB962C8B-B14F-4D97-AF65-F5344CB8AC3E}">
        <p14:creationId xmlns:p14="http://schemas.microsoft.com/office/powerpoint/2010/main" val="423544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C8C6F-D606-4B65-9F5A-9E03948A9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Used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2E2F7-9B56-40EF-AB93-118455832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Bootstrap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Xampp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380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951C-A866-4419-A4F8-923BF214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122" y="47833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</a:t>
            </a:r>
            <a:br>
              <a:rPr lang="en-US" u="sng" dirty="0"/>
            </a:br>
            <a:r>
              <a:rPr lang="en-IN" sz="2200" b="0" i="0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For this project minimum hardware and software requirement are listed below:  </a:t>
            </a:r>
            <a:br>
              <a:rPr lang="en-IN" sz="2200" b="0" u="sng" dirty="0">
                <a:effectLst/>
              </a:rPr>
            </a:br>
            <a:endParaRPr lang="en-IN" sz="2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0A056-5F27-4BDD-9426-FDC9EB753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574" y="1905000"/>
            <a:ext cx="9530038" cy="4952999"/>
          </a:xfrm>
        </p:spPr>
        <p:txBody>
          <a:bodyPr>
            <a:normAutofit fontScale="92500" lnSpcReduction="10000"/>
          </a:bodyPr>
          <a:lstStyle/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IN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Hardware Requirements:</a:t>
            </a:r>
            <a:endParaRPr lang="en-IN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1000"/>
              </a:spcAft>
            </a:pPr>
            <a:r>
              <a:rPr lang="en-IN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Processor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N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Intel I3</a:t>
            </a:r>
            <a:endParaRPr lang="en-IN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IN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RAM 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        </a:t>
            </a:r>
            <a:r>
              <a:rPr lang="en-IN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4.00 GB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IN" b="0" dirty="0">
              <a:effectLst/>
            </a:endParaRPr>
          </a:p>
          <a:p>
            <a:pPr algn="just">
              <a:spcBef>
                <a:spcPts val="0"/>
              </a:spcBef>
            </a:pPr>
            <a:r>
              <a:rPr lang="en-I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HardDisk:</a:t>
            </a: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</a:rPr>
              <a:t>80GB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IN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I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en-I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Software-Requirements:</a:t>
            </a:r>
            <a:r>
              <a:rPr lang="en-I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</a:rPr>
              <a:t>  </a:t>
            </a:r>
            <a:r>
              <a:rPr lang="en-I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IN" b="0" dirty="0">
                <a:effectLst/>
              </a:rPr>
            </a:br>
            <a:endParaRPr lang="en-IN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1000"/>
              </a:spcAft>
            </a:pPr>
            <a:r>
              <a:rPr lang="en-IN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Front End Tool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N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PHP 7.2.6</a:t>
            </a:r>
            <a:endParaRPr lang="en-IN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1000"/>
              </a:spcAft>
            </a:pPr>
            <a:r>
              <a:rPr lang="en-IN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Web Server           : 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Apache Server 2.1.7.0 (or Above).</a:t>
            </a:r>
            <a:endParaRPr lang="en-IN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1000"/>
              </a:spcAft>
            </a:pPr>
            <a:r>
              <a:rPr lang="en-IN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Back End Tool : 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MYSQL 5.5.8</a:t>
            </a:r>
            <a:endParaRPr lang="en-IN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1000"/>
              </a:spcAft>
            </a:pPr>
            <a:r>
              <a:rPr lang="en-IN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Browser : 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IE 7.0/Mozilla Firefox 6.0/Cross</a:t>
            </a:r>
            <a:endParaRPr lang="en-IN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IN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Operating System           :         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Windows Operating System/Linux</a:t>
            </a:r>
            <a:endParaRPr lang="en-IN" b="0" dirty="0">
              <a:effectLst/>
            </a:endParaRPr>
          </a:p>
          <a:p>
            <a:pPr marL="0" indent="0">
              <a:buNone/>
            </a:pPr>
            <a:br>
              <a:rPr lang="en-IN" b="0" dirty="0">
                <a:effectLst/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380065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185</TotalTime>
  <Words>364</Words>
  <Application>Microsoft Office PowerPoint</Application>
  <PresentationFormat>Widescreen</PresentationFormat>
  <Paragraphs>66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Poppins</vt:lpstr>
      <vt:lpstr>Times New Roman</vt:lpstr>
      <vt:lpstr>Wingdings 3</vt:lpstr>
      <vt:lpstr>Wisp</vt:lpstr>
      <vt:lpstr>Ustora  </vt:lpstr>
      <vt:lpstr>Drawback Of Existing System</vt:lpstr>
      <vt:lpstr>Project Explaination</vt:lpstr>
      <vt:lpstr>Module :-</vt:lpstr>
      <vt:lpstr>Advantages of Project</vt:lpstr>
      <vt:lpstr>Admin DFD </vt:lpstr>
      <vt:lpstr>User DFD</vt:lpstr>
      <vt:lpstr>Technology Used</vt:lpstr>
      <vt:lpstr>Requirement For this project minimum hardware and software requirement are listed below:   </vt:lpstr>
      <vt:lpstr>Customer  Register</vt:lpstr>
      <vt:lpstr>Customer  Login</vt:lpstr>
      <vt:lpstr>HOME PAGE</vt:lpstr>
      <vt:lpstr>Products</vt:lpstr>
      <vt:lpstr>Admin Login page </vt:lpstr>
      <vt:lpstr>Brands </vt:lpstr>
      <vt:lpstr>Checkout page </vt:lpstr>
      <vt:lpstr>Payment page</vt:lpstr>
      <vt:lpstr>View order </vt:lpstr>
      <vt:lpstr>Admin welcome page </vt:lpstr>
      <vt:lpstr>Add brands </vt:lpstr>
      <vt:lpstr>Manage brands </vt:lpstr>
      <vt:lpstr>Add product  </vt:lpstr>
      <vt:lpstr>View users </vt:lpstr>
      <vt:lpstr>View enquiry </vt:lpstr>
      <vt:lpstr>Orders </vt:lpstr>
      <vt:lpstr>Conclusion</vt:lpstr>
      <vt:lpstr>Future Scope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Ustora Online Laptop Store</dc:title>
  <dc:creator>HP</dc:creator>
  <cp:lastModifiedBy>HP</cp:lastModifiedBy>
  <cp:revision>8</cp:revision>
  <dcterms:created xsi:type="dcterms:W3CDTF">2022-08-26T05:22:28Z</dcterms:created>
  <dcterms:modified xsi:type="dcterms:W3CDTF">2022-09-03T06:10:49Z</dcterms:modified>
</cp:coreProperties>
</file>