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72" y="1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9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9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8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3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6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7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6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2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7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0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8BCD-9B19-4FAC-90C3-C8216DD5AA4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8ED67-329A-42D6-A993-69C5E94B2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5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1990985"/>
            <a:ext cx="9144000" cy="1102519"/>
          </a:xfrm>
        </p:spPr>
        <p:txBody>
          <a:bodyPr>
            <a:normAutofit/>
          </a:bodyPr>
          <a:lstStyle/>
          <a:p>
            <a:r>
              <a:rPr lang="en-US" sz="4800" b="1" dirty="0"/>
              <a:t>TITLE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71600" y="2841476"/>
            <a:ext cx="6400800" cy="13144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900" dirty="0">
                <a:solidFill>
                  <a:schemeClr val="tx1"/>
                </a:solidFill>
              </a:rPr>
              <a:t>Author(s): </a:t>
            </a:r>
            <a:r>
              <a:rPr lang="en-US" sz="2000" dirty="0">
                <a:solidFill>
                  <a:schemeClr val="tx1"/>
                </a:solidFill>
              </a:rPr>
              <a:t>Name</a:t>
            </a:r>
            <a:r>
              <a:rPr lang="bg-BG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</a:rPr>
              <a:t>Clinic-Hospital-Country</a:t>
            </a:r>
            <a:r>
              <a:rPr lang="bg-BG" sz="20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5B9F12-C581-EF30-7491-0F0BB68D7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3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53444"/>
            <a:ext cx="9144000" cy="13144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</a:rPr>
              <a:t>CONTENT</a:t>
            </a: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6A0E21-7237-C57F-B780-42818E70E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179"/>
            <a:ext cx="9144000" cy="12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4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0" y="2553444"/>
            <a:ext cx="9144000" cy="13144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</a:rPr>
              <a:t>CONTENT</a:t>
            </a: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70F55C-81E8-00F1-EC55-BE308EDE3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18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0" y="2553444"/>
            <a:ext cx="9144000" cy="13144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</a:rPr>
              <a:t>CONTENT</a:t>
            </a: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09B614-D285-9F37-406D-EA12753C7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47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On-screen Show (16:9)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 h</cp:lastModifiedBy>
  <cp:revision>10</cp:revision>
  <dcterms:created xsi:type="dcterms:W3CDTF">2020-01-22T13:06:41Z</dcterms:created>
  <dcterms:modified xsi:type="dcterms:W3CDTF">2026-03-04T15:31:10Z</dcterms:modified>
</cp:coreProperties>
</file>