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7"/>
  </p:notesMasterIdLst>
  <p:sldIdLst>
    <p:sldId id="256" r:id="rId2"/>
    <p:sldId id="258" r:id="rId3"/>
    <p:sldId id="262" r:id="rId4"/>
    <p:sldId id="270" r:id="rId5"/>
    <p:sldId id="271" r:id="rId6"/>
    <p:sldId id="302" r:id="rId7"/>
    <p:sldId id="301" r:id="rId8"/>
    <p:sldId id="304" r:id="rId9"/>
    <p:sldId id="305" r:id="rId10"/>
    <p:sldId id="276" r:id="rId11"/>
    <p:sldId id="303" r:id="rId12"/>
    <p:sldId id="307" r:id="rId13"/>
    <p:sldId id="308" r:id="rId14"/>
    <p:sldId id="272" r:id="rId15"/>
    <p:sldId id="279" r:id="rId16"/>
  </p:sldIdLst>
  <p:sldSz cx="9144000" cy="5143500" type="screen16x9"/>
  <p:notesSz cx="6858000" cy="9144000"/>
  <p:embeddedFontLst>
    <p:embeddedFont>
      <p:font typeface="Anaheim" panose="020B0604020202020204" charset="0"/>
      <p:regular r:id="rId18"/>
      <p:bold r:id="rId19"/>
    </p:embeddedFont>
    <p:embeddedFont>
      <p:font typeface="Blinker" panose="020B0604020202020204" charset="0"/>
      <p:regular r:id="rId20"/>
      <p:bold r:id="rId21"/>
    </p:embeddedFont>
    <p:embeddedFont>
      <p:font typeface="Inconsolata" pitchFamily="1" charset="0"/>
      <p:regular r:id="rId22"/>
      <p:bold r:id="rId23"/>
    </p:embeddedFont>
    <p:embeddedFont>
      <p:font typeface="Inconsolata Medium" pitchFamily="1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4E1A5A-6F1F-41E6-A93B-8FF9B013E93C}">
  <a:tblStyle styleId="{524E1A5A-6F1F-41E6-A93B-8FF9B013E9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4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12bca3ed78f_0_23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12bca3ed78f_0_23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>
          <a:extLst>
            <a:ext uri="{FF2B5EF4-FFF2-40B4-BE49-F238E27FC236}">
              <a16:creationId xmlns:a16="http://schemas.microsoft.com/office/drawing/2014/main" id="{10D7049C-C7AD-C424-A931-064018438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2bca3ed78f_0_22608:notes">
            <a:extLst>
              <a:ext uri="{FF2B5EF4-FFF2-40B4-BE49-F238E27FC236}">
                <a16:creationId xmlns:a16="http://schemas.microsoft.com/office/drawing/2014/main" id="{0C8C66CD-9AB4-4C4F-83AC-E4BC6B6F77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12bca3ed78f_0_22608:notes">
            <a:extLst>
              <a:ext uri="{FF2B5EF4-FFF2-40B4-BE49-F238E27FC236}">
                <a16:creationId xmlns:a16="http://schemas.microsoft.com/office/drawing/2014/main" id="{5AC48750-9C1B-6C45-971C-ACA21E1CA3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939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>
          <a:extLst>
            <a:ext uri="{FF2B5EF4-FFF2-40B4-BE49-F238E27FC236}">
              <a16:creationId xmlns:a16="http://schemas.microsoft.com/office/drawing/2014/main" id="{CB6F25DF-4228-F8EE-C265-BAFE481AB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2bca3ed78f_0_22608:notes">
            <a:extLst>
              <a:ext uri="{FF2B5EF4-FFF2-40B4-BE49-F238E27FC236}">
                <a16:creationId xmlns:a16="http://schemas.microsoft.com/office/drawing/2014/main" id="{C83F2F58-D2BB-8A73-1686-AE0883A673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12bca3ed78f_0_22608:notes">
            <a:extLst>
              <a:ext uri="{FF2B5EF4-FFF2-40B4-BE49-F238E27FC236}">
                <a16:creationId xmlns:a16="http://schemas.microsoft.com/office/drawing/2014/main" id="{274225F9-7B8F-404F-C70F-010B100C13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856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>
          <a:extLst>
            <a:ext uri="{FF2B5EF4-FFF2-40B4-BE49-F238E27FC236}">
              <a16:creationId xmlns:a16="http://schemas.microsoft.com/office/drawing/2014/main" id="{00DDF4C0-E376-3342-7C7F-C5330FE41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2bca3ed78f_0_22608:notes">
            <a:extLst>
              <a:ext uri="{FF2B5EF4-FFF2-40B4-BE49-F238E27FC236}">
                <a16:creationId xmlns:a16="http://schemas.microsoft.com/office/drawing/2014/main" id="{D8359132-C498-A766-595F-4C497D256C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12bca3ed78f_0_22608:notes">
            <a:extLst>
              <a:ext uri="{FF2B5EF4-FFF2-40B4-BE49-F238E27FC236}">
                <a16:creationId xmlns:a16="http://schemas.microsoft.com/office/drawing/2014/main" id="{82530173-3F7D-8D88-0F5F-B8C6316509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472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12bca3ed78f_0_22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12bca3ed78f_0_22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12bca3ed78f_0_23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12bca3ed78f_0_23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7b435033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7b435033b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2bca3ed78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12bca3ed78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2bca3ed78f_0_22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12bca3ed78f_0_22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2bca3ed78f_0_22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12bca3ed78f_0_22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>
          <a:extLst>
            <a:ext uri="{FF2B5EF4-FFF2-40B4-BE49-F238E27FC236}">
              <a16:creationId xmlns:a16="http://schemas.microsoft.com/office/drawing/2014/main" id="{F4700ADC-65B7-BD00-30D0-39DAFE802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2bca3ed78f_0_22608:notes">
            <a:extLst>
              <a:ext uri="{FF2B5EF4-FFF2-40B4-BE49-F238E27FC236}">
                <a16:creationId xmlns:a16="http://schemas.microsoft.com/office/drawing/2014/main" id="{8499252F-2715-FD9C-28E5-3E845BECB9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12bca3ed78f_0_22608:notes">
            <a:extLst>
              <a:ext uri="{FF2B5EF4-FFF2-40B4-BE49-F238E27FC236}">
                <a16:creationId xmlns:a16="http://schemas.microsoft.com/office/drawing/2014/main" id="{25FE94C7-D4FC-BC43-FD38-450330AF41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00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>
          <a:extLst>
            <a:ext uri="{FF2B5EF4-FFF2-40B4-BE49-F238E27FC236}">
              <a16:creationId xmlns:a16="http://schemas.microsoft.com/office/drawing/2014/main" id="{6F46660A-DA7F-3010-4EBA-A1EE8C385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2bca3ed78f_0_22608:notes">
            <a:extLst>
              <a:ext uri="{FF2B5EF4-FFF2-40B4-BE49-F238E27FC236}">
                <a16:creationId xmlns:a16="http://schemas.microsoft.com/office/drawing/2014/main" id="{538C9E67-F213-B2AC-3FB9-EB7E681E24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12bca3ed78f_0_22608:notes">
            <a:extLst>
              <a:ext uri="{FF2B5EF4-FFF2-40B4-BE49-F238E27FC236}">
                <a16:creationId xmlns:a16="http://schemas.microsoft.com/office/drawing/2014/main" id="{17693D2C-2E52-4AA1-5D5F-641DA3019A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28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>
          <a:extLst>
            <a:ext uri="{FF2B5EF4-FFF2-40B4-BE49-F238E27FC236}">
              <a16:creationId xmlns:a16="http://schemas.microsoft.com/office/drawing/2014/main" id="{EDE9BB78-5FA5-7805-78BC-B95A73E49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2bca3ed78f_0_22608:notes">
            <a:extLst>
              <a:ext uri="{FF2B5EF4-FFF2-40B4-BE49-F238E27FC236}">
                <a16:creationId xmlns:a16="http://schemas.microsoft.com/office/drawing/2014/main" id="{54BEFFD2-F31C-5CE4-18EB-9BC470E523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12bca3ed78f_0_22608:notes">
            <a:extLst>
              <a:ext uri="{FF2B5EF4-FFF2-40B4-BE49-F238E27FC236}">
                <a16:creationId xmlns:a16="http://schemas.microsoft.com/office/drawing/2014/main" id="{78465726-FA97-DDB8-1BDE-035CDC7AB8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932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>
          <a:extLst>
            <a:ext uri="{FF2B5EF4-FFF2-40B4-BE49-F238E27FC236}">
              <a16:creationId xmlns:a16="http://schemas.microsoft.com/office/drawing/2014/main" id="{3448237B-2E9B-B51B-9DE1-0D111AA11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2bca3ed78f_0_22612:notes">
            <a:extLst>
              <a:ext uri="{FF2B5EF4-FFF2-40B4-BE49-F238E27FC236}">
                <a16:creationId xmlns:a16="http://schemas.microsoft.com/office/drawing/2014/main" id="{7360CF12-9303-4F86-7D0E-2F108D678B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12bca3ed78f_0_22612:notes">
            <a:extLst>
              <a:ext uri="{FF2B5EF4-FFF2-40B4-BE49-F238E27FC236}">
                <a16:creationId xmlns:a16="http://schemas.microsoft.com/office/drawing/2014/main" id="{46902204-6039-6290-8BA2-B3449554EB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39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138111" y="-1907432"/>
            <a:ext cx="12612232" cy="7338805"/>
            <a:chOff x="-2138111" y="-1907432"/>
            <a:chExt cx="12612232" cy="7338805"/>
          </a:xfrm>
        </p:grpSpPr>
        <p:sp>
          <p:nvSpPr>
            <p:cNvPr id="10" name="Google Shape;10;p2"/>
            <p:cNvSpPr/>
            <p:nvPr/>
          </p:nvSpPr>
          <p:spPr>
            <a:xfrm rot="-10210910">
              <a:off x="5334753" y="-288655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-10210910">
              <a:off x="5416403" y="-315880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-2138111" y="-1907432"/>
              <a:ext cx="12612232" cy="7338805"/>
              <a:chOff x="-2138111" y="-1907432"/>
              <a:chExt cx="12612232" cy="7338805"/>
            </a:xfrm>
          </p:grpSpPr>
          <p:sp>
            <p:nvSpPr>
              <p:cNvPr id="13" name="Google Shape;13;p2"/>
              <p:cNvSpPr/>
              <p:nvPr/>
            </p:nvSpPr>
            <p:spPr>
              <a:xfrm rot="9272496">
                <a:off x="86615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-2190436">
                <a:off x="6767466" y="23099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-3790971">
                <a:off x="2411629" y="580018"/>
                <a:ext cx="3827959" cy="4070931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602346">
                <a:off x="-1813998" y="6426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-565460" flipH="1">
                <a:off x="39287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602346">
                <a:off x="-1748673" y="5664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-3790987">
                <a:off x="2549219" y="722852"/>
                <a:ext cx="3661649" cy="3894065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-565460" flipH="1">
                <a:off x="40049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-2190436">
                <a:off x="6767466" y="22034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9272496">
                <a:off x="78450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1475850" y="1432063"/>
            <a:ext cx="6192300" cy="21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475850" y="3640838"/>
            <a:ext cx="61923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2"/>
          </p:nvPr>
        </p:nvSpPr>
        <p:spPr>
          <a:xfrm>
            <a:off x="728400" y="631900"/>
            <a:ext cx="41622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3"/>
          </p:nvPr>
        </p:nvSpPr>
        <p:spPr>
          <a:xfrm rot="5400000">
            <a:off x="7122750" y="3302200"/>
            <a:ext cx="22707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2"/>
          <p:cNvCxnSpPr/>
          <p:nvPr/>
        </p:nvCxnSpPr>
        <p:spPr>
          <a:xfrm rot="10800000">
            <a:off x="-10800" y="797792"/>
            <a:ext cx="7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2"/>
          <p:cNvCxnSpPr/>
          <p:nvPr/>
        </p:nvCxnSpPr>
        <p:spPr>
          <a:xfrm>
            <a:off x="716800" y="4855175"/>
            <a:ext cx="7695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1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5"/>
          <p:cNvGrpSpPr/>
          <p:nvPr/>
        </p:nvGrpSpPr>
        <p:grpSpPr>
          <a:xfrm>
            <a:off x="-2138111" y="-1907432"/>
            <a:ext cx="12612232" cy="7338805"/>
            <a:chOff x="-2138111" y="-1907432"/>
            <a:chExt cx="12612232" cy="7338805"/>
          </a:xfrm>
        </p:grpSpPr>
        <p:sp>
          <p:nvSpPr>
            <p:cNvPr id="504" name="Google Shape;504;p25"/>
            <p:cNvSpPr/>
            <p:nvPr/>
          </p:nvSpPr>
          <p:spPr>
            <a:xfrm rot="-10210910">
              <a:off x="5334753" y="-288655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 rot="-10210910">
              <a:off x="5416403" y="-315880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6" name="Google Shape;506;p25"/>
            <p:cNvGrpSpPr/>
            <p:nvPr/>
          </p:nvGrpSpPr>
          <p:grpSpPr>
            <a:xfrm>
              <a:off x="-2138111" y="-1907432"/>
              <a:ext cx="12612232" cy="7338805"/>
              <a:chOff x="-2138111" y="-1907432"/>
              <a:chExt cx="12612232" cy="7338805"/>
            </a:xfrm>
          </p:grpSpPr>
          <p:sp>
            <p:nvSpPr>
              <p:cNvPr id="507" name="Google Shape;507;p25"/>
              <p:cNvSpPr/>
              <p:nvPr/>
            </p:nvSpPr>
            <p:spPr>
              <a:xfrm rot="9272496">
                <a:off x="86615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5"/>
              <p:cNvSpPr/>
              <p:nvPr/>
            </p:nvSpPr>
            <p:spPr>
              <a:xfrm rot="-2190436">
                <a:off x="6767466" y="23099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5"/>
              <p:cNvSpPr/>
              <p:nvPr/>
            </p:nvSpPr>
            <p:spPr>
              <a:xfrm rot="-3790971">
                <a:off x="2411629" y="580018"/>
                <a:ext cx="3827959" cy="4070931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5"/>
              <p:cNvSpPr/>
              <p:nvPr/>
            </p:nvSpPr>
            <p:spPr>
              <a:xfrm rot="602346">
                <a:off x="-1813998" y="6426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5"/>
              <p:cNvSpPr/>
              <p:nvPr/>
            </p:nvSpPr>
            <p:spPr>
              <a:xfrm rot="-565460" flipH="1">
                <a:off x="39287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5"/>
              <p:cNvSpPr/>
              <p:nvPr/>
            </p:nvSpPr>
            <p:spPr>
              <a:xfrm rot="602346">
                <a:off x="-1748673" y="5664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5"/>
              <p:cNvSpPr/>
              <p:nvPr/>
            </p:nvSpPr>
            <p:spPr>
              <a:xfrm rot="-3790987">
                <a:off x="2549219" y="722852"/>
                <a:ext cx="3661649" cy="3894065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5"/>
              <p:cNvSpPr/>
              <p:nvPr/>
            </p:nvSpPr>
            <p:spPr>
              <a:xfrm rot="-565460" flipH="1">
                <a:off x="40049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5"/>
              <p:cNvSpPr/>
              <p:nvPr/>
            </p:nvSpPr>
            <p:spPr>
              <a:xfrm rot="-2190436">
                <a:off x="6767466" y="22034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9272496">
                <a:off x="78450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26"/>
          <p:cNvGrpSpPr/>
          <p:nvPr/>
        </p:nvGrpSpPr>
        <p:grpSpPr>
          <a:xfrm rot="10800000">
            <a:off x="-1339051" y="-218107"/>
            <a:ext cx="12612232" cy="7338805"/>
            <a:chOff x="-2138111" y="-1907432"/>
            <a:chExt cx="12612232" cy="7338805"/>
          </a:xfrm>
        </p:grpSpPr>
        <p:sp>
          <p:nvSpPr>
            <p:cNvPr id="519" name="Google Shape;519;p26"/>
            <p:cNvSpPr/>
            <p:nvPr/>
          </p:nvSpPr>
          <p:spPr>
            <a:xfrm rot="-10210910">
              <a:off x="5334753" y="-288655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 rot="-10210910">
              <a:off x="5416403" y="-315880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1" name="Google Shape;521;p26"/>
            <p:cNvGrpSpPr/>
            <p:nvPr/>
          </p:nvGrpSpPr>
          <p:grpSpPr>
            <a:xfrm>
              <a:off x="-2138111" y="-1907432"/>
              <a:ext cx="12612232" cy="7338805"/>
              <a:chOff x="-2138111" y="-1907432"/>
              <a:chExt cx="12612232" cy="7338805"/>
            </a:xfrm>
          </p:grpSpPr>
          <p:sp>
            <p:nvSpPr>
              <p:cNvPr id="522" name="Google Shape;522;p26"/>
              <p:cNvSpPr/>
              <p:nvPr/>
            </p:nvSpPr>
            <p:spPr>
              <a:xfrm rot="9272496">
                <a:off x="86615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6"/>
              <p:cNvSpPr/>
              <p:nvPr/>
            </p:nvSpPr>
            <p:spPr>
              <a:xfrm rot="-2190436">
                <a:off x="6767466" y="23099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6"/>
              <p:cNvSpPr/>
              <p:nvPr/>
            </p:nvSpPr>
            <p:spPr>
              <a:xfrm rot="-3790971">
                <a:off x="2411629" y="580018"/>
                <a:ext cx="3827959" cy="4070931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6"/>
              <p:cNvSpPr/>
              <p:nvPr/>
            </p:nvSpPr>
            <p:spPr>
              <a:xfrm rot="602346">
                <a:off x="-1813998" y="6426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6"/>
              <p:cNvSpPr/>
              <p:nvPr/>
            </p:nvSpPr>
            <p:spPr>
              <a:xfrm rot="-565460" flipH="1">
                <a:off x="39287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6"/>
              <p:cNvSpPr/>
              <p:nvPr/>
            </p:nvSpPr>
            <p:spPr>
              <a:xfrm rot="602346">
                <a:off x="-1748673" y="5664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6"/>
              <p:cNvSpPr/>
              <p:nvPr/>
            </p:nvSpPr>
            <p:spPr>
              <a:xfrm rot="-3790987">
                <a:off x="2549219" y="722852"/>
                <a:ext cx="3661649" cy="3894065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 rot="-565460" flipH="1">
                <a:off x="40049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6"/>
              <p:cNvSpPr/>
              <p:nvPr/>
            </p:nvSpPr>
            <p:spPr>
              <a:xfrm rot="-2190436">
                <a:off x="6767466" y="22034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6"/>
              <p:cNvSpPr/>
              <p:nvPr/>
            </p:nvSpPr>
            <p:spPr>
              <a:xfrm rot="9272496">
                <a:off x="78450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3039400" y="2672850"/>
            <a:ext cx="4895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 flipH="1">
            <a:off x="-1383586" y="-1907432"/>
            <a:ext cx="12612232" cy="7338805"/>
            <a:chOff x="-2138111" y="-1907432"/>
            <a:chExt cx="12612232" cy="7338805"/>
          </a:xfrm>
        </p:grpSpPr>
        <p:sp>
          <p:nvSpPr>
            <p:cNvPr id="32" name="Google Shape;32;p3"/>
            <p:cNvSpPr/>
            <p:nvPr/>
          </p:nvSpPr>
          <p:spPr>
            <a:xfrm rot="-10210910">
              <a:off x="5334753" y="-288655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-10210910">
              <a:off x="5416403" y="-315880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3"/>
            <p:cNvGrpSpPr/>
            <p:nvPr/>
          </p:nvGrpSpPr>
          <p:grpSpPr>
            <a:xfrm>
              <a:off x="-2138111" y="-1907432"/>
              <a:ext cx="12612232" cy="7338805"/>
              <a:chOff x="-2138111" y="-1907432"/>
              <a:chExt cx="12612232" cy="7338805"/>
            </a:xfrm>
          </p:grpSpPr>
          <p:sp>
            <p:nvSpPr>
              <p:cNvPr id="35" name="Google Shape;35;p3"/>
              <p:cNvSpPr/>
              <p:nvPr/>
            </p:nvSpPr>
            <p:spPr>
              <a:xfrm rot="9272496">
                <a:off x="86615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rot="-2190436">
                <a:off x="6767466" y="23099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rot="-3790971">
                <a:off x="2411629" y="580018"/>
                <a:ext cx="3827959" cy="4070931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 rot="602346">
                <a:off x="-1813998" y="6426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 rot="-565460" flipH="1">
                <a:off x="39287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 rot="602346">
                <a:off x="-1748673" y="5664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 rot="-3790987">
                <a:off x="2549219" y="722852"/>
                <a:ext cx="3661649" cy="3894065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 rot="-565460" flipH="1">
                <a:off x="40049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 rot="-2190436">
                <a:off x="6767466" y="22034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 rot="9272496">
                <a:off x="78450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3039400" y="1081713"/>
            <a:ext cx="4895100" cy="14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3039400" y="3607288"/>
            <a:ext cx="48951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3"/>
          </p:nvPr>
        </p:nvSpPr>
        <p:spPr>
          <a:xfrm>
            <a:off x="728400" y="631900"/>
            <a:ext cx="41622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ubTitle" idx="4"/>
          </p:nvPr>
        </p:nvSpPr>
        <p:spPr>
          <a:xfrm rot="5400000">
            <a:off x="7122750" y="3302200"/>
            <a:ext cx="22707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49" name="Google Shape;49;p3"/>
          <p:cNvCxnSpPr/>
          <p:nvPr/>
        </p:nvCxnSpPr>
        <p:spPr>
          <a:xfrm rot="10800000">
            <a:off x="-10800" y="797792"/>
            <a:ext cx="7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3"/>
          <p:cNvCxnSpPr/>
          <p:nvPr/>
        </p:nvCxnSpPr>
        <p:spPr>
          <a:xfrm>
            <a:off x="2872025" y="4855175"/>
            <a:ext cx="5540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 rot="10800000">
            <a:off x="-1358561" y="-218107"/>
            <a:ext cx="12612232" cy="7338805"/>
            <a:chOff x="-2138111" y="-1907432"/>
            <a:chExt cx="12612232" cy="7338805"/>
          </a:xfrm>
        </p:grpSpPr>
        <p:sp>
          <p:nvSpPr>
            <p:cNvPr id="96" name="Google Shape;96;p6"/>
            <p:cNvSpPr/>
            <p:nvPr/>
          </p:nvSpPr>
          <p:spPr>
            <a:xfrm rot="-10210910">
              <a:off x="5334753" y="-288655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 rot="-10210910">
              <a:off x="5416403" y="-315880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" name="Google Shape;98;p6"/>
            <p:cNvGrpSpPr/>
            <p:nvPr/>
          </p:nvGrpSpPr>
          <p:grpSpPr>
            <a:xfrm>
              <a:off x="-2138111" y="-1907432"/>
              <a:ext cx="12612232" cy="7338805"/>
              <a:chOff x="-2138111" y="-1907432"/>
              <a:chExt cx="12612232" cy="7338805"/>
            </a:xfrm>
          </p:grpSpPr>
          <p:sp>
            <p:nvSpPr>
              <p:cNvPr id="99" name="Google Shape;99;p6"/>
              <p:cNvSpPr/>
              <p:nvPr/>
            </p:nvSpPr>
            <p:spPr>
              <a:xfrm rot="9272496">
                <a:off x="86615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 rot="-2190436">
                <a:off x="6767466" y="23099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 rot="-3790971">
                <a:off x="2411629" y="580018"/>
                <a:ext cx="3827959" cy="4070931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 rot="602346">
                <a:off x="-1813998" y="6426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 rot="-565460" flipH="1">
                <a:off x="39287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 rot="602346">
                <a:off x="-1748673" y="5664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 rot="-3790987">
                <a:off x="2549219" y="722852"/>
                <a:ext cx="3661649" cy="3894065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 rot="-565460" flipH="1">
                <a:off x="40049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 rot="-2190436">
                <a:off x="6767466" y="22034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 rot="9272496">
                <a:off x="78450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1464050" y="445025"/>
            <a:ext cx="62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10" name="Google Shape;110;p6"/>
          <p:cNvCxnSpPr/>
          <p:nvPr/>
        </p:nvCxnSpPr>
        <p:spPr>
          <a:xfrm>
            <a:off x="8404800" y="797792"/>
            <a:ext cx="7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6"/>
          <p:cNvCxnSpPr/>
          <p:nvPr/>
        </p:nvCxnSpPr>
        <p:spPr>
          <a:xfrm>
            <a:off x="100" y="797792"/>
            <a:ext cx="7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6"/>
          <p:cNvCxnSpPr/>
          <p:nvPr/>
        </p:nvCxnSpPr>
        <p:spPr>
          <a:xfrm>
            <a:off x="716800" y="4855175"/>
            <a:ext cx="7695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1464050" y="445025"/>
            <a:ext cx="62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5" name="Google Shape;115;p7"/>
          <p:cNvGrpSpPr/>
          <p:nvPr/>
        </p:nvGrpSpPr>
        <p:grpSpPr>
          <a:xfrm rot="10800000">
            <a:off x="-1339051" y="-218107"/>
            <a:ext cx="12612232" cy="7338805"/>
            <a:chOff x="-2138111" y="-1907432"/>
            <a:chExt cx="12612232" cy="7338805"/>
          </a:xfrm>
        </p:grpSpPr>
        <p:sp>
          <p:nvSpPr>
            <p:cNvPr id="116" name="Google Shape;116;p7"/>
            <p:cNvSpPr/>
            <p:nvPr/>
          </p:nvSpPr>
          <p:spPr>
            <a:xfrm rot="-10210910">
              <a:off x="5334753" y="-288655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 rot="-10210910">
              <a:off x="5416403" y="-315880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" name="Google Shape;118;p7"/>
            <p:cNvGrpSpPr/>
            <p:nvPr/>
          </p:nvGrpSpPr>
          <p:grpSpPr>
            <a:xfrm>
              <a:off x="-2138111" y="-1907432"/>
              <a:ext cx="12612232" cy="7338805"/>
              <a:chOff x="-2138111" y="-1907432"/>
              <a:chExt cx="12612232" cy="7338805"/>
            </a:xfrm>
          </p:grpSpPr>
          <p:sp>
            <p:nvSpPr>
              <p:cNvPr id="119" name="Google Shape;119;p7"/>
              <p:cNvSpPr/>
              <p:nvPr/>
            </p:nvSpPr>
            <p:spPr>
              <a:xfrm rot="9272496">
                <a:off x="86615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7"/>
              <p:cNvSpPr/>
              <p:nvPr/>
            </p:nvSpPr>
            <p:spPr>
              <a:xfrm rot="-2190436">
                <a:off x="6767466" y="23099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7"/>
              <p:cNvSpPr/>
              <p:nvPr/>
            </p:nvSpPr>
            <p:spPr>
              <a:xfrm rot="-3790971">
                <a:off x="2411629" y="580018"/>
                <a:ext cx="3827959" cy="4070931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7"/>
              <p:cNvSpPr/>
              <p:nvPr/>
            </p:nvSpPr>
            <p:spPr>
              <a:xfrm rot="602346">
                <a:off x="-1813998" y="6426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 rot="-565460" flipH="1">
                <a:off x="39287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7"/>
              <p:cNvSpPr/>
              <p:nvPr/>
            </p:nvSpPr>
            <p:spPr>
              <a:xfrm rot="602346">
                <a:off x="-1748673" y="5664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7"/>
              <p:cNvSpPr/>
              <p:nvPr/>
            </p:nvSpPr>
            <p:spPr>
              <a:xfrm rot="-3790987">
                <a:off x="2549219" y="722852"/>
                <a:ext cx="3661649" cy="3894065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 rot="-565460" flipH="1">
                <a:off x="40049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7"/>
              <p:cNvSpPr/>
              <p:nvPr/>
            </p:nvSpPr>
            <p:spPr>
              <a:xfrm rot="-2190436">
                <a:off x="6767466" y="22034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7"/>
              <p:cNvSpPr/>
              <p:nvPr/>
            </p:nvSpPr>
            <p:spPr>
              <a:xfrm rot="9272496">
                <a:off x="78450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2957575" y="1723775"/>
            <a:ext cx="5324400" cy="2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cxnSp>
        <p:nvCxnSpPr>
          <p:cNvPr id="130" name="Google Shape;130;p7"/>
          <p:cNvCxnSpPr/>
          <p:nvPr/>
        </p:nvCxnSpPr>
        <p:spPr>
          <a:xfrm>
            <a:off x="8404800" y="797792"/>
            <a:ext cx="7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7"/>
          <p:cNvCxnSpPr/>
          <p:nvPr/>
        </p:nvCxnSpPr>
        <p:spPr>
          <a:xfrm>
            <a:off x="100" y="797792"/>
            <a:ext cx="7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7"/>
          <p:cNvCxnSpPr/>
          <p:nvPr/>
        </p:nvCxnSpPr>
        <p:spPr>
          <a:xfrm>
            <a:off x="2872025" y="4855175"/>
            <a:ext cx="5540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1758900" y="1526700"/>
            <a:ext cx="2728500" cy="5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2"/>
          </p:nvPr>
        </p:nvSpPr>
        <p:spPr>
          <a:xfrm>
            <a:off x="1758900" y="1946356"/>
            <a:ext cx="27285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hasCustomPrompt="1"/>
          </p:nvPr>
        </p:nvSpPr>
        <p:spPr>
          <a:xfrm>
            <a:off x="720000" y="1503775"/>
            <a:ext cx="1038900" cy="10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3"/>
          </p:nvPr>
        </p:nvSpPr>
        <p:spPr>
          <a:xfrm>
            <a:off x="5695500" y="1526700"/>
            <a:ext cx="2728500" cy="5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5695500" y="1946356"/>
            <a:ext cx="27285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5" hasCustomPrompt="1"/>
          </p:nvPr>
        </p:nvSpPr>
        <p:spPr>
          <a:xfrm>
            <a:off x="4656600" y="1503775"/>
            <a:ext cx="1038900" cy="10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6"/>
          </p:nvPr>
        </p:nvSpPr>
        <p:spPr>
          <a:xfrm>
            <a:off x="1758900" y="3039825"/>
            <a:ext cx="2728500" cy="5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7"/>
          </p:nvPr>
        </p:nvSpPr>
        <p:spPr>
          <a:xfrm>
            <a:off x="1758900" y="3459481"/>
            <a:ext cx="27285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016900"/>
            <a:ext cx="1038900" cy="10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9"/>
          </p:nvPr>
        </p:nvSpPr>
        <p:spPr>
          <a:xfrm>
            <a:off x="5695500" y="3039825"/>
            <a:ext cx="2728500" cy="5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linker"/>
              <a:buNone/>
              <a:defRPr sz="2200" b="1"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3"/>
          </p:nvPr>
        </p:nvSpPr>
        <p:spPr>
          <a:xfrm>
            <a:off x="5695500" y="3459481"/>
            <a:ext cx="27285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4" hasCustomPrompt="1"/>
          </p:nvPr>
        </p:nvSpPr>
        <p:spPr>
          <a:xfrm>
            <a:off x="4656600" y="3016900"/>
            <a:ext cx="1038900" cy="10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5"/>
          </p:nvPr>
        </p:nvSpPr>
        <p:spPr>
          <a:xfrm>
            <a:off x="1464050" y="445025"/>
            <a:ext cx="62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17" name="Google Shape;217;p13"/>
          <p:cNvGrpSpPr/>
          <p:nvPr/>
        </p:nvGrpSpPr>
        <p:grpSpPr>
          <a:xfrm>
            <a:off x="-2138111" y="-1907432"/>
            <a:ext cx="12612232" cy="7338805"/>
            <a:chOff x="-2138111" y="-1907432"/>
            <a:chExt cx="12612232" cy="7338805"/>
          </a:xfrm>
        </p:grpSpPr>
        <p:sp>
          <p:nvSpPr>
            <p:cNvPr id="218" name="Google Shape;218;p13"/>
            <p:cNvSpPr/>
            <p:nvPr/>
          </p:nvSpPr>
          <p:spPr>
            <a:xfrm rot="-10210910">
              <a:off x="5334753" y="-288655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 rot="-10210910">
              <a:off x="5416403" y="-315880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" name="Google Shape;220;p13"/>
            <p:cNvGrpSpPr/>
            <p:nvPr/>
          </p:nvGrpSpPr>
          <p:grpSpPr>
            <a:xfrm>
              <a:off x="-2138111" y="-1907432"/>
              <a:ext cx="12612232" cy="7338805"/>
              <a:chOff x="-2138111" y="-1907432"/>
              <a:chExt cx="12612232" cy="7338805"/>
            </a:xfrm>
          </p:grpSpPr>
          <p:sp>
            <p:nvSpPr>
              <p:cNvPr id="221" name="Google Shape;221;p13"/>
              <p:cNvSpPr/>
              <p:nvPr/>
            </p:nvSpPr>
            <p:spPr>
              <a:xfrm rot="9272496">
                <a:off x="86615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 rot="-2190436">
                <a:off x="6767466" y="23099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3"/>
              <p:cNvSpPr/>
              <p:nvPr/>
            </p:nvSpPr>
            <p:spPr>
              <a:xfrm rot="-3790971">
                <a:off x="2411629" y="580018"/>
                <a:ext cx="3827959" cy="4070931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3"/>
              <p:cNvSpPr/>
              <p:nvPr/>
            </p:nvSpPr>
            <p:spPr>
              <a:xfrm rot="602346">
                <a:off x="-1813998" y="6426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 rot="-565460" flipH="1">
                <a:off x="39287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3"/>
              <p:cNvSpPr/>
              <p:nvPr/>
            </p:nvSpPr>
            <p:spPr>
              <a:xfrm rot="602346">
                <a:off x="-1748673" y="5664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3"/>
              <p:cNvSpPr/>
              <p:nvPr/>
            </p:nvSpPr>
            <p:spPr>
              <a:xfrm rot="-3790987">
                <a:off x="2549219" y="722852"/>
                <a:ext cx="3661649" cy="3894065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 rot="-565460" flipH="1">
                <a:off x="40049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3"/>
              <p:cNvSpPr/>
              <p:nvPr/>
            </p:nvSpPr>
            <p:spPr>
              <a:xfrm rot="-2190436">
                <a:off x="6767466" y="22034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3"/>
              <p:cNvSpPr/>
              <p:nvPr/>
            </p:nvSpPr>
            <p:spPr>
              <a:xfrm rot="9272496">
                <a:off x="78450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231" name="Google Shape;231;p13"/>
          <p:cNvCxnSpPr/>
          <p:nvPr/>
        </p:nvCxnSpPr>
        <p:spPr>
          <a:xfrm>
            <a:off x="8404800" y="797792"/>
            <a:ext cx="7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3"/>
          <p:cNvCxnSpPr/>
          <p:nvPr/>
        </p:nvCxnSpPr>
        <p:spPr>
          <a:xfrm>
            <a:off x="100" y="797792"/>
            <a:ext cx="7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3"/>
          <p:cNvCxnSpPr/>
          <p:nvPr/>
        </p:nvCxnSpPr>
        <p:spPr>
          <a:xfrm>
            <a:off x="716800" y="4855175"/>
            <a:ext cx="7695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 txBox="1">
            <a:spLocks noGrp="1"/>
          </p:cNvSpPr>
          <p:nvPr>
            <p:ph type="title"/>
          </p:nvPr>
        </p:nvSpPr>
        <p:spPr>
          <a:xfrm>
            <a:off x="1464050" y="445025"/>
            <a:ext cx="62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16"/>
          <p:cNvGrpSpPr/>
          <p:nvPr/>
        </p:nvGrpSpPr>
        <p:grpSpPr>
          <a:xfrm rot="10800000">
            <a:off x="-1339051" y="-218107"/>
            <a:ext cx="12612232" cy="7338805"/>
            <a:chOff x="-2138111" y="-1907432"/>
            <a:chExt cx="12612232" cy="7338805"/>
          </a:xfrm>
        </p:grpSpPr>
        <p:sp>
          <p:nvSpPr>
            <p:cNvPr id="280" name="Google Shape;280;p16"/>
            <p:cNvSpPr/>
            <p:nvPr/>
          </p:nvSpPr>
          <p:spPr>
            <a:xfrm rot="-10210910">
              <a:off x="5334753" y="-288655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 rot="-10210910">
              <a:off x="5416403" y="-315880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" name="Google Shape;282;p16"/>
            <p:cNvGrpSpPr/>
            <p:nvPr/>
          </p:nvGrpSpPr>
          <p:grpSpPr>
            <a:xfrm>
              <a:off x="-2138111" y="-1907432"/>
              <a:ext cx="12612232" cy="7338805"/>
              <a:chOff x="-2138111" y="-1907432"/>
              <a:chExt cx="12612232" cy="7338805"/>
            </a:xfrm>
          </p:grpSpPr>
          <p:sp>
            <p:nvSpPr>
              <p:cNvPr id="283" name="Google Shape;283;p16"/>
              <p:cNvSpPr/>
              <p:nvPr/>
            </p:nvSpPr>
            <p:spPr>
              <a:xfrm rot="9272496">
                <a:off x="86615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6"/>
              <p:cNvSpPr/>
              <p:nvPr/>
            </p:nvSpPr>
            <p:spPr>
              <a:xfrm rot="-2190436">
                <a:off x="6767466" y="23099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6"/>
              <p:cNvSpPr/>
              <p:nvPr/>
            </p:nvSpPr>
            <p:spPr>
              <a:xfrm rot="-3790971">
                <a:off x="2411629" y="580018"/>
                <a:ext cx="3827959" cy="4070931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6"/>
              <p:cNvSpPr/>
              <p:nvPr/>
            </p:nvSpPr>
            <p:spPr>
              <a:xfrm rot="602346">
                <a:off x="-1813998" y="6426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6"/>
              <p:cNvSpPr/>
              <p:nvPr/>
            </p:nvSpPr>
            <p:spPr>
              <a:xfrm rot="-565460" flipH="1">
                <a:off x="39287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6"/>
              <p:cNvSpPr/>
              <p:nvPr/>
            </p:nvSpPr>
            <p:spPr>
              <a:xfrm rot="602346">
                <a:off x="-1748673" y="5664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6"/>
              <p:cNvSpPr/>
              <p:nvPr/>
            </p:nvSpPr>
            <p:spPr>
              <a:xfrm rot="-3790987">
                <a:off x="2549219" y="722852"/>
                <a:ext cx="3661649" cy="3894065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6"/>
              <p:cNvSpPr/>
              <p:nvPr/>
            </p:nvSpPr>
            <p:spPr>
              <a:xfrm rot="-565460" flipH="1">
                <a:off x="40049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6"/>
              <p:cNvSpPr/>
              <p:nvPr/>
            </p:nvSpPr>
            <p:spPr>
              <a:xfrm rot="-2190436">
                <a:off x="6767466" y="22034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6"/>
              <p:cNvSpPr/>
              <p:nvPr/>
            </p:nvSpPr>
            <p:spPr>
              <a:xfrm rot="9272496">
                <a:off x="78450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3" name="Google Shape;293;p16"/>
          <p:cNvSpPr txBox="1">
            <a:spLocks noGrp="1"/>
          </p:cNvSpPr>
          <p:nvPr>
            <p:ph type="subTitle" idx="1"/>
          </p:nvPr>
        </p:nvSpPr>
        <p:spPr>
          <a:xfrm>
            <a:off x="952700" y="1707975"/>
            <a:ext cx="3297900" cy="21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294" name="Google Shape;294;p16"/>
          <p:cNvCxnSpPr/>
          <p:nvPr/>
        </p:nvCxnSpPr>
        <p:spPr>
          <a:xfrm>
            <a:off x="8404800" y="797792"/>
            <a:ext cx="7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16"/>
          <p:cNvCxnSpPr/>
          <p:nvPr/>
        </p:nvCxnSpPr>
        <p:spPr>
          <a:xfrm>
            <a:off x="100" y="797792"/>
            <a:ext cx="7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16"/>
          <p:cNvCxnSpPr/>
          <p:nvPr/>
        </p:nvCxnSpPr>
        <p:spPr>
          <a:xfrm>
            <a:off x="716800" y="4855175"/>
            <a:ext cx="7695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AND_TWO_COLUMNS_3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"/>
          <p:cNvSpPr txBox="1">
            <a:spLocks noGrp="1"/>
          </p:cNvSpPr>
          <p:nvPr>
            <p:ph type="title"/>
          </p:nvPr>
        </p:nvSpPr>
        <p:spPr>
          <a:xfrm>
            <a:off x="1464050" y="445025"/>
            <a:ext cx="62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19" name="Google Shape;319;p18"/>
          <p:cNvGrpSpPr/>
          <p:nvPr/>
        </p:nvGrpSpPr>
        <p:grpSpPr>
          <a:xfrm>
            <a:off x="-2138111" y="-1907432"/>
            <a:ext cx="12612232" cy="7338805"/>
            <a:chOff x="-2138111" y="-1907432"/>
            <a:chExt cx="12612232" cy="7338805"/>
          </a:xfrm>
        </p:grpSpPr>
        <p:sp>
          <p:nvSpPr>
            <p:cNvPr id="320" name="Google Shape;320;p18"/>
            <p:cNvSpPr/>
            <p:nvPr/>
          </p:nvSpPr>
          <p:spPr>
            <a:xfrm rot="-10210910">
              <a:off x="5334753" y="-288655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 rot="-10210910">
              <a:off x="5416403" y="-315880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" name="Google Shape;322;p18"/>
            <p:cNvGrpSpPr/>
            <p:nvPr/>
          </p:nvGrpSpPr>
          <p:grpSpPr>
            <a:xfrm>
              <a:off x="-2138111" y="-1907432"/>
              <a:ext cx="12612232" cy="7338805"/>
              <a:chOff x="-2138111" y="-1907432"/>
              <a:chExt cx="12612232" cy="7338805"/>
            </a:xfrm>
          </p:grpSpPr>
          <p:sp>
            <p:nvSpPr>
              <p:cNvPr id="323" name="Google Shape;323;p18"/>
              <p:cNvSpPr/>
              <p:nvPr/>
            </p:nvSpPr>
            <p:spPr>
              <a:xfrm rot="9272496">
                <a:off x="86615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8"/>
              <p:cNvSpPr/>
              <p:nvPr/>
            </p:nvSpPr>
            <p:spPr>
              <a:xfrm rot="-2190436">
                <a:off x="6767466" y="23099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8"/>
              <p:cNvSpPr/>
              <p:nvPr/>
            </p:nvSpPr>
            <p:spPr>
              <a:xfrm rot="-3790971">
                <a:off x="2411629" y="580018"/>
                <a:ext cx="3827959" cy="4070931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8"/>
              <p:cNvSpPr/>
              <p:nvPr/>
            </p:nvSpPr>
            <p:spPr>
              <a:xfrm rot="602346">
                <a:off x="-1813998" y="6426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8"/>
              <p:cNvSpPr/>
              <p:nvPr/>
            </p:nvSpPr>
            <p:spPr>
              <a:xfrm rot="-565460" flipH="1">
                <a:off x="39287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8"/>
              <p:cNvSpPr/>
              <p:nvPr/>
            </p:nvSpPr>
            <p:spPr>
              <a:xfrm rot="602346">
                <a:off x="-1748673" y="5664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8"/>
              <p:cNvSpPr/>
              <p:nvPr/>
            </p:nvSpPr>
            <p:spPr>
              <a:xfrm rot="-3790987">
                <a:off x="2549219" y="722852"/>
                <a:ext cx="3661649" cy="3894065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8"/>
              <p:cNvSpPr/>
              <p:nvPr/>
            </p:nvSpPr>
            <p:spPr>
              <a:xfrm rot="-565460" flipH="1">
                <a:off x="40049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8"/>
              <p:cNvSpPr/>
              <p:nvPr/>
            </p:nvSpPr>
            <p:spPr>
              <a:xfrm rot="-2190436">
                <a:off x="6767466" y="22034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8"/>
              <p:cNvSpPr/>
              <p:nvPr/>
            </p:nvSpPr>
            <p:spPr>
              <a:xfrm rot="9272496">
                <a:off x="78450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333" name="Google Shape;333;p18"/>
          <p:cNvCxnSpPr/>
          <p:nvPr/>
        </p:nvCxnSpPr>
        <p:spPr>
          <a:xfrm>
            <a:off x="8404800" y="797792"/>
            <a:ext cx="7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18"/>
          <p:cNvCxnSpPr/>
          <p:nvPr/>
        </p:nvCxnSpPr>
        <p:spPr>
          <a:xfrm>
            <a:off x="100" y="797792"/>
            <a:ext cx="7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Google Shape;335;p18"/>
          <p:cNvCxnSpPr/>
          <p:nvPr/>
        </p:nvCxnSpPr>
        <p:spPr>
          <a:xfrm>
            <a:off x="716800" y="4855175"/>
            <a:ext cx="7695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24"/>
          <p:cNvGrpSpPr/>
          <p:nvPr/>
        </p:nvGrpSpPr>
        <p:grpSpPr>
          <a:xfrm>
            <a:off x="-2138111" y="-1907432"/>
            <a:ext cx="12612232" cy="7338805"/>
            <a:chOff x="-2138111" y="-1907432"/>
            <a:chExt cx="12612232" cy="7338805"/>
          </a:xfrm>
        </p:grpSpPr>
        <p:sp>
          <p:nvSpPr>
            <p:cNvPr id="482" name="Google Shape;482;p24"/>
            <p:cNvSpPr/>
            <p:nvPr/>
          </p:nvSpPr>
          <p:spPr>
            <a:xfrm rot="-10210910">
              <a:off x="5334753" y="-288655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 rot="-10210910">
              <a:off x="5416403" y="-315880"/>
              <a:ext cx="3261178" cy="1154360"/>
            </a:xfrm>
            <a:custGeom>
              <a:avLst/>
              <a:gdLst/>
              <a:ahLst/>
              <a:cxnLst/>
              <a:rect l="l" t="t" r="r" b="b"/>
              <a:pathLst>
                <a:path w="71732" h="25391" extrusionOk="0">
                  <a:moveTo>
                    <a:pt x="56488" y="1"/>
                  </a:moveTo>
                  <a:cubicBezTo>
                    <a:pt x="55279" y="1"/>
                    <a:pt x="54071" y="138"/>
                    <a:pt x="52895" y="412"/>
                  </a:cubicBezTo>
                  <a:cubicBezTo>
                    <a:pt x="49787" y="1143"/>
                    <a:pt x="47158" y="2890"/>
                    <a:pt x="44873" y="5073"/>
                  </a:cubicBezTo>
                  <a:cubicBezTo>
                    <a:pt x="40293" y="9420"/>
                    <a:pt x="36272" y="15847"/>
                    <a:pt x="29367" y="16416"/>
                  </a:cubicBezTo>
                  <a:cubicBezTo>
                    <a:pt x="29019" y="16444"/>
                    <a:pt x="28673" y="16457"/>
                    <a:pt x="28327" y="16457"/>
                  </a:cubicBezTo>
                  <a:cubicBezTo>
                    <a:pt x="25059" y="16457"/>
                    <a:pt x="21885" y="15265"/>
                    <a:pt x="18836" y="14182"/>
                  </a:cubicBezTo>
                  <a:cubicBezTo>
                    <a:pt x="15978" y="13173"/>
                    <a:pt x="13052" y="12242"/>
                    <a:pt x="9988" y="12242"/>
                  </a:cubicBezTo>
                  <a:cubicBezTo>
                    <a:pt x="9939" y="12242"/>
                    <a:pt x="9889" y="12242"/>
                    <a:pt x="9839" y="12243"/>
                  </a:cubicBezTo>
                  <a:cubicBezTo>
                    <a:pt x="7037" y="12283"/>
                    <a:pt x="4275" y="13238"/>
                    <a:pt x="2478" y="15472"/>
                  </a:cubicBezTo>
                  <a:cubicBezTo>
                    <a:pt x="741" y="17645"/>
                    <a:pt x="152" y="20498"/>
                    <a:pt x="50" y="23219"/>
                  </a:cubicBezTo>
                  <a:cubicBezTo>
                    <a:pt x="30" y="23930"/>
                    <a:pt x="41" y="24641"/>
                    <a:pt x="71" y="25352"/>
                  </a:cubicBezTo>
                  <a:cubicBezTo>
                    <a:pt x="76" y="25377"/>
                    <a:pt x="94" y="25390"/>
                    <a:pt x="110" y="25390"/>
                  </a:cubicBezTo>
                  <a:cubicBezTo>
                    <a:pt x="127" y="25390"/>
                    <a:pt x="142" y="25377"/>
                    <a:pt x="142" y="25352"/>
                  </a:cubicBezTo>
                  <a:cubicBezTo>
                    <a:pt x="0" y="22529"/>
                    <a:pt x="244" y="19523"/>
                    <a:pt x="1584" y="16975"/>
                  </a:cubicBezTo>
                  <a:cubicBezTo>
                    <a:pt x="2264" y="15685"/>
                    <a:pt x="3229" y="14568"/>
                    <a:pt x="4458" y="13775"/>
                  </a:cubicBezTo>
                  <a:cubicBezTo>
                    <a:pt x="5676" y="12994"/>
                    <a:pt x="7068" y="12557"/>
                    <a:pt x="8489" y="12394"/>
                  </a:cubicBezTo>
                  <a:cubicBezTo>
                    <a:pt x="9022" y="12333"/>
                    <a:pt x="9548" y="12305"/>
                    <a:pt x="10070" y="12305"/>
                  </a:cubicBezTo>
                  <a:cubicBezTo>
                    <a:pt x="16002" y="12305"/>
                    <a:pt x="21274" y="15981"/>
                    <a:pt x="27163" y="16467"/>
                  </a:cubicBezTo>
                  <a:cubicBezTo>
                    <a:pt x="27555" y="16501"/>
                    <a:pt x="27948" y="16519"/>
                    <a:pt x="28340" y="16519"/>
                  </a:cubicBezTo>
                  <a:cubicBezTo>
                    <a:pt x="29566" y="16519"/>
                    <a:pt x="30787" y="16346"/>
                    <a:pt x="31956" y="15969"/>
                  </a:cubicBezTo>
                  <a:cubicBezTo>
                    <a:pt x="33368" y="15512"/>
                    <a:pt x="34677" y="14801"/>
                    <a:pt x="35886" y="13949"/>
                  </a:cubicBezTo>
                  <a:cubicBezTo>
                    <a:pt x="38414" y="12151"/>
                    <a:pt x="40456" y="9815"/>
                    <a:pt x="42548" y="7551"/>
                  </a:cubicBezTo>
                  <a:cubicBezTo>
                    <a:pt x="44710" y="5216"/>
                    <a:pt x="47025" y="2890"/>
                    <a:pt x="49950" y="1509"/>
                  </a:cubicBezTo>
                  <a:cubicBezTo>
                    <a:pt x="51984" y="549"/>
                    <a:pt x="54235" y="70"/>
                    <a:pt x="56482" y="70"/>
                  </a:cubicBezTo>
                  <a:cubicBezTo>
                    <a:pt x="57421" y="70"/>
                    <a:pt x="58360" y="153"/>
                    <a:pt x="59282" y="321"/>
                  </a:cubicBezTo>
                  <a:cubicBezTo>
                    <a:pt x="65182" y="1387"/>
                    <a:pt x="69945" y="6038"/>
                    <a:pt x="71315" y="11857"/>
                  </a:cubicBezTo>
                  <a:cubicBezTo>
                    <a:pt x="71488" y="12567"/>
                    <a:pt x="71599" y="13288"/>
                    <a:pt x="71660" y="14009"/>
                  </a:cubicBezTo>
                  <a:cubicBezTo>
                    <a:pt x="71666" y="14035"/>
                    <a:pt x="71684" y="14047"/>
                    <a:pt x="71700" y="14047"/>
                  </a:cubicBezTo>
                  <a:cubicBezTo>
                    <a:pt x="71717" y="14047"/>
                    <a:pt x="71732" y="14035"/>
                    <a:pt x="71732" y="14009"/>
                  </a:cubicBezTo>
                  <a:cubicBezTo>
                    <a:pt x="71244" y="8292"/>
                    <a:pt x="67386" y="3042"/>
                    <a:pt x="62004" y="1001"/>
                  </a:cubicBezTo>
                  <a:cubicBezTo>
                    <a:pt x="60248" y="333"/>
                    <a:pt x="58368" y="1"/>
                    <a:pt x="56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4" name="Google Shape;484;p24"/>
            <p:cNvGrpSpPr/>
            <p:nvPr/>
          </p:nvGrpSpPr>
          <p:grpSpPr>
            <a:xfrm>
              <a:off x="-2138111" y="-1907432"/>
              <a:ext cx="12612232" cy="7338805"/>
              <a:chOff x="-2138111" y="-1907432"/>
              <a:chExt cx="12612232" cy="7338805"/>
            </a:xfrm>
          </p:grpSpPr>
          <p:sp>
            <p:nvSpPr>
              <p:cNvPr id="485" name="Google Shape;485;p24"/>
              <p:cNvSpPr/>
              <p:nvPr/>
            </p:nvSpPr>
            <p:spPr>
              <a:xfrm rot="9272496">
                <a:off x="86615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4"/>
              <p:cNvSpPr/>
              <p:nvPr/>
            </p:nvSpPr>
            <p:spPr>
              <a:xfrm rot="-2190436">
                <a:off x="6767466" y="23099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4"/>
              <p:cNvSpPr/>
              <p:nvPr/>
            </p:nvSpPr>
            <p:spPr>
              <a:xfrm rot="-3790971">
                <a:off x="2411629" y="580018"/>
                <a:ext cx="3827959" cy="4070931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4"/>
              <p:cNvSpPr/>
              <p:nvPr/>
            </p:nvSpPr>
            <p:spPr>
              <a:xfrm rot="602346">
                <a:off x="-1813998" y="6426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4"/>
              <p:cNvSpPr/>
              <p:nvPr/>
            </p:nvSpPr>
            <p:spPr>
              <a:xfrm rot="-565460" flipH="1">
                <a:off x="39287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4"/>
              <p:cNvSpPr/>
              <p:nvPr/>
            </p:nvSpPr>
            <p:spPr>
              <a:xfrm rot="602346">
                <a:off x="-1748673" y="566490"/>
                <a:ext cx="6301923" cy="4272111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4"/>
              <p:cNvSpPr/>
              <p:nvPr/>
            </p:nvSpPr>
            <p:spPr>
              <a:xfrm rot="-3790987">
                <a:off x="2549219" y="722852"/>
                <a:ext cx="3661649" cy="3894065"/>
              </a:xfrm>
              <a:custGeom>
                <a:avLst/>
                <a:gdLst/>
                <a:ahLst/>
                <a:cxnLst/>
                <a:rect l="l" t="t" r="r" b="b"/>
                <a:pathLst>
                  <a:path w="37197" h="39558" extrusionOk="0">
                    <a:moveTo>
                      <a:pt x="8059" y="63"/>
                    </a:moveTo>
                    <a:cubicBezTo>
                      <a:pt x="8465" y="63"/>
                      <a:pt x="8871" y="115"/>
                      <a:pt x="9271" y="227"/>
                    </a:cubicBezTo>
                    <a:cubicBezTo>
                      <a:pt x="9993" y="430"/>
                      <a:pt x="10612" y="867"/>
                      <a:pt x="11221" y="1303"/>
                    </a:cubicBezTo>
                    <a:cubicBezTo>
                      <a:pt x="12003" y="1872"/>
                      <a:pt x="12683" y="2562"/>
                      <a:pt x="13232" y="3375"/>
                    </a:cubicBezTo>
                    <a:cubicBezTo>
                      <a:pt x="13709" y="4086"/>
                      <a:pt x="14075" y="4868"/>
                      <a:pt x="14430" y="5640"/>
                    </a:cubicBezTo>
                    <a:cubicBezTo>
                      <a:pt x="15232" y="7396"/>
                      <a:pt x="16136" y="9112"/>
                      <a:pt x="17334" y="10645"/>
                    </a:cubicBezTo>
                    <a:cubicBezTo>
                      <a:pt x="17934" y="11417"/>
                      <a:pt x="18654" y="12118"/>
                      <a:pt x="19518" y="12585"/>
                    </a:cubicBezTo>
                    <a:cubicBezTo>
                      <a:pt x="20380" y="13052"/>
                      <a:pt x="21355" y="13276"/>
                      <a:pt x="22330" y="13357"/>
                    </a:cubicBezTo>
                    <a:cubicBezTo>
                      <a:pt x="22751" y="13391"/>
                      <a:pt x="23173" y="13403"/>
                      <a:pt x="23596" y="13403"/>
                    </a:cubicBezTo>
                    <a:cubicBezTo>
                      <a:pt x="24525" y="13403"/>
                      <a:pt x="25460" y="13346"/>
                      <a:pt x="26392" y="13346"/>
                    </a:cubicBezTo>
                    <a:cubicBezTo>
                      <a:pt x="27167" y="13346"/>
                      <a:pt x="27940" y="13386"/>
                      <a:pt x="28707" y="13529"/>
                    </a:cubicBezTo>
                    <a:cubicBezTo>
                      <a:pt x="32252" y="14200"/>
                      <a:pt x="35044" y="17063"/>
                      <a:pt x="36273" y="20364"/>
                    </a:cubicBezTo>
                    <a:cubicBezTo>
                      <a:pt x="36923" y="22079"/>
                      <a:pt x="37135" y="23918"/>
                      <a:pt x="36912" y="25746"/>
                    </a:cubicBezTo>
                    <a:cubicBezTo>
                      <a:pt x="36668" y="27644"/>
                      <a:pt x="35988" y="29462"/>
                      <a:pt x="35003" y="31097"/>
                    </a:cubicBezTo>
                    <a:cubicBezTo>
                      <a:pt x="32942" y="34529"/>
                      <a:pt x="29621" y="37068"/>
                      <a:pt x="25864" y="38388"/>
                    </a:cubicBezTo>
                    <a:cubicBezTo>
                      <a:pt x="23789" y="39119"/>
                      <a:pt x="21584" y="39491"/>
                      <a:pt x="19379" y="39491"/>
                    </a:cubicBezTo>
                    <a:cubicBezTo>
                      <a:pt x="17387" y="39491"/>
                      <a:pt x="15394" y="39187"/>
                      <a:pt x="13496" y="38571"/>
                    </a:cubicBezTo>
                    <a:cubicBezTo>
                      <a:pt x="9851" y="37383"/>
                      <a:pt x="6611" y="35027"/>
                      <a:pt x="4275" y="31990"/>
                    </a:cubicBezTo>
                    <a:cubicBezTo>
                      <a:pt x="3118" y="30487"/>
                      <a:pt x="2183" y="28822"/>
                      <a:pt x="1524" y="27055"/>
                    </a:cubicBezTo>
                    <a:cubicBezTo>
                      <a:pt x="721" y="24882"/>
                      <a:pt x="315" y="22577"/>
                      <a:pt x="183" y="20262"/>
                    </a:cubicBezTo>
                    <a:cubicBezTo>
                      <a:pt x="41" y="17967"/>
                      <a:pt x="163" y="15672"/>
                      <a:pt x="376" y="13387"/>
                    </a:cubicBezTo>
                    <a:cubicBezTo>
                      <a:pt x="477" y="12240"/>
                      <a:pt x="610" y="11113"/>
                      <a:pt x="752" y="9975"/>
                    </a:cubicBezTo>
                    <a:cubicBezTo>
                      <a:pt x="884" y="8919"/>
                      <a:pt x="1036" y="7863"/>
                      <a:pt x="1290" y="6827"/>
                    </a:cubicBezTo>
                    <a:cubicBezTo>
                      <a:pt x="1768" y="4857"/>
                      <a:pt x="2610" y="2867"/>
                      <a:pt x="4205" y="1557"/>
                    </a:cubicBezTo>
                    <a:cubicBezTo>
                      <a:pt x="5275" y="676"/>
                      <a:pt x="6662" y="63"/>
                      <a:pt x="8059" y="63"/>
                    </a:cubicBezTo>
                    <a:close/>
                    <a:moveTo>
                      <a:pt x="8072" y="0"/>
                    </a:moveTo>
                    <a:cubicBezTo>
                      <a:pt x="7618" y="0"/>
                      <a:pt x="7163" y="62"/>
                      <a:pt x="6723" y="176"/>
                    </a:cubicBezTo>
                    <a:cubicBezTo>
                      <a:pt x="4925" y="644"/>
                      <a:pt x="3433" y="1892"/>
                      <a:pt x="2499" y="3487"/>
                    </a:cubicBezTo>
                    <a:cubicBezTo>
                      <a:pt x="1432" y="5324"/>
                      <a:pt x="1016" y="7447"/>
                      <a:pt x="741" y="9528"/>
                    </a:cubicBezTo>
                    <a:cubicBezTo>
                      <a:pt x="427" y="11834"/>
                      <a:pt x="183" y="14159"/>
                      <a:pt x="92" y="16485"/>
                    </a:cubicBezTo>
                    <a:cubicBezTo>
                      <a:pt x="1" y="18810"/>
                      <a:pt x="71" y="21156"/>
                      <a:pt x="488" y="23451"/>
                    </a:cubicBezTo>
                    <a:cubicBezTo>
                      <a:pt x="863" y="25543"/>
                      <a:pt x="1524" y="27583"/>
                      <a:pt x="2539" y="29452"/>
                    </a:cubicBezTo>
                    <a:cubicBezTo>
                      <a:pt x="3453" y="31137"/>
                      <a:pt x="4621" y="32681"/>
                      <a:pt x="5981" y="34032"/>
                    </a:cubicBezTo>
                    <a:cubicBezTo>
                      <a:pt x="7342" y="35372"/>
                      <a:pt x="8896" y="36510"/>
                      <a:pt x="10582" y="37403"/>
                    </a:cubicBezTo>
                    <a:cubicBezTo>
                      <a:pt x="12369" y="38347"/>
                      <a:pt x="14298" y="38987"/>
                      <a:pt x="16298" y="39312"/>
                    </a:cubicBezTo>
                    <a:cubicBezTo>
                      <a:pt x="17316" y="39476"/>
                      <a:pt x="18346" y="39557"/>
                      <a:pt x="19377" y="39557"/>
                    </a:cubicBezTo>
                    <a:cubicBezTo>
                      <a:pt x="20453" y="39557"/>
                      <a:pt x="21530" y="39468"/>
                      <a:pt x="22594" y="39292"/>
                    </a:cubicBezTo>
                    <a:cubicBezTo>
                      <a:pt x="24676" y="38947"/>
                      <a:pt x="26707" y="38266"/>
                      <a:pt x="28576" y="37261"/>
                    </a:cubicBezTo>
                    <a:cubicBezTo>
                      <a:pt x="30291" y="36337"/>
                      <a:pt x="31855" y="35118"/>
                      <a:pt x="33165" y="33676"/>
                    </a:cubicBezTo>
                    <a:cubicBezTo>
                      <a:pt x="34455" y="32254"/>
                      <a:pt x="35511" y="30620"/>
                      <a:pt x="36201" y="28822"/>
                    </a:cubicBezTo>
                    <a:cubicBezTo>
                      <a:pt x="36871" y="27076"/>
                      <a:pt x="37196" y="25166"/>
                      <a:pt x="37024" y="23298"/>
                    </a:cubicBezTo>
                    <a:cubicBezTo>
                      <a:pt x="36862" y="21511"/>
                      <a:pt x="36252" y="19764"/>
                      <a:pt x="35308" y="18241"/>
                    </a:cubicBezTo>
                    <a:cubicBezTo>
                      <a:pt x="34384" y="16749"/>
                      <a:pt x="33125" y="15449"/>
                      <a:pt x="31611" y="14555"/>
                    </a:cubicBezTo>
                    <a:cubicBezTo>
                      <a:pt x="30850" y="14118"/>
                      <a:pt x="30038" y="13773"/>
                      <a:pt x="29185" y="13560"/>
                    </a:cubicBezTo>
                    <a:cubicBezTo>
                      <a:pt x="28283" y="13344"/>
                      <a:pt x="27356" y="13284"/>
                      <a:pt x="26434" y="13284"/>
                    </a:cubicBezTo>
                    <a:cubicBezTo>
                      <a:pt x="26359" y="13284"/>
                      <a:pt x="26284" y="13285"/>
                      <a:pt x="26209" y="13286"/>
                    </a:cubicBezTo>
                    <a:cubicBezTo>
                      <a:pt x="25356" y="13290"/>
                      <a:pt x="24474" y="13342"/>
                      <a:pt x="23596" y="13342"/>
                    </a:cubicBezTo>
                    <a:cubicBezTo>
                      <a:pt x="22268" y="13342"/>
                      <a:pt x="20949" y="13222"/>
                      <a:pt x="19751" y="12636"/>
                    </a:cubicBezTo>
                    <a:cubicBezTo>
                      <a:pt x="18817" y="12179"/>
                      <a:pt x="18055" y="11448"/>
                      <a:pt x="17415" y="10645"/>
                    </a:cubicBezTo>
                    <a:cubicBezTo>
                      <a:pt x="16756" y="9813"/>
                      <a:pt x="16187" y="8909"/>
                      <a:pt x="15669" y="7995"/>
                    </a:cubicBezTo>
                    <a:cubicBezTo>
                      <a:pt x="14765" y="6411"/>
                      <a:pt x="14206" y="4634"/>
                      <a:pt x="13150" y="3151"/>
                    </a:cubicBezTo>
                    <a:cubicBezTo>
                      <a:pt x="12633" y="2410"/>
                      <a:pt x="11983" y="1781"/>
                      <a:pt x="11252" y="1242"/>
                    </a:cubicBezTo>
                    <a:cubicBezTo>
                      <a:pt x="10622" y="795"/>
                      <a:pt x="9993" y="349"/>
                      <a:pt x="9241" y="146"/>
                    </a:cubicBezTo>
                    <a:cubicBezTo>
                      <a:pt x="8859" y="47"/>
                      <a:pt x="8466" y="0"/>
                      <a:pt x="8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4"/>
              <p:cNvSpPr/>
              <p:nvPr/>
            </p:nvSpPr>
            <p:spPr>
              <a:xfrm rot="-565460" flipH="1">
                <a:off x="4004977" y="960008"/>
                <a:ext cx="5920740" cy="4013705"/>
              </a:xfrm>
              <a:custGeom>
                <a:avLst/>
                <a:gdLst/>
                <a:ahLst/>
                <a:cxnLst/>
                <a:rect l="l" t="t" r="r" b="b"/>
                <a:pathLst>
                  <a:path w="47275" h="32048" extrusionOk="0">
                    <a:moveTo>
                      <a:pt x="11491" y="1"/>
                    </a:moveTo>
                    <a:cubicBezTo>
                      <a:pt x="9887" y="1"/>
                      <a:pt x="8266" y="466"/>
                      <a:pt x="6879" y="1233"/>
                    </a:cubicBezTo>
                    <a:cubicBezTo>
                      <a:pt x="4575" y="2523"/>
                      <a:pt x="2797" y="4543"/>
                      <a:pt x="1203" y="6614"/>
                    </a:cubicBezTo>
                    <a:cubicBezTo>
                      <a:pt x="807" y="7133"/>
                      <a:pt x="411" y="7661"/>
                      <a:pt x="15" y="8189"/>
                    </a:cubicBezTo>
                    <a:cubicBezTo>
                      <a:pt x="1" y="8210"/>
                      <a:pt x="27" y="8232"/>
                      <a:pt x="51" y="8232"/>
                    </a:cubicBezTo>
                    <a:cubicBezTo>
                      <a:pt x="60" y="8232"/>
                      <a:pt x="70" y="8228"/>
                      <a:pt x="76" y="8219"/>
                    </a:cubicBezTo>
                    <a:cubicBezTo>
                      <a:pt x="1660" y="6086"/>
                      <a:pt x="3275" y="3924"/>
                      <a:pt x="5397" y="2299"/>
                    </a:cubicBezTo>
                    <a:cubicBezTo>
                      <a:pt x="7152" y="955"/>
                      <a:pt x="9277" y="73"/>
                      <a:pt x="11491" y="73"/>
                    </a:cubicBezTo>
                    <a:cubicBezTo>
                      <a:pt x="11737" y="73"/>
                      <a:pt x="11984" y="83"/>
                      <a:pt x="12231" y="106"/>
                    </a:cubicBezTo>
                    <a:cubicBezTo>
                      <a:pt x="13409" y="217"/>
                      <a:pt x="14556" y="593"/>
                      <a:pt x="15511" y="1293"/>
                    </a:cubicBezTo>
                    <a:cubicBezTo>
                      <a:pt x="16537" y="2045"/>
                      <a:pt x="17268" y="3121"/>
                      <a:pt x="17725" y="4289"/>
                    </a:cubicBezTo>
                    <a:cubicBezTo>
                      <a:pt x="18781" y="6991"/>
                      <a:pt x="18395" y="9915"/>
                      <a:pt x="17999" y="12697"/>
                    </a:cubicBezTo>
                    <a:cubicBezTo>
                      <a:pt x="17613" y="15419"/>
                      <a:pt x="17379" y="18150"/>
                      <a:pt x="17776" y="20892"/>
                    </a:cubicBezTo>
                    <a:cubicBezTo>
                      <a:pt x="18131" y="23421"/>
                      <a:pt x="19015" y="25928"/>
                      <a:pt x="20639" y="27919"/>
                    </a:cubicBezTo>
                    <a:cubicBezTo>
                      <a:pt x="22111" y="29726"/>
                      <a:pt x="24153" y="31138"/>
                      <a:pt x="26437" y="31676"/>
                    </a:cubicBezTo>
                    <a:cubicBezTo>
                      <a:pt x="27071" y="31821"/>
                      <a:pt x="27717" y="31897"/>
                      <a:pt x="28363" y="31897"/>
                    </a:cubicBezTo>
                    <a:cubicBezTo>
                      <a:pt x="28847" y="31897"/>
                      <a:pt x="29330" y="31855"/>
                      <a:pt x="29809" y="31768"/>
                    </a:cubicBezTo>
                    <a:cubicBezTo>
                      <a:pt x="31108" y="31524"/>
                      <a:pt x="32327" y="30965"/>
                      <a:pt x="33484" y="30326"/>
                    </a:cubicBezTo>
                    <a:cubicBezTo>
                      <a:pt x="35942" y="28955"/>
                      <a:pt x="38318" y="27066"/>
                      <a:pt x="41222" y="26792"/>
                    </a:cubicBezTo>
                    <a:cubicBezTo>
                      <a:pt x="41420" y="26775"/>
                      <a:pt x="41617" y="26765"/>
                      <a:pt x="41813" y="26765"/>
                    </a:cubicBezTo>
                    <a:cubicBezTo>
                      <a:pt x="42876" y="26765"/>
                      <a:pt x="43903" y="27032"/>
                      <a:pt x="44787" y="27675"/>
                    </a:cubicBezTo>
                    <a:cubicBezTo>
                      <a:pt x="45680" y="28336"/>
                      <a:pt x="46401" y="29310"/>
                      <a:pt x="46564" y="30417"/>
                    </a:cubicBezTo>
                    <a:cubicBezTo>
                      <a:pt x="46655" y="30955"/>
                      <a:pt x="46584" y="31504"/>
                      <a:pt x="46381" y="32011"/>
                    </a:cubicBezTo>
                    <a:cubicBezTo>
                      <a:pt x="46369" y="32034"/>
                      <a:pt x="46383" y="32047"/>
                      <a:pt x="46402" y="32047"/>
                    </a:cubicBezTo>
                    <a:cubicBezTo>
                      <a:pt x="46416" y="32047"/>
                      <a:pt x="46433" y="32039"/>
                      <a:pt x="46442" y="32021"/>
                    </a:cubicBezTo>
                    <a:cubicBezTo>
                      <a:pt x="47274" y="29990"/>
                      <a:pt x="45680" y="27838"/>
                      <a:pt x="43832" y="27066"/>
                    </a:cubicBezTo>
                    <a:cubicBezTo>
                      <a:pt x="43212" y="26801"/>
                      <a:pt x="42543" y="26691"/>
                      <a:pt x="41870" y="26691"/>
                    </a:cubicBezTo>
                    <a:cubicBezTo>
                      <a:pt x="41253" y="26691"/>
                      <a:pt x="40632" y="26783"/>
                      <a:pt x="40044" y="26934"/>
                    </a:cubicBezTo>
                    <a:cubicBezTo>
                      <a:pt x="38654" y="27279"/>
                      <a:pt x="37354" y="27939"/>
                      <a:pt x="36125" y="28660"/>
                    </a:cubicBezTo>
                    <a:cubicBezTo>
                      <a:pt x="33789" y="30051"/>
                      <a:pt x="31423" y="31757"/>
                      <a:pt x="28590" y="31829"/>
                    </a:cubicBezTo>
                    <a:cubicBezTo>
                      <a:pt x="28515" y="31831"/>
                      <a:pt x="28440" y="31832"/>
                      <a:pt x="28365" y="31832"/>
                    </a:cubicBezTo>
                    <a:cubicBezTo>
                      <a:pt x="25948" y="31832"/>
                      <a:pt x="23631" y="30733"/>
                      <a:pt x="21868" y="29128"/>
                    </a:cubicBezTo>
                    <a:cubicBezTo>
                      <a:pt x="19888" y="27320"/>
                      <a:pt x="18679" y="24872"/>
                      <a:pt x="18090" y="22273"/>
                    </a:cubicBezTo>
                    <a:cubicBezTo>
                      <a:pt x="17471" y="19521"/>
                      <a:pt x="17542" y="16658"/>
                      <a:pt x="17907" y="13875"/>
                    </a:cubicBezTo>
                    <a:cubicBezTo>
                      <a:pt x="18273" y="11022"/>
                      <a:pt x="18872" y="8077"/>
                      <a:pt x="18110" y="5233"/>
                    </a:cubicBezTo>
                    <a:cubicBezTo>
                      <a:pt x="17796" y="4086"/>
                      <a:pt x="17278" y="2979"/>
                      <a:pt x="16476" y="2085"/>
                    </a:cubicBezTo>
                    <a:cubicBezTo>
                      <a:pt x="15704" y="1223"/>
                      <a:pt x="14699" y="613"/>
                      <a:pt x="13592" y="289"/>
                    </a:cubicBezTo>
                    <a:cubicBezTo>
                      <a:pt x="12909" y="92"/>
                      <a:pt x="12202" y="1"/>
                      <a:pt x="11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4"/>
              <p:cNvSpPr/>
              <p:nvPr/>
            </p:nvSpPr>
            <p:spPr>
              <a:xfrm rot="-2190436">
                <a:off x="6767466" y="2203417"/>
                <a:ext cx="3389217" cy="2184986"/>
              </a:xfrm>
              <a:custGeom>
                <a:avLst/>
                <a:gdLst/>
                <a:ahLst/>
                <a:cxnLst/>
                <a:rect l="l" t="t" r="r" b="b"/>
                <a:pathLst>
                  <a:path w="68641" h="44252" extrusionOk="0">
                    <a:moveTo>
                      <a:pt x="67677" y="0"/>
                    </a:moveTo>
                    <a:cubicBezTo>
                      <a:pt x="65155" y="0"/>
                      <a:pt x="62741" y="1012"/>
                      <a:pt x="60731" y="2524"/>
                    </a:cubicBezTo>
                    <a:cubicBezTo>
                      <a:pt x="58294" y="4352"/>
                      <a:pt x="56516" y="6829"/>
                      <a:pt x="55074" y="9480"/>
                    </a:cubicBezTo>
                    <a:cubicBezTo>
                      <a:pt x="52160" y="14852"/>
                      <a:pt x="50383" y="21107"/>
                      <a:pt x="45621" y="25240"/>
                    </a:cubicBezTo>
                    <a:cubicBezTo>
                      <a:pt x="44504" y="26215"/>
                      <a:pt x="43245" y="27027"/>
                      <a:pt x="41864" y="27576"/>
                    </a:cubicBezTo>
                    <a:cubicBezTo>
                      <a:pt x="40310" y="28185"/>
                      <a:pt x="38644" y="28459"/>
                      <a:pt x="36979" y="28499"/>
                    </a:cubicBezTo>
                    <a:cubicBezTo>
                      <a:pt x="36764" y="28506"/>
                      <a:pt x="36550" y="28509"/>
                      <a:pt x="36335" y="28509"/>
                    </a:cubicBezTo>
                    <a:cubicBezTo>
                      <a:pt x="33195" y="28509"/>
                      <a:pt x="30095" y="27846"/>
                      <a:pt x="26977" y="27504"/>
                    </a:cubicBezTo>
                    <a:cubicBezTo>
                      <a:pt x="25877" y="27383"/>
                      <a:pt x="24780" y="27316"/>
                      <a:pt x="23686" y="27316"/>
                    </a:cubicBezTo>
                    <a:cubicBezTo>
                      <a:pt x="21954" y="27316"/>
                      <a:pt x="20230" y="27484"/>
                      <a:pt x="18518" y="27870"/>
                    </a:cubicBezTo>
                    <a:cubicBezTo>
                      <a:pt x="15918" y="28459"/>
                      <a:pt x="13420" y="29464"/>
                      <a:pt x="11125" y="30815"/>
                    </a:cubicBezTo>
                    <a:cubicBezTo>
                      <a:pt x="6576" y="33506"/>
                      <a:pt x="2799" y="37578"/>
                      <a:pt x="687" y="42442"/>
                    </a:cubicBezTo>
                    <a:cubicBezTo>
                      <a:pt x="433" y="43020"/>
                      <a:pt x="210" y="43609"/>
                      <a:pt x="7" y="44209"/>
                    </a:cubicBezTo>
                    <a:cubicBezTo>
                      <a:pt x="0" y="44234"/>
                      <a:pt x="21" y="44251"/>
                      <a:pt x="40" y="44251"/>
                    </a:cubicBezTo>
                    <a:cubicBezTo>
                      <a:pt x="52" y="44251"/>
                      <a:pt x="64" y="44245"/>
                      <a:pt x="68" y="44229"/>
                    </a:cubicBezTo>
                    <a:cubicBezTo>
                      <a:pt x="1824" y="39080"/>
                      <a:pt x="5398" y="34673"/>
                      <a:pt x="9897" y="31668"/>
                    </a:cubicBezTo>
                    <a:cubicBezTo>
                      <a:pt x="14007" y="28925"/>
                      <a:pt x="18839" y="27367"/>
                      <a:pt x="23767" y="27367"/>
                    </a:cubicBezTo>
                    <a:cubicBezTo>
                      <a:pt x="24257" y="27367"/>
                      <a:pt x="24749" y="27382"/>
                      <a:pt x="25240" y="27413"/>
                    </a:cubicBezTo>
                    <a:cubicBezTo>
                      <a:pt x="28866" y="27644"/>
                      <a:pt x="32681" y="28556"/>
                      <a:pt x="36366" y="28556"/>
                    </a:cubicBezTo>
                    <a:cubicBezTo>
                      <a:pt x="38998" y="28556"/>
                      <a:pt x="41563" y="28091"/>
                      <a:pt x="43945" y="26581"/>
                    </a:cubicBezTo>
                    <a:cubicBezTo>
                      <a:pt x="49053" y="23351"/>
                      <a:pt x="51308" y="17411"/>
                      <a:pt x="53785" y="12202"/>
                    </a:cubicBezTo>
                    <a:cubicBezTo>
                      <a:pt x="55126" y="9368"/>
                      <a:pt x="56638" y="6535"/>
                      <a:pt x="58852" y="4271"/>
                    </a:cubicBezTo>
                    <a:cubicBezTo>
                      <a:pt x="60893" y="2179"/>
                      <a:pt x="63543" y="493"/>
                      <a:pt x="66488" y="138"/>
                    </a:cubicBezTo>
                    <a:cubicBezTo>
                      <a:pt x="66861" y="89"/>
                      <a:pt x="67236" y="66"/>
                      <a:pt x="67611" y="66"/>
                    </a:cubicBezTo>
                    <a:cubicBezTo>
                      <a:pt x="67941" y="66"/>
                      <a:pt x="68272" y="84"/>
                      <a:pt x="68600" y="118"/>
                    </a:cubicBezTo>
                    <a:cubicBezTo>
                      <a:pt x="68641" y="118"/>
                      <a:pt x="68641" y="57"/>
                      <a:pt x="68600" y="46"/>
                    </a:cubicBezTo>
                    <a:cubicBezTo>
                      <a:pt x="68291" y="15"/>
                      <a:pt x="67983" y="0"/>
                      <a:pt x="67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4"/>
              <p:cNvSpPr/>
              <p:nvPr/>
            </p:nvSpPr>
            <p:spPr>
              <a:xfrm rot="9272496">
                <a:off x="784504" y="-1103050"/>
                <a:ext cx="4382991" cy="2835046"/>
              </a:xfrm>
              <a:custGeom>
                <a:avLst/>
                <a:gdLst/>
                <a:ahLst/>
                <a:cxnLst/>
                <a:rect l="l" t="t" r="r" b="b"/>
                <a:pathLst>
                  <a:path w="85746" h="55463" extrusionOk="0">
                    <a:moveTo>
                      <a:pt x="48227" y="0"/>
                    </a:moveTo>
                    <a:cubicBezTo>
                      <a:pt x="47882" y="0"/>
                      <a:pt x="47535" y="9"/>
                      <a:pt x="47188" y="28"/>
                    </a:cubicBezTo>
                    <a:cubicBezTo>
                      <a:pt x="42599" y="282"/>
                      <a:pt x="38151" y="2018"/>
                      <a:pt x="34455" y="4719"/>
                    </a:cubicBezTo>
                    <a:cubicBezTo>
                      <a:pt x="30372" y="7705"/>
                      <a:pt x="27509" y="11899"/>
                      <a:pt x="24311" y="15737"/>
                    </a:cubicBezTo>
                    <a:cubicBezTo>
                      <a:pt x="21142" y="19545"/>
                      <a:pt x="17345" y="23231"/>
                      <a:pt x="12338" y="24338"/>
                    </a:cubicBezTo>
                    <a:cubicBezTo>
                      <a:pt x="11445" y="24532"/>
                      <a:pt x="10521" y="24639"/>
                      <a:pt x="9599" y="24639"/>
                    </a:cubicBezTo>
                    <a:cubicBezTo>
                      <a:pt x="8059" y="24639"/>
                      <a:pt x="6524" y="24340"/>
                      <a:pt x="5139" y="23647"/>
                    </a:cubicBezTo>
                    <a:cubicBezTo>
                      <a:pt x="3209" y="22693"/>
                      <a:pt x="1585" y="21027"/>
                      <a:pt x="793" y="19017"/>
                    </a:cubicBezTo>
                    <a:cubicBezTo>
                      <a:pt x="407" y="18052"/>
                      <a:pt x="244" y="17026"/>
                      <a:pt x="305" y="16001"/>
                    </a:cubicBezTo>
                    <a:cubicBezTo>
                      <a:pt x="305" y="15976"/>
                      <a:pt x="287" y="15963"/>
                      <a:pt x="269" y="15963"/>
                    </a:cubicBezTo>
                    <a:cubicBezTo>
                      <a:pt x="252" y="15963"/>
                      <a:pt x="234" y="15976"/>
                      <a:pt x="234" y="16001"/>
                    </a:cubicBezTo>
                    <a:cubicBezTo>
                      <a:pt x="1" y="20032"/>
                      <a:pt x="3291" y="23516"/>
                      <a:pt x="7078" y="24419"/>
                    </a:cubicBezTo>
                    <a:cubicBezTo>
                      <a:pt x="7930" y="24622"/>
                      <a:pt x="8785" y="24716"/>
                      <a:pt x="9633" y="24716"/>
                    </a:cubicBezTo>
                    <a:cubicBezTo>
                      <a:pt x="13412" y="24716"/>
                      <a:pt x="17069" y="22848"/>
                      <a:pt x="19913" y="20418"/>
                    </a:cubicBezTo>
                    <a:cubicBezTo>
                      <a:pt x="23762" y="17128"/>
                      <a:pt x="26514" y="12813"/>
                      <a:pt x="29875" y="9056"/>
                    </a:cubicBezTo>
                    <a:cubicBezTo>
                      <a:pt x="33125" y="5410"/>
                      <a:pt x="37095" y="2546"/>
                      <a:pt x="41786" y="1084"/>
                    </a:cubicBezTo>
                    <a:cubicBezTo>
                      <a:pt x="43888" y="429"/>
                      <a:pt x="46088" y="78"/>
                      <a:pt x="48282" y="78"/>
                    </a:cubicBezTo>
                    <a:cubicBezTo>
                      <a:pt x="50613" y="78"/>
                      <a:pt x="52937" y="475"/>
                      <a:pt x="55129" y="1327"/>
                    </a:cubicBezTo>
                    <a:cubicBezTo>
                      <a:pt x="59049" y="2851"/>
                      <a:pt x="62492" y="5704"/>
                      <a:pt x="64523" y="9401"/>
                    </a:cubicBezTo>
                    <a:cubicBezTo>
                      <a:pt x="65670" y="11513"/>
                      <a:pt x="66259" y="13818"/>
                      <a:pt x="66421" y="16204"/>
                    </a:cubicBezTo>
                    <a:cubicBezTo>
                      <a:pt x="66614" y="18926"/>
                      <a:pt x="66330" y="21657"/>
                      <a:pt x="66218" y="24378"/>
                    </a:cubicBezTo>
                    <a:cubicBezTo>
                      <a:pt x="66046" y="28420"/>
                      <a:pt x="66391" y="32807"/>
                      <a:pt x="68930" y="36148"/>
                    </a:cubicBezTo>
                    <a:cubicBezTo>
                      <a:pt x="70067" y="37640"/>
                      <a:pt x="71600" y="38727"/>
                      <a:pt x="73428" y="39215"/>
                    </a:cubicBezTo>
                    <a:cubicBezTo>
                      <a:pt x="74657" y="39549"/>
                      <a:pt x="75936" y="39651"/>
                      <a:pt x="77196" y="39895"/>
                    </a:cubicBezTo>
                    <a:cubicBezTo>
                      <a:pt x="78343" y="40118"/>
                      <a:pt x="79439" y="40494"/>
                      <a:pt x="80434" y="41113"/>
                    </a:cubicBezTo>
                    <a:cubicBezTo>
                      <a:pt x="82303" y="42261"/>
                      <a:pt x="83745" y="44099"/>
                      <a:pt x="84395" y="46190"/>
                    </a:cubicBezTo>
                    <a:cubicBezTo>
                      <a:pt x="85055" y="48354"/>
                      <a:pt x="84811" y="50750"/>
                      <a:pt x="83826" y="52771"/>
                    </a:cubicBezTo>
                    <a:cubicBezTo>
                      <a:pt x="83339" y="53766"/>
                      <a:pt x="82679" y="54659"/>
                      <a:pt x="81867" y="55411"/>
                    </a:cubicBezTo>
                    <a:cubicBezTo>
                      <a:pt x="81844" y="55434"/>
                      <a:pt x="81866" y="55462"/>
                      <a:pt x="81892" y="55462"/>
                    </a:cubicBezTo>
                    <a:cubicBezTo>
                      <a:pt x="81901" y="55462"/>
                      <a:pt x="81909" y="55459"/>
                      <a:pt x="81917" y="55451"/>
                    </a:cubicBezTo>
                    <a:cubicBezTo>
                      <a:pt x="84974" y="52598"/>
                      <a:pt x="85746" y="47826"/>
                      <a:pt x="83582" y="44220"/>
                    </a:cubicBezTo>
                    <a:cubicBezTo>
                      <a:pt x="82567" y="42514"/>
                      <a:pt x="80993" y="41133"/>
                      <a:pt x="79155" y="40382"/>
                    </a:cubicBezTo>
                    <a:cubicBezTo>
                      <a:pt x="76840" y="39448"/>
                      <a:pt x="74220" y="39702"/>
                      <a:pt x="71956" y="38605"/>
                    </a:cubicBezTo>
                    <a:cubicBezTo>
                      <a:pt x="68229" y="36787"/>
                      <a:pt x="66685" y="32380"/>
                      <a:pt x="66330" y="28512"/>
                    </a:cubicBezTo>
                    <a:cubicBezTo>
                      <a:pt x="65843" y="23313"/>
                      <a:pt x="67305" y="18032"/>
                      <a:pt x="65974" y="12894"/>
                    </a:cubicBezTo>
                    <a:cubicBezTo>
                      <a:pt x="64979" y="9004"/>
                      <a:pt x="62400" y="5653"/>
                      <a:pt x="59120" y="3379"/>
                    </a:cubicBezTo>
                    <a:cubicBezTo>
                      <a:pt x="55922" y="1150"/>
                      <a:pt x="52115" y="0"/>
                      <a:pt x="48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5" name="Google Shape;495;p24"/>
          <p:cNvSpPr txBox="1">
            <a:spLocks noGrp="1"/>
          </p:cNvSpPr>
          <p:nvPr>
            <p:ph type="ctrTitle"/>
          </p:nvPr>
        </p:nvSpPr>
        <p:spPr>
          <a:xfrm>
            <a:off x="1826275" y="1148925"/>
            <a:ext cx="5303100" cy="103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96" name="Google Shape;496;p24"/>
          <p:cNvSpPr txBox="1">
            <a:spLocks noGrp="1"/>
          </p:cNvSpPr>
          <p:nvPr>
            <p:ph type="subTitle" idx="1"/>
          </p:nvPr>
        </p:nvSpPr>
        <p:spPr>
          <a:xfrm>
            <a:off x="1826275" y="2047175"/>
            <a:ext cx="5303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7" name="Google Shape;497;p24"/>
          <p:cNvSpPr txBox="1">
            <a:spLocks noGrp="1"/>
          </p:cNvSpPr>
          <p:nvPr>
            <p:ph type="subTitle" idx="2"/>
          </p:nvPr>
        </p:nvSpPr>
        <p:spPr>
          <a:xfrm>
            <a:off x="728400" y="631900"/>
            <a:ext cx="41622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24"/>
          <p:cNvSpPr txBox="1">
            <a:spLocks noGrp="1"/>
          </p:cNvSpPr>
          <p:nvPr>
            <p:ph type="subTitle" idx="3"/>
          </p:nvPr>
        </p:nvSpPr>
        <p:spPr>
          <a:xfrm rot="5400000">
            <a:off x="7122750" y="3302200"/>
            <a:ext cx="22707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24"/>
          <p:cNvSpPr txBox="1"/>
          <p:nvPr/>
        </p:nvSpPr>
        <p:spPr>
          <a:xfrm>
            <a:off x="2116750" y="3726225"/>
            <a:ext cx="4722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500" name="Google Shape;500;p24"/>
          <p:cNvCxnSpPr/>
          <p:nvPr/>
        </p:nvCxnSpPr>
        <p:spPr>
          <a:xfrm rot="10800000">
            <a:off x="-10800" y="797792"/>
            <a:ext cx="7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1" name="Google Shape;501;p24"/>
          <p:cNvCxnSpPr/>
          <p:nvPr/>
        </p:nvCxnSpPr>
        <p:spPr>
          <a:xfrm>
            <a:off x="716800" y="4855175"/>
            <a:ext cx="7695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64050" y="445025"/>
            <a:ext cx="621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inker"/>
              <a:buNone/>
              <a:defRPr sz="3000" b="1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inker"/>
              <a:buNone/>
              <a:defRPr sz="3000" b="1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inker"/>
              <a:buNone/>
              <a:defRPr sz="3000" b="1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inker"/>
              <a:buNone/>
              <a:defRPr sz="3000" b="1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inker"/>
              <a:buNone/>
              <a:defRPr sz="3000" b="1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inker"/>
              <a:buNone/>
              <a:defRPr sz="3000" b="1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inker"/>
              <a:buNone/>
              <a:defRPr sz="3000" b="1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inker"/>
              <a:buNone/>
              <a:defRPr sz="3000" b="1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inker"/>
              <a:buNone/>
              <a:defRPr sz="3000" b="1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 Medium"/>
              <a:buChar char="●"/>
              <a:defRPr sz="16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 Medium"/>
              <a:buChar char="○"/>
              <a:defRPr sz="16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 Medium"/>
              <a:buChar char="■"/>
              <a:defRPr sz="16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 Medium"/>
              <a:buChar char="●"/>
              <a:defRPr sz="16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 Medium"/>
              <a:buChar char="○"/>
              <a:defRPr sz="16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 Medium"/>
              <a:buChar char="■"/>
              <a:defRPr sz="16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 Medium"/>
              <a:buChar char="●"/>
              <a:defRPr sz="16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 Medium"/>
              <a:buChar char="○"/>
              <a:defRPr sz="16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 Medium"/>
              <a:buChar char="■"/>
              <a:defRPr sz="16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59" r:id="rId6"/>
    <p:sldLayoutId id="2147483662" r:id="rId7"/>
    <p:sldLayoutId id="2147483664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0"/>
          <p:cNvSpPr txBox="1">
            <a:spLocks noGrp="1"/>
          </p:cNvSpPr>
          <p:nvPr>
            <p:ph type="ctrTitle"/>
          </p:nvPr>
        </p:nvSpPr>
        <p:spPr>
          <a:xfrm>
            <a:off x="1475850" y="1432063"/>
            <a:ext cx="6192300" cy="21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Présentation orale EPREUVE E5​</a:t>
            </a:r>
          </a:p>
        </p:txBody>
      </p:sp>
      <p:sp>
        <p:nvSpPr>
          <p:cNvPr id="543" name="Google Shape;543;p30"/>
          <p:cNvSpPr txBox="1">
            <a:spLocks noGrp="1"/>
          </p:cNvSpPr>
          <p:nvPr>
            <p:ph type="subTitle" idx="1"/>
          </p:nvPr>
        </p:nvSpPr>
        <p:spPr>
          <a:xfrm>
            <a:off x="1475850" y="3640838"/>
            <a:ext cx="6192300" cy="1087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BTS Services Informatiques aux Organisations, Option : solutions logicielles et applications métiers​</a:t>
            </a:r>
            <a:endParaRPr dirty="0"/>
          </a:p>
        </p:txBody>
      </p:sp>
      <p:sp>
        <p:nvSpPr>
          <p:cNvPr id="544" name="Google Shape;544;p30"/>
          <p:cNvSpPr txBox="1">
            <a:spLocks noGrp="1"/>
          </p:cNvSpPr>
          <p:nvPr>
            <p:ph type="subTitle" idx="2"/>
          </p:nvPr>
        </p:nvSpPr>
        <p:spPr>
          <a:xfrm>
            <a:off x="728400" y="631900"/>
            <a:ext cx="41622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</a:t>
            </a:r>
            <a:r>
              <a:rPr lang="fr-FR" dirty="0"/>
              <a:t>Pouard Georges</a:t>
            </a:r>
            <a:r>
              <a:rPr lang="en" dirty="0"/>
              <a:t>&gt;</a:t>
            </a: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4541B1-DAFB-C02C-FBA4-B165C04DF17A}"/>
              </a:ext>
            </a:extLst>
          </p:cNvPr>
          <p:cNvSpPr txBox="1"/>
          <p:nvPr/>
        </p:nvSpPr>
        <p:spPr>
          <a:xfrm>
            <a:off x="8661991" y="4727944"/>
            <a:ext cx="368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50"/>
          <p:cNvSpPr txBox="1">
            <a:spLocks noGrp="1"/>
          </p:cNvSpPr>
          <p:nvPr>
            <p:ph type="title"/>
          </p:nvPr>
        </p:nvSpPr>
        <p:spPr>
          <a:xfrm>
            <a:off x="1464050" y="445025"/>
            <a:ext cx="62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</a:t>
            </a:r>
            <a:r>
              <a:rPr lang="en">
                <a:solidFill>
                  <a:schemeClr val="lt2"/>
                </a:solidFill>
              </a:rPr>
              <a:t>_ 02 _ Structure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015" name="Google Shape;1015;p50"/>
          <p:cNvSpPr txBox="1"/>
          <p:nvPr/>
        </p:nvSpPr>
        <p:spPr>
          <a:xfrm>
            <a:off x="5964825" y="2370578"/>
            <a:ext cx="23730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MySQL</a:t>
            </a:r>
            <a:endParaRPr sz="2200" b="1" dirty="0">
              <a:solidFill>
                <a:schemeClr val="dk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1016" name="Google Shape;1016;p50"/>
          <p:cNvSpPr txBox="1"/>
          <p:nvPr/>
        </p:nvSpPr>
        <p:spPr>
          <a:xfrm>
            <a:off x="5964813" y="2785833"/>
            <a:ext cx="23730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Base de données</a:t>
            </a:r>
            <a:endParaRPr sz="16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017" name="Google Shape;1017;p50"/>
          <p:cNvSpPr txBox="1"/>
          <p:nvPr/>
        </p:nvSpPr>
        <p:spPr>
          <a:xfrm>
            <a:off x="3179175" y="1564913"/>
            <a:ext cx="2785500" cy="509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Projet</a:t>
            </a:r>
            <a:endParaRPr sz="2200" b="1" dirty="0">
              <a:solidFill>
                <a:schemeClr val="dk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1018" name="Google Shape;1018;p50"/>
          <p:cNvSpPr txBox="1"/>
          <p:nvPr/>
        </p:nvSpPr>
        <p:spPr>
          <a:xfrm>
            <a:off x="806200" y="2370563"/>
            <a:ext cx="23730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Vue 3 TS</a:t>
            </a:r>
            <a:endParaRPr sz="2200" b="1" dirty="0">
              <a:solidFill>
                <a:schemeClr val="dk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1019" name="Google Shape;1019;p50"/>
          <p:cNvSpPr txBox="1"/>
          <p:nvPr/>
        </p:nvSpPr>
        <p:spPr>
          <a:xfrm>
            <a:off x="806188" y="2785816"/>
            <a:ext cx="23730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Front-end</a:t>
            </a:r>
            <a:endParaRPr sz="16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020" name="Google Shape;1020;p50"/>
          <p:cNvSpPr txBox="1"/>
          <p:nvPr/>
        </p:nvSpPr>
        <p:spPr>
          <a:xfrm>
            <a:off x="3385513" y="2370563"/>
            <a:ext cx="23730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Express JS</a:t>
            </a:r>
            <a:endParaRPr sz="2200" b="1" dirty="0">
              <a:solidFill>
                <a:schemeClr val="dk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1021" name="Google Shape;1021;p50"/>
          <p:cNvSpPr txBox="1"/>
          <p:nvPr/>
        </p:nvSpPr>
        <p:spPr>
          <a:xfrm>
            <a:off x="3385500" y="2785816"/>
            <a:ext cx="23730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Back-end</a:t>
            </a:r>
            <a:endParaRPr sz="16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1022" name="Google Shape;1022;p50"/>
          <p:cNvCxnSpPr>
            <a:stCxn id="1017" idx="1"/>
            <a:endCxn id="1018" idx="0"/>
          </p:cNvCxnSpPr>
          <p:nvPr/>
        </p:nvCxnSpPr>
        <p:spPr>
          <a:xfrm flipH="1">
            <a:off x="1992675" y="1819463"/>
            <a:ext cx="1186500" cy="5511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23" name="Google Shape;1023;p50"/>
          <p:cNvCxnSpPr>
            <a:stCxn id="1017" idx="3"/>
            <a:endCxn id="1015" idx="0"/>
          </p:cNvCxnSpPr>
          <p:nvPr/>
        </p:nvCxnSpPr>
        <p:spPr>
          <a:xfrm>
            <a:off x="5964675" y="1819463"/>
            <a:ext cx="1186800" cy="5511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24" name="Google Shape;1024;p50"/>
          <p:cNvCxnSpPr>
            <a:stCxn id="1017" idx="2"/>
            <a:endCxn id="1020" idx="0"/>
          </p:cNvCxnSpPr>
          <p:nvPr/>
        </p:nvCxnSpPr>
        <p:spPr>
          <a:xfrm>
            <a:off x="4571925" y="2074013"/>
            <a:ext cx="0" cy="29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37" name="Google Shape;1037;p50"/>
          <p:cNvSpPr txBox="1"/>
          <p:nvPr/>
        </p:nvSpPr>
        <p:spPr>
          <a:xfrm>
            <a:off x="77748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&gt;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1038" name="Google Shape;1038;p50"/>
          <p:cNvSpPr txBox="1"/>
          <p:nvPr/>
        </p:nvSpPr>
        <p:spPr>
          <a:xfrm>
            <a:off x="7200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&lt;</a:t>
            </a: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0FBCFA0-002F-1E5B-2337-89A50DF3CCA3}"/>
              </a:ext>
            </a:extLst>
          </p:cNvPr>
          <p:cNvSpPr txBox="1"/>
          <p:nvPr/>
        </p:nvSpPr>
        <p:spPr>
          <a:xfrm>
            <a:off x="8661991" y="4727944"/>
            <a:ext cx="482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>
          <a:extLst>
            <a:ext uri="{FF2B5EF4-FFF2-40B4-BE49-F238E27FC236}">
              <a16:creationId xmlns:a16="http://schemas.microsoft.com/office/drawing/2014/main" id="{ADABECAF-872D-2B0A-6588-789B79508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45">
            <a:extLst>
              <a:ext uri="{FF2B5EF4-FFF2-40B4-BE49-F238E27FC236}">
                <a16:creationId xmlns:a16="http://schemas.microsoft.com/office/drawing/2014/main" id="{D67EE57D-789B-7670-AF9C-A6DB88EE69A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40958" y="1273328"/>
            <a:ext cx="3297900" cy="21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Application web qui est responsive sur mobile​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Responsable sur Ordinateur​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Livreur sur mobile​</a:t>
            </a:r>
            <a:endParaRPr lang="en-US" dirty="0"/>
          </a:p>
        </p:txBody>
      </p:sp>
      <p:sp>
        <p:nvSpPr>
          <p:cNvPr id="894" name="Google Shape;894;p45">
            <a:extLst>
              <a:ext uri="{FF2B5EF4-FFF2-40B4-BE49-F238E27FC236}">
                <a16:creationId xmlns:a16="http://schemas.microsoft.com/office/drawing/2014/main" id="{2180A20E-08B1-9ABF-46BC-147D1D4ED1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4050" y="445025"/>
            <a:ext cx="62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>
                <a:solidFill>
                  <a:schemeClr val="lt2"/>
                </a:solidFill>
              </a:rPr>
              <a:t>Deliver'easy</a:t>
            </a:r>
            <a:r>
              <a:rPr lang="fr-FR" dirty="0">
                <a:solidFill>
                  <a:schemeClr val="lt2"/>
                </a:solidFill>
              </a:rPr>
              <a:t>​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895" name="Google Shape;895;p45">
            <a:extLst>
              <a:ext uri="{FF2B5EF4-FFF2-40B4-BE49-F238E27FC236}">
                <a16:creationId xmlns:a16="http://schemas.microsoft.com/office/drawing/2014/main" id="{8332471D-CB34-3FF8-21B4-2F9F60389CCA}"/>
              </a:ext>
            </a:extLst>
          </p:cNvPr>
          <p:cNvSpPr txBox="1"/>
          <p:nvPr/>
        </p:nvSpPr>
        <p:spPr>
          <a:xfrm>
            <a:off x="77748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&gt;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896" name="Google Shape;896;p45">
            <a:extLst>
              <a:ext uri="{FF2B5EF4-FFF2-40B4-BE49-F238E27FC236}">
                <a16:creationId xmlns:a16="http://schemas.microsoft.com/office/drawing/2014/main" id="{5A349D8C-AA4D-0FF4-342A-73CB9D4DCFDE}"/>
              </a:ext>
            </a:extLst>
          </p:cNvPr>
          <p:cNvSpPr txBox="1"/>
          <p:nvPr/>
        </p:nvSpPr>
        <p:spPr>
          <a:xfrm>
            <a:off x="7200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&lt;</a:t>
            </a: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900" name="Google Shape;900;p45">
            <a:extLst>
              <a:ext uri="{FF2B5EF4-FFF2-40B4-BE49-F238E27FC236}">
                <a16:creationId xmlns:a16="http://schemas.microsoft.com/office/drawing/2014/main" id="{93DC968C-1EE7-9FE7-43A1-35983815B415}"/>
              </a:ext>
            </a:extLst>
          </p:cNvPr>
          <p:cNvSpPr/>
          <p:nvPr/>
        </p:nvSpPr>
        <p:spPr>
          <a:xfrm>
            <a:off x="6305925" y="1743550"/>
            <a:ext cx="48300" cy="4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 2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25CD4048-1F4C-5B19-3953-E196E08E1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093" y="936786"/>
            <a:ext cx="1855457" cy="3847865"/>
          </a:xfrm>
          <a:prstGeom prst="rect">
            <a:avLst/>
          </a:prstGeom>
        </p:spPr>
      </p:pic>
      <p:pic>
        <p:nvPicPr>
          <p:cNvPr id="5" name="Image 4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5396E77E-E3AA-FBC4-381B-4917B0E92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500" y="3162553"/>
            <a:ext cx="4990434" cy="162209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75FE09B-9990-1DEA-4FC0-1EBB4D5DC29E}"/>
              </a:ext>
            </a:extLst>
          </p:cNvPr>
          <p:cNvSpPr txBox="1"/>
          <p:nvPr/>
        </p:nvSpPr>
        <p:spPr>
          <a:xfrm>
            <a:off x="8661991" y="4727944"/>
            <a:ext cx="482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65146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>
          <a:extLst>
            <a:ext uri="{FF2B5EF4-FFF2-40B4-BE49-F238E27FC236}">
              <a16:creationId xmlns:a16="http://schemas.microsoft.com/office/drawing/2014/main" id="{EC1A5250-79F9-6759-5795-ECFE486A8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45">
            <a:extLst>
              <a:ext uri="{FF2B5EF4-FFF2-40B4-BE49-F238E27FC236}">
                <a16:creationId xmlns:a16="http://schemas.microsoft.com/office/drawing/2014/main" id="{AE971EAE-00FF-6CE1-3F52-F62BFA90524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37950" y="1070022"/>
            <a:ext cx="3297900" cy="21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 fontAlgn="base">
              <a:lnSpc>
                <a:spcPts val="1474"/>
              </a:lnSpc>
              <a:buFont typeface="Arial" panose="020B0604020202020204" pitchFamily="34" charset="0"/>
              <a:buChar char="•"/>
            </a:pPr>
            <a:r>
              <a:rPr lang="fr-FR" sz="2000" b="0" i="0" dirty="0">
                <a:effectLst/>
                <a:latin typeface="Arial" panose="020B0604020202020204" pitchFamily="34" charset="0"/>
              </a:rPr>
              <a:t>Travail de groupes</a:t>
            </a:r>
          </a:p>
          <a:p>
            <a:pPr algn="l" rtl="0" fontAlgn="base">
              <a:lnSpc>
                <a:spcPts val="1474"/>
              </a:lnSpc>
              <a:buFont typeface="Arial" panose="020B0604020202020204" pitchFamily="34" charset="0"/>
              <a:buChar char="•"/>
            </a:pPr>
            <a:endParaRPr lang="fr-FR" sz="20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474"/>
              </a:lnSpc>
              <a:buFont typeface="Arial" panose="020B0604020202020204" pitchFamily="34" charset="0"/>
              <a:buChar char="•"/>
            </a:pPr>
            <a:r>
              <a:rPr lang="fr-FR" sz="2000" b="0" i="0" dirty="0">
                <a:effectLst/>
                <a:latin typeface="Arial" panose="020B0604020202020204" pitchFamily="34" charset="0"/>
              </a:rPr>
              <a:t>Gestions de planning​</a:t>
            </a:r>
          </a:p>
          <a:p>
            <a:pPr algn="l" rtl="0" fontAlgn="base">
              <a:lnSpc>
                <a:spcPts val="1474"/>
              </a:lnSpc>
              <a:buFont typeface="Arial" panose="020B0604020202020204" pitchFamily="34" charset="0"/>
              <a:buChar char="•"/>
            </a:pPr>
            <a:endParaRPr lang="fr-FR" sz="20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474"/>
              </a:lnSpc>
              <a:buFont typeface="Arial" panose="020B0604020202020204" pitchFamily="34" charset="0"/>
              <a:buChar char="•"/>
            </a:pPr>
            <a:r>
              <a:rPr lang="fr-FR" sz="2000" b="0" i="0" dirty="0" err="1">
                <a:effectLst/>
                <a:latin typeface="Arial" panose="020B0604020202020204" pitchFamily="34" charset="0"/>
              </a:rPr>
              <a:t>Maps</a:t>
            </a:r>
            <a:r>
              <a:rPr lang="fr-FR" sz="2000" b="0" i="0" dirty="0">
                <a:effectLst/>
                <a:latin typeface="Arial" panose="020B0604020202020204" pitchFamily="34" charset="0"/>
              </a:rPr>
              <a:t> avec Leaflet​</a:t>
            </a:r>
            <a:endParaRPr lang="en-US" sz="20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94" name="Google Shape;894;p45">
            <a:extLst>
              <a:ext uri="{FF2B5EF4-FFF2-40B4-BE49-F238E27FC236}">
                <a16:creationId xmlns:a16="http://schemas.microsoft.com/office/drawing/2014/main" id="{704B9983-BC96-72E8-31C3-3AAB0696F8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4050" y="445025"/>
            <a:ext cx="62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>
                <a:solidFill>
                  <a:schemeClr val="lt2"/>
                </a:solidFill>
              </a:rPr>
              <a:t>Nursecare</a:t>
            </a:r>
            <a:r>
              <a:rPr lang="fr-FR" dirty="0">
                <a:solidFill>
                  <a:schemeClr val="lt2"/>
                </a:solidFill>
              </a:rPr>
              <a:t>​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895" name="Google Shape;895;p45">
            <a:extLst>
              <a:ext uri="{FF2B5EF4-FFF2-40B4-BE49-F238E27FC236}">
                <a16:creationId xmlns:a16="http://schemas.microsoft.com/office/drawing/2014/main" id="{69EB2017-5471-F98A-DAF7-D90BE513B82B}"/>
              </a:ext>
            </a:extLst>
          </p:cNvPr>
          <p:cNvSpPr txBox="1"/>
          <p:nvPr/>
        </p:nvSpPr>
        <p:spPr>
          <a:xfrm>
            <a:off x="77748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&gt;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896" name="Google Shape;896;p45">
            <a:extLst>
              <a:ext uri="{FF2B5EF4-FFF2-40B4-BE49-F238E27FC236}">
                <a16:creationId xmlns:a16="http://schemas.microsoft.com/office/drawing/2014/main" id="{2435CE52-5B47-A6FE-8F29-70B6259CA2DD}"/>
              </a:ext>
            </a:extLst>
          </p:cNvPr>
          <p:cNvSpPr txBox="1"/>
          <p:nvPr/>
        </p:nvSpPr>
        <p:spPr>
          <a:xfrm>
            <a:off x="7200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&lt;</a:t>
            </a: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900" name="Google Shape;900;p45">
            <a:extLst>
              <a:ext uri="{FF2B5EF4-FFF2-40B4-BE49-F238E27FC236}">
                <a16:creationId xmlns:a16="http://schemas.microsoft.com/office/drawing/2014/main" id="{BDFB81A4-DB14-9A8F-F75F-B200D29B0FF7}"/>
              </a:ext>
            </a:extLst>
          </p:cNvPr>
          <p:cNvSpPr/>
          <p:nvPr/>
        </p:nvSpPr>
        <p:spPr>
          <a:xfrm>
            <a:off x="6305925" y="1743550"/>
            <a:ext cx="48300" cy="4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 4" descr="Une image contenant texte, carte, atlas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296A8CC-3519-070E-4F0E-D51AFE87F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85" y="2239359"/>
            <a:ext cx="3687586" cy="2359312"/>
          </a:xfrm>
          <a:prstGeom prst="rect">
            <a:avLst/>
          </a:prstGeom>
        </p:spPr>
      </p:pic>
      <p:pic>
        <p:nvPicPr>
          <p:cNvPr id="7" name="Image 6" descr="Une image contenant texte, capture d’écran, diagramme, logiciel&#10;&#10;Le contenu généré par l’IA peut être incorrect.">
            <a:extLst>
              <a:ext uri="{FF2B5EF4-FFF2-40B4-BE49-F238E27FC236}">
                <a16:creationId xmlns:a16="http://schemas.microsoft.com/office/drawing/2014/main" id="{4B8F0D25-36CE-BCC6-2725-339F8C196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307" y="2407770"/>
            <a:ext cx="4444333" cy="219090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28734C9-5D95-4181-28EC-5AD9F707FEEF}"/>
              </a:ext>
            </a:extLst>
          </p:cNvPr>
          <p:cNvSpPr txBox="1"/>
          <p:nvPr/>
        </p:nvSpPr>
        <p:spPr>
          <a:xfrm>
            <a:off x="8661991" y="4727944"/>
            <a:ext cx="482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72634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>
          <a:extLst>
            <a:ext uri="{FF2B5EF4-FFF2-40B4-BE49-F238E27FC236}">
              <a16:creationId xmlns:a16="http://schemas.microsoft.com/office/drawing/2014/main" id="{C93B58B4-2689-2A5C-A0D8-8B3E516C9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45">
            <a:extLst>
              <a:ext uri="{FF2B5EF4-FFF2-40B4-BE49-F238E27FC236}">
                <a16:creationId xmlns:a16="http://schemas.microsoft.com/office/drawing/2014/main" id="{DC2D674D-003B-6234-6C36-CAC9DAC9EBE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2700" y="1707975"/>
            <a:ext cx="3123114" cy="2155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 err="1"/>
              <a:t>Kotlin</a:t>
            </a:r>
            <a:r>
              <a:rPr lang="fr-FR" dirty="0"/>
              <a:t>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Application en dur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/>
              <a:t>injection de dépendances</a:t>
            </a:r>
            <a:endParaRPr lang="fr-FR" dirty="0"/>
          </a:p>
        </p:txBody>
      </p:sp>
      <p:sp>
        <p:nvSpPr>
          <p:cNvPr id="894" name="Google Shape;894;p45">
            <a:extLst>
              <a:ext uri="{FF2B5EF4-FFF2-40B4-BE49-F238E27FC236}">
                <a16:creationId xmlns:a16="http://schemas.microsoft.com/office/drawing/2014/main" id="{FA524D60-2BF0-2759-621C-6E1A046ED5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4050" y="445025"/>
            <a:ext cx="62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>
                <a:solidFill>
                  <a:schemeClr val="lt2"/>
                </a:solidFill>
              </a:rPr>
              <a:t>Carist</a:t>
            </a:r>
            <a:r>
              <a:rPr lang="fr-FR" dirty="0">
                <a:solidFill>
                  <a:schemeClr val="lt2"/>
                </a:solidFill>
              </a:rPr>
              <a:t>-SI​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895" name="Google Shape;895;p45">
            <a:extLst>
              <a:ext uri="{FF2B5EF4-FFF2-40B4-BE49-F238E27FC236}">
                <a16:creationId xmlns:a16="http://schemas.microsoft.com/office/drawing/2014/main" id="{4EB77356-B439-8B21-9207-8059A5D91055}"/>
              </a:ext>
            </a:extLst>
          </p:cNvPr>
          <p:cNvSpPr txBox="1"/>
          <p:nvPr/>
        </p:nvSpPr>
        <p:spPr>
          <a:xfrm>
            <a:off x="77748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&gt;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896" name="Google Shape;896;p45">
            <a:extLst>
              <a:ext uri="{FF2B5EF4-FFF2-40B4-BE49-F238E27FC236}">
                <a16:creationId xmlns:a16="http://schemas.microsoft.com/office/drawing/2014/main" id="{652B7409-555C-AD33-A057-541BEC9E0659}"/>
              </a:ext>
            </a:extLst>
          </p:cNvPr>
          <p:cNvSpPr txBox="1"/>
          <p:nvPr/>
        </p:nvSpPr>
        <p:spPr>
          <a:xfrm>
            <a:off x="7200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&lt;</a:t>
            </a: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900" name="Google Shape;900;p45">
            <a:extLst>
              <a:ext uri="{FF2B5EF4-FFF2-40B4-BE49-F238E27FC236}">
                <a16:creationId xmlns:a16="http://schemas.microsoft.com/office/drawing/2014/main" id="{D61FF419-B563-596D-8949-A8D6AC59B64C}"/>
              </a:ext>
            </a:extLst>
          </p:cNvPr>
          <p:cNvSpPr/>
          <p:nvPr/>
        </p:nvSpPr>
        <p:spPr>
          <a:xfrm>
            <a:off x="6305925" y="1743550"/>
            <a:ext cx="48300" cy="4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1FCABED-DD25-EB47-1926-04C1AB71E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814" y="1144992"/>
            <a:ext cx="4260112" cy="353383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D75F526-DA48-2CEA-09E4-49E91285414D}"/>
              </a:ext>
            </a:extLst>
          </p:cNvPr>
          <p:cNvSpPr txBox="1"/>
          <p:nvPr/>
        </p:nvSpPr>
        <p:spPr>
          <a:xfrm>
            <a:off x="8661991" y="4727944"/>
            <a:ext cx="482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92149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46"/>
          <p:cNvSpPr txBox="1">
            <a:spLocks noGrp="1"/>
          </p:cNvSpPr>
          <p:nvPr>
            <p:ph type="title"/>
          </p:nvPr>
        </p:nvSpPr>
        <p:spPr>
          <a:xfrm>
            <a:off x="1464050" y="445025"/>
            <a:ext cx="62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lt2"/>
                </a:solidFill>
              </a:rPr>
              <a:t>Mon Avenir</a:t>
            </a:r>
          </a:p>
        </p:txBody>
      </p:sp>
      <p:sp>
        <p:nvSpPr>
          <p:cNvPr id="907" name="Google Shape;907;p46"/>
          <p:cNvSpPr txBox="1"/>
          <p:nvPr/>
        </p:nvSpPr>
        <p:spPr>
          <a:xfrm>
            <a:off x="77748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&gt;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908" name="Google Shape;908;p46"/>
          <p:cNvSpPr txBox="1"/>
          <p:nvPr/>
        </p:nvSpPr>
        <p:spPr>
          <a:xfrm>
            <a:off x="7200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&lt;</a:t>
            </a: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909" name="Google Shape;909;p46"/>
          <p:cNvSpPr txBox="1"/>
          <p:nvPr/>
        </p:nvSpPr>
        <p:spPr>
          <a:xfrm>
            <a:off x="2557899" y="2432826"/>
            <a:ext cx="21903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Alternance</a:t>
            </a:r>
            <a:endParaRPr sz="2200" b="1" dirty="0">
              <a:solidFill>
                <a:schemeClr val="dk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910" name="Google Shape;910;p46"/>
          <p:cNvSpPr txBox="1"/>
          <p:nvPr/>
        </p:nvSpPr>
        <p:spPr>
          <a:xfrm>
            <a:off x="2557900" y="2825750"/>
            <a:ext cx="2190300" cy="117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EFS National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-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Cesi</a:t>
            </a:r>
            <a:r>
              <a:rPr lang="en-US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 Bordeaux</a:t>
            </a:r>
          </a:p>
        </p:txBody>
      </p:sp>
      <p:sp>
        <p:nvSpPr>
          <p:cNvPr id="911" name="Google Shape;911;p46"/>
          <p:cNvSpPr txBox="1"/>
          <p:nvPr/>
        </p:nvSpPr>
        <p:spPr>
          <a:xfrm>
            <a:off x="720000" y="3395525"/>
            <a:ext cx="21903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BTS SIO</a:t>
            </a:r>
            <a:endParaRPr sz="2200" b="1" dirty="0">
              <a:solidFill>
                <a:schemeClr val="dk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912" name="Google Shape;912;p46"/>
          <p:cNvSpPr txBox="1"/>
          <p:nvPr/>
        </p:nvSpPr>
        <p:spPr>
          <a:xfrm>
            <a:off x="720000" y="3788450"/>
            <a:ext cx="2190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Obtention du diplôme</a:t>
            </a:r>
            <a:endParaRPr sz="16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913" name="Google Shape;913;p46"/>
          <p:cNvSpPr txBox="1"/>
          <p:nvPr/>
        </p:nvSpPr>
        <p:spPr>
          <a:xfrm>
            <a:off x="6233697" y="2432826"/>
            <a:ext cx="21903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dirty="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SS2I</a:t>
            </a:r>
          </a:p>
        </p:txBody>
      </p:sp>
      <p:sp>
        <p:nvSpPr>
          <p:cNvPr id="914" name="Google Shape;914;p46"/>
          <p:cNvSpPr txBox="1"/>
          <p:nvPr/>
        </p:nvSpPr>
        <p:spPr>
          <a:xfrm>
            <a:off x="6233697" y="2825749"/>
            <a:ext cx="2190300" cy="117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Chercher a travaille dans une SS2I Capgemini ou </a:t>
            </a:r>
            <a:r>
              <a:rPr lang="fr-FR" sz="16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thales</a:t>
            </a:r>
            <a:endParaRPr sz="16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915" name="Google Shape;915;p46"/>
          <p:cNvSpPr txBox="1"/>
          <p:nvPr/>
        </p:nvSpPr>
        <p:spPr>
          <a:xfrm>
            <a:off x="4395798" y="3395525"/>
            <a:ext cx="21903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dirty="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BAC +5</a:t>
            </a:r>
          </a:p>
        </p:txBody>
      </p:sp>
      <p:sp>
        <p:nvSpPr>
          <p:cNvPr id="916" name="Google Shape;916;p46"/>
          <p:cNvSpPr txBox="1"/>
          <p:nvPr/>
        </p:nvSpPr>
        <p:spPr>
          <a:xfrm>
            <a:off x="4395800" y="3788449"/>
            <a:ext cx="2190300" cy="10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Ingénieur·e</a:t>
            </a:r>
            <a:r>
              <a:rPr lang="fr-FR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 informatique cursus en 3 ans par l'apprentissage​</a:t>
            </a:r>
            <a:endParaRPr lang="en-US" sz="16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917" name="Google Shape;917;p46"/>
          <p:cNvSpPr txBox="1"/>
          <p:nvPr/>
        </p:nvSpPr>
        <p:spPr>
          <a:xfrm>
            <a:off x="1161900" y="1453725"/>
            <a:ext cx="13065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Etape 01</a:t>
            </a:r>
            <a:endParaRPr sz="2200" b="1" dirty="0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918" name="Google Shape;918;p46"/>
          <p:cNvSpPr txBox="1"/>
          <p:nvPr/>
        </p:nvSpPr>
        <p:spPr>
          <a:xfrm>
            <a:off x="2999803" y="1453725"/>
            <a:ext cx="13065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Etape 02</a:t>
            </a:r>
            <a:endParaRPr sz="2200" b="1" dirty="0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919" name="Google Shape;919;p46"/>
          <p:cNvSpPr txBox="1"/>
          <p:nvPr/>
        </p:nvSpPr>
        <p:spPr>
          <a:xfrm>
            <a:off x="4837695" y="1453725"/>
            <a:ext cx="13065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Etape 03</a:t>
            </a:r>
            <a:endParaRPr sz="2200" b="1" dirty="0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920" name="Google Shape;920;p46"/>
          <p:cNvSpPr txBox="1"/>
          <p:nvPr/>
        </p:nvSpPr>
        <p:spPr>
          <a:xfrm>
            <a:off x="6675598" y="1453725"/>
            <a:ext cx="13065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Etape 04</a:t>
            </a:r>
            <a:endParaRPr sz="2200" b="1" dirty="0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cxnSp>
        <p:nvCxnSpPr>
          <p:cNvPr id="921" name="Google Shape;921;p46"/>
          <p:cNvCxnSpPr>
            <a:stCxn id="917" idx="3"/>
            <a:endCxn id="918" idx="1"/>
          </p:cNvCxnSpPr>
          <p:nvPr/>
        </p:nvCxnSpPr>
        <p:spPr>
          <a:xfrm>
            <a:off x="2468400" y="1699425"/>
            <a:ext cx="531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22" name="Google Shape;922;p46"/>
          <p:cNvCxnSpPr>
            <a:stCxn id="918" idx="3"/>
            <a:endCxn id="919" idx="1"/>
          </p:cNvCxnSpPr>
          <p:nvPr/>
        </p:nvCxnSpPr>
        <p:spPr>
          <a:xfrm>
            <a:off x="4306303" y="1699425"/>
            <a:ext cx="531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23" name="Google Shape;923;p46"/>
          <p:cNvCxnSpPr>
            <a:stCxn id="919" idx="3"/>
            <a:endCxn id="920" idx="1"/>
          </p:cNvCxnSpPr>
          <p:nvPr/>
        </p:nvCxnSpPr>
        <p:spPr>
          <a:xfrm>
            <a:off x="6144195" y="1699425"/>
            <a:ext cx="531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24" name="Google Shape;924;p46"/>
          <p:cNvCxnSpPr>
            <a:stCxn id="917" idx="2"/>
            <a:endCxn id="911" idx="0"/>
          </p:cNvCxnSpPr>
          <p:nvPr/>
        </p:nvCxnSpPr>
        <p:spPr>
          <a:xfrm>
            <a:off x="1815150" y="1945125"/>
            <a:ext cx="0" cy="14505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25" name="Google Shape;925;p46"/>
          <p:cNvCxnSpPr>
            <a:stCxn id="918" idx="2"/>
            <a:endCxn id="909" idx="0"/>
          </p:cNvCxnSpPr>
          <p:nvPr/>
        </p:nvCxnSpPr>
        <p:spPr>
          <a:xfrm>
            <a:off x="3653053" y="1945125"/>
            <a:ext cx="0" cy="4878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26" name="Google Shape;926;p46"/>
          <p:cNvCxnSpPr>
            <a:cxnSpLocks/>
            <a:stCxn id="919" idx="2"/>
            <a:endCxn id="915" idx="0"/>
          </p:cNvCxnSpPr>
          <p:nvPr/>
        </p:nvCxnSpPr>
        <p:spPr>
          <a:xfrm>
            <a:off x="5490945" y="1945125"/>
            <a:ext cx="0" cy="14505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27" name="Google Shape;927;p46"/>
          <p:cNvCxnSpPr>
            <a:cxnSpLocks/>
            <a:stCxn id="920" idx="2"/>
            <a:endCxn id="913" idx="0"/>
          </p:cNvCxnSpPr>
          <p:nvPr/>
        </p:nvCxnSpPr>
        <p:spPr>
          <a:xfrm flipH="1">
            <a:off x="7328847" y="1945125"/>
            <a:ext cx="1" cy="48770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3680B50A-F8F0-0F66-0C72-7DD2DE291D2E}"/>
              </a:ext>
            </a:extLst>
          </p:cNvPr>
          <p:cNvSpPr txBox="1"/>
          <p:nvPr/>
        </p:nvSpPr>
        <p:spPr>
          <a:xfrm>
            <a:off x="8661991" y="4727944"/>
            <a:ext cx="482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53"/>
          <p:cNvSpPr txBox="1">
            <a:spLocks noGrp="1"/>
          </p:cNvSpPr>
          <p:nvPr>
            <p:ph type="ctrTitle"/>
          </p:nvPr>
        </p:nvSpPr>
        <p:spPr>
          <a:xfrm>
            <a:off x="1826275" y="1148925"/>
            <a:ext cx="5303100" cy="103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&lt;</a:t>
            </a:r>
            <a:r>
              <a:rPr lang="en" dirty="0">
                <a:solidFill>
                  <a:schemeClr val="dk2"/>
                </a:solidFill>
              </a:rPr>
              <a:t>//</a:t>
            </a:r>
            <a:r>
              <a:rPr lang="en" dirty="0"/>
              <a:t>Contact</a:t>
            </a:r>
            <a:r>
              <a:rPr lang="en" dirty="0">
                <a:solidFill>
                  <a:schemeClr val="dk2"/>
                </a:solidFill>
              </a:rPr>
              <a:t>//</a:t>
            </a:r>
            <a:r>
              <a:rPr lang="en" dirty="0">
                <a:solidFill>
                  <a:schemeClr val="lt2"/>
                </a:solidFill>
              </a:rPr>
              <a:t>&gt;</a:t>
            </a:r>
            <a:endParaRPr dirty="0"/>
          </a:p>
        </p:txBody>
      </p:sp>
      <p:sp>
        <p:nvSpPr>
          <p:cNvPr id="1078" name="Google Shape;1078;p53"/>
          <p:cNvSpPr txBox="1">
            <a:spLocks noGrp="1"/>
          </p:cNvSpPr>
          <p:nvPr>
            <p:ph type="subTitle" idx="1"/>
          </p:nvPr>
        </p:nvSpPr>
        <p:spPr>
          <a:xfrm>
            <a:off x="1826275" y="2047175"/>
            <a:ext cx="5303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Avez-vous des questions ?</a:t>
            </a:r>
            <a:br>
              <a:rPr lang="en" dirty="0"/>
            </a:br>
            <a:r>
              <a:rPr lang="fr-FR" sz="1600" dirty="0"/>
              <a:t>G</a:t>
            </a:r>
            <a:r>
              <a:rPr lang="en" sz="1600" dirty="0"/>
              <a:t>eorges.pouard.pro@gmail.com| +33 7 80 43 46 06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georgespouard.fr</a:t>
            </a:r>
            <a:endParaRPr sz="1600" dirty="0"/>
          </a:p>
        </p:txBody>
      </p:sp>
      <p:sp>
        <p:nvSpPr>
          <p:cNvPr id="1079" name="Google Shape;1079;p53"/>
          <p:cNvSpPr txBox="1">
            <a:spLocks noGrp="1"/>
          </p:cNvSpPr>
          <p:nvPr>
            <p:ph type="subTitle" idx="2"/>
          </p:nvPr>
        </p:nvSpPr>
        <p:spPr>
          <a:xfrm>
            <a:off x="728400" y="631900"/>
            <a:ext cx="41622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&lt;Georges Pouard&gt;</a:t>
            </a:r>
            <a:endParaRPr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21B22E-5A43-0B54-47C5-272D36FD75DE}"/>
              </a:ext>
            </a:extLst>
          </p:cNvPr>
          <p:cNvSpPr txBox="1"/>
          <p:nvPr/>
        </p:nvSpPr>
        <p:spPr>
          <a:xfrm>
            <a:off x="8661991" y="4727944"/>
            <a:ext cx="482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2"/>
          <p:cNvSpPr txBox="1">
            <a:spLocks noGrp="1"/>
          </p:cNvSpPr>
          <p:nvPr>
            <p:ph type="title"/>
          </p:nvPr>
        </p:nvSpPr>
        <p:spPr>
          <a:xfrm>
            <a:off x="720000" y="1503775"/>
            <a:ext cx="1038900" cy="10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63" name="Google Shape;563;p32"/>
          <p:cNvSpPr txBox="1">
            <a:spLocks noGrp="1"/>
          </p:cNvSpPr>
          <p:nvPr>
            <p:ph type="subTitle" idx="1"/>
          </p:nvPr>
        </p:nvSpPr>
        <p:spPr>
          <a:xfrm>
            <a:off x="1758900" y="1526700"/>
            <a:ext cx="2728500" cy="5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propos</a:t>
            </a:r>
            <a:endParaRPr dirty="0"/>
          </a:p>
        </p:txBody>
      </p:sp>
      <p:sp>
        <p:nvSpPr>
          <p:cNvPr id="564" name="Google Shape;564;p32"/>
          <p:cNvSpPr txBox="1">
            <a:spLocks noGrp="1"/>
          </p:cNvSpPr>
          <p:nvPr>
            <p:ph type="subTitle" idx="2"/>
          </p:nvPr>
        </p:nvSpPr>
        <p:spPr>
          <a:xfrm>
            <a:off x="1758900" y="1946356"/>
            <a:ext cx="27285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Présentation</a:t>
            </a:r>
            <a:endParaRPr lang="en" dirty="0"/>
          </a:p>
        </p:txBody>
      </p:sp>
      <p:sp>
        <p:nvSpPr>
          <p:cNvPr id="565" name="Google Shape;565;p32"/>
          <p:cNvSpPr txBox="1">
            <a:spLocks noGrp="1"/>
          </p:cNvSpPr>
          <p:nvPr>
            <p:ph type="subTitle" idx="3"/>
          </p:nvPr>
        </p:nvSpPr>
        <p:spPr>
          <a:xfrm>
            <a:off x="5695499" y="1526700"/>
            <a:ext cx="3009021" cy="5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fr-FR" dirty="0"/>
              <a:t>Projets d’entreprise</a:t>
            </a:r>
          </a:p>
        </p:txBody>
      </p:sp>
      <p:sp>
        <p:nvSpPr>
          <p:cNvPr id="566" name="Google Shape;566;p32"/>
          <p:cNvSpPr txBox="1">
            <a:spLocks noGrp="1"/>
          </p:cNvSpPr>
          <p:nvPr>
            <p:ph type="subTitle" idx="4"/>
          </p:nvPr>
        </p:nvSpPr>
        <p:spPr>
          <a:xfrm>
            <a:off x="5695500" y="1946356"/>
            <a:ext cx="27285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fr-FR" dirty="0"/>
              <a:t>EFS - Occitanie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7" name="Google Shape;567;p32"/>
          <p:cNvSpPr txBox="1">
            <a:spLocks noGrp="1"/>
          </p:cNvSpPr>
          <p:nvPr>
            <p:ph type="title" idx="5"/>
          </p:nvPr>
        </p:nvSpPr>
        <p:spPr>
          <a:xfrm>
            <a:off x="4656600" y="1503775"/>
            <a:ext cx="1038900" cy="10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68" name="Google Shape;568;p32"/>
          <p:cNvSpPr txBox="1">
            <a:spLocks noGrp="1"/>
          </p:cNvSpPr>
          <p:nvPr>
            <p:ph type="subTitle" idx="6"/>
          </p:nvPr>
        </p:nvSpPr>
        <p:spPr>
          <a:xfrm>
            <a:off x="1758900" y="3039825"/>
            <a:ext cx="3004486" cy="5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Projets scolaires</a:t>
            </a:r>
          </a:p>
        </p:txBody>
      </p:sp>
      <p:sp>
        <p:nvSpPr>
          <p:cNvPr id="569" name="Google Shape;569;p32"/>
          <p:cNvSpPr txBox="1">
            <a:spLocks noGrp="1"/>
          </p:cNvSpPr>
          <p:nvPr>
            <p:ph type="subTitle" idx="7"/>
          </p:nvPr>
        </p:nvSpPr>
        <p:spPr>
          <a:xfrm>
            <a:off x="1758900" y="3459481"/>
            <a:ext cx="27285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Esicad</a:t>
            </a:r>
            <a:r>
              <a:rPr lang="fr-FR" dirty="0"/>
              <a:t> - </a:t>
            </a:r>
            <a:r>
              <a:rPr lang="fr-FR" dirty="0" err="1"/>
              <a:t>toulouse</a:t>
            </a:r>
            <a:endParaRPr dirty="0"/>
          </a:p>
        </p:txBody>
      </p:sp>
      <p:sp>
        <p:nvSpPr>
          <p:cNvPr id="570" name="Google Shape;570;p32"/>
          <p:cNvSpPr txBox="1">
            <a:spLocks noGrp="1"/>
          </p:cNvSpPr>
          <p:nvPr>
            <p:ph type="title" idx="8"/>
          </p:nvPr>
        </p:nvSpPr>
        <p:spPr>
          <a:xfrm>
            <a:off x="720000" y="3016900"/>
            <a:ext cx="1038900" cy="10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71" name="Google Shape;571;p32"/>
          <p:cNvSpPr txBox="1">
            <a:spLocks noGrp="1"/>
          </p:cNvSpPr>
          <p:nvPr>
            <p:ph type="subTitle" idx="9"/>
          </p:nvPr>
        </p:nvSpPr>
        <p:spPr>
          <a:xfrm>
            <a:off x="5695500" y="3039825"/>
            <a:ext cx="2728500" cy="5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Avenir</a:t>
            </a:r>
            <a:endParaRPr dirty="0"/>
          </a:p>
        </p:txBody>
      </p:sp>
      <p:sp>
        <p:nvSpPr>
          <p:cNvPr id="572" name="Google Shape;572;p32"/>
          <p:cNvSpPr txBox="1">
            <a:spLocks noGrp="1"/>
          </p:cNvSpPr>
          <p:nvPr>
            <p:ph type="subTitle" idx="13"/>
          </p:nvPr>
        </p:nvSpPr>
        <p:spPr>
          <a:xfrm>
            <a:off x="5695500" y="3459481"/>
            <a:ext cx="27285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Prochaines Années</a:t>
            </a:r>
            <a:endParaRPr dirty="0"/>
          </a:p>
        </p:txBody>
      </p:sp>
      <p:sp>
        <p:nvSpPr>
          <p:cNvPr id="573" name="Google Shape;573;p32"/>
          <p:cNvSpPr txBox="1">
            <a:spLocks noGrp="1"/>
          </p:cNvSpPr>
          <p:nvPr>
            <p:ph type="title" idx="14"/>
          </p:nvPr>
        </p:nvSpPr>
        <p:spPr>
          <a:xfrm>
            <a:off x="4656600" y="3016900"/>
            <a:ext cx="1038900" cy="10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74" name="Google Shape;574;p32"/>
          <p:cNvSpPr txBox="1">
            <a:spLocks noGrp="1"/>
          </p:cNvSpPr>
          <p:nvPr>
            <p:ph type="title" idx="15"/>
          </p:nvPr>
        </p:nvSpPr>
        <p:spPr>
          <a:xfrm>
            <a:off x="1464050" y="445025"/>
            <a:ext cx="62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lt2"/>
                </a:solidFill>
              </a:rPr>
              <a:t>Sommaire</a:t>
            </a:r>
          </a:p>
        </p:txBody>
      </p:sp>
      <p:sp>
        <p:nvSpPr>
          <p:cNvPr id="575" name="Google Shape;575;p32"/>
          <p:cNvSpPr txBox="1"/>
          <p:nvPr/>
        </p:nvSpPr>
        <p:spPr>
          <a:xfrm>
            <a:off x="77748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&gt;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576" name="Google Shape;576;p32"/>
          <p:cNvSpPr txBox="1"/>
          <p:nvPr/>
        </p:nvSpPr>
        <p:spPr>
          <a:xfrm>
            <a:off x="7200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&lt;</a:t>
            </a: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89C9AB-5133-BBB8-2934-0D739519CE54}"/>
              </a:ext>
            </a:extLst>
          </p:cNvPr>
          <p:cNvSpPr txBox="1"/>
          <p:nvPr/>
        </p:nvSpPr>
        <p:spPr>
          <a:xfrm>
            <a:off x="8661991" y="4727944"/>
            <a:ext cx="368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6"/>
          <p:cNvSpPr/>
          <p:nvPr/>
        </p:nvSpPr>
        <p:spPr>
          <a:xfrm>
            <a:off x="1406400" y="2570988"/>
            <a:ext cx="684000" cy="68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6"/>
          <p:cNvSpPr txBox="1">
            <a:spLocks noGrp="1"/>
          </p:cNvSpPr>
          <p:nvPr>
            <p:ph type="title"/>
          </p:nvPr>
        </p:nvSpPr>
        <p:spPr>
          <a:xfrm>
            <a:off x="1464050" y="445025"/>
            <a:ext cx="62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Pourquoi le BTS sio </a:t>
            </a:r>
            <a:r>
              <a:rPr lang="fr-FR" dirty="0">
                <a:solidFill>
                  <a:schemeClr val="lt2"/>
                </a:solidFill>
              </a:rPr>
              <a:t>- SLAM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660" name="Google Shape;660;p36"/>
          <p:cNvSpPr txBox="1">
            <a:spLocks noGrp="1"/>
          </p:cNvSpPr>
          <p:nvPr>
            <p:ph type="body" idx="1"/>
          </p:nvPr>
        </p:nvSpPr>
        <p:spPr>
          <a:xfrm>
            <a:off x="2957575" y="1723775"/>
            <a:ext cx="5324400" cy="2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fr-FR" dirty="0"/>
              <a:t>Une formation pratique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FR" dirty="0"/>
              <a:t>avoir une expérience professionnelle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fr-FR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FR" dirty="0"/>
              <a:t>Ouvrir la voie vers un bac +5</a:t>
            </a:r>
            <a:endParaRPr dirty="0"/>
          </a:p>
        </p:txBody>
      </p:sp>
      <p:sp>
        <p:nvSpPr>
          <p:cNvPr id="661" name="Google Shape;661;p36"/>
          <p:cNvSpPr txBox="1"/>
          <p:nvPr/>
        </p:nvSpPr>
        <p:spPr>
          <a:xfrm>
            <a:off x="77748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&gt;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662" name="Google Shape;662;p36"/>
          <p:cNvSpPr txBox="1"/>
          <p:nvPr/>
        </p:nvSpPr>
        <p:spPr>
          <a:xfrm>
            <a:off x="7200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&lt;</a:t>
            </a:r>
            <a:r>
              <a:rPr lang="en" sz="3000" b="1" dirty="0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endParaRPr sz="3000" b="1" dirty="0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grpSp>
        <p:nvGrpSpPr>
          <p:cNvPr id="663" name="Google Shape;663;p36"/>
          <p:cNvGrpSpPr/>
          <p:nvPr/>
        </p:nvGrpSpPr>
        <p:grpSpPr>
          <a:xfrm>
            <a:off x="1544801" y="2720308"/>
            <a:ext cx="385344" cy="385344"/>
            <a:chOff x="4717101" y="1160033"/>
            <a:chExt cx="385344" cy="385344"/>
          </a:xfrm>
        </p:grpSpPr>
        <p:sp>
          <p:nvSpPr>
            <p:cNvPr id="664" name="Google Shape;664;p36"/>
            <p:cNvSpPr/>
            <p:nvPr/>
          </p:nvSpPr>
          <p:spPr>
            <a:xfrm>
              <a:off x="4875698" y="1409711"/>
              <a:ext cx="47378" cy="67834"/>
            </a:xfrm>
            <a:custGeom>
              <a:avLst/>
              <a:gdLst/>
              <a:ahLst/>
              <a:cxnLst/>
              <a:rect l="l" t="t" r="r" b="b"/>
              <a:pathLst>
                <a:path w="1341" h="1920" extrusionOk="0">
                  <a:moveTo>
                    <a:pt x="985" y="1"/>
                  </a:moveTo>
                  <a:cubicBezTo>
                    <a:pt x="904" y="1"/>
                    <a:pt x="822" y="31"/>
                    <a:pt x="761" y="92"/>
                  </a:cubicBezTo>
                  <a:lnTo>
                    <a:pt x="122" y="732"/>
                  </a:lnTo>
                  <a:cubicBezTo>
                    <a:pt x="0" y="854"/>
                    <a:pt x="0" y="1057"/>
                    <a:pt x="122" y="1189"/>
                  </a:cubicBezTo>
                  <a:lnTo>
                    <a:pt x="761" y="1828"/>
                  </a:lnTo>
                  <a:cubicBezTo>
                    <a:pt x="822" y="1889"/>
                    <a:pt x="904" y="1920"/>
                    <a:pt x="985" y="1920"/>
                  </a:cubicBezTo>
                  <a:cubicBezTo>
                    <a:pt x="1066" y="1920"/>
                    <a:pt x="1147" y="1889"/>
                    <a:pt x="1208" y="1828"/>
                  </a:cubicBezTo>
                  <a:cubicBezTo>
                    <a:pt x="1341" y="1697"/>
                    <a:pt x="1341" y="1494"/>
                    <a:pt x="1208" y="1372"/>
                  </a:cubicBezTo>
                  <a:lnTo>
                    <a:pt x="802" y="955"/>
                  </a:lnTo>
                  <a:lnTo>
                    <a:pt x="1208" y="549"/>
                  </a:lnTo>
                  <a:cubicBezTo>
                    <a:pt x="1341" y="417"/>
                    <a:pt x="1341" y="224"/>
                    <a:pt x="1208" y="92"/>
                  </a:cubicBezTo>
                  <a:cubicBezTo>
                    <a:pt x="1147" y="31"/>
                    <a:pt x="1066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4988331" y="1409711"/>
              <a:ext cx="47413" cy="67834"/>
            </a:xfrm>
            <a:custGeom>
              <a:avLst/>
              <a:gdLst/>
              <a:ahLst/>
              <a:cxnLst/>
              <a:rect l="l" t="t" r="r" b="b"/>
              <a:pathLst>
                <a:path w="1342" h="1920" extrusionOk="0">
                  <a:moveTo>
                    <a:pt x="355" y="1"/>
                  </a:moveTo>
                  <a:cubicBezTo>
                    <a:pt x="272" y="1"/>
                    <a:pt x="188" y="31"/>
                    <a:pt x="123" y="92"/>
                  </a:cubicBezTo>
                  <a:cubicBezTo>
                    <a:pt x="1" y="224"/>
                    <a:pt x="1" y="417"/>
                    <a:pt x="123" y="549"/>
                  </a:cubicBezTo>
                  <a:lnTo>
                    <a:pt x="539" y="955"/>
                  </a:lnTo>
                  <a:lnTo>
                    <a:pt x="123" y="1372"/>
                  </a:lnTo>
                  <a:cubicBezTo>
                    <a:pt x="1" y="1494"/>
                    <a:pt x="1" y="1697"/>
                    <a:pt x="123" y="1828"/>
                  </a:cubicBezTo>
                  <a:cubicBezTo>
                    <a:pt x="188" y="1889"/>
                    <a:pt x="272" y="1920"/>
                    <a:pt x="355" y="1920"/>
                  </a:cubicBezTo>
                  <a:cubicBezTo>
                    <a:pt x="437" y="1920"/>
                    <a:pt x="518" y="1889"/>
                    <a:pt x="579" y="1828"/>
                  </a:cubicBezTo>
                  <a:lnTo>
                    <a:pt x="1219" y="1189"/>
                  </a:lnTo>
                  <a:cubicBezTo>
                    <a:pt x="1341" y="1057"/>
                    <a:pt x="1341" y="854"/>
                    <a:pt x="1219" y="732"/>
                  </a:cubicBezTo>
                  <a:lnTo>
                    <a:pt x="579" y="92"/>
                  </a:lnTo>
                  <a:cubicBezTo>
                    <a:pt x="518" y="31"/>
                    <a:pt x="437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4932015" y="1387170"/>
              <a:ext cx="47378" cy="112950"/>
            </a:xfrm>
            <a:custGeom>
              <a:avLst/>
              <a:gdLst/>
              <a:ahLst/>
              <a:cxnLst/>
              <a:rect l="l" t="t" r="r" b="b"/>
              <a:pathLst>
                <a:path w="1341" h="3197" extrusionOk="0">
                  <a:moveTo>
                    <a:pt x="990" y="0"/>
                  </a:moveTo>
                  <a:cubicBezTo>
                    <a:pt x="846" y="0"/>
                    <a:pt x="716" y="96"/>
                    <a:pt x="681" y="243"/>
                  </a:cubicBezTo>
                  <a:lnTo>
                    <a:pt x="41" y="2802"/>
                  </a:lnTo>
                  <a:cubicBezTo>
                    <a:pt x="0" y="2974"/>
                    <a:pt x="102" y="3147"/>
                    <a:pt x="275" y="3188"/>
                  </a:cubicBezTo>
                  <a:cubicBezTo>
                    <a:pt x="300" y="3194"/>
                    <a:pt x="326" y="3197"/>
                    <a:pt x="351" y="3197"/>
                  </a:cubicBezTo>
                  <a:cubicBezTo>
                    <a:pt x="495" y="3197"/>
                    <a:pt x="626" y="3101"/>
                    <a:pt x="661" y="2954"/>
                  </a:cubicBezTo>
                  <a:lnTo>
                    <a:pt x="1300" y="395"/>
                  </a:lnTo>
                  <a:cubicBezTo>
                    <a:pt x="1341" y="223"/>
                    <a:pt x="1239" y="50"/>
                    <a:pt x="1067" y="9"/>
                  </a:cubicBezTo>
                  <a:cubicBezTo>
                    <a:pt x="1041" y="3"/>
                    <a:pt x="101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4717101" y="1160033"/>
              <a:ext cx="385344" cy="385344"/>
            </a:xfrm>
            <a:custGeom>
              <a:avLst/>
              <a:gdLst/>
              <a:ahLst/>
              <a:cxnLst/>
              <a:rect l="l" t="t" r="r" b="b"/>
              <a:pathLst>
                <a:path w="10907" h="10907" extrusionOk="0">
                  <a:moveTo>
                    <a:pt x="6428" y="640"/>
                  </a:moveTo>
                  <a:lnTo>
                    <a:pt x="6428" y="1270"/>
                  </a:lnTo>
                  <a:lnTo>
                    <a:pt x="640" y="1270"/>
                  </a:lnTo>
                  <a:lnTo>
                    <a:pt x="640" y="640"/>
                  </a:lnTo>
                  <a:close/>
                  <a:moveTo>
                    <a:pt x="7708" y="640"/>
                  </a:moveTo>
                  <a:lnTo>
                    <a:pt x="7708" y="1270"/>
                  </a:lnTo>
                  <a:lnTo>
                    <a:pt x="7069" y="1270"/>
                  </a:lnTo>
                  <a:lnTo>
                    <a:pt x="7069" y="640"/>
                  </a:lnTo>
                  <a:close/>
                  <a:moveTo>
                    <a:pt x="8987" y="4509"/>
                  </a:moveTo>
                  <a:lnTo>
                    <a:pt x="8987" y="5149"/>
                  </a:lnTo>
                  <a:lnTo>
                    <a:pt x="3240" y="5149"/>
                  </a:lnTo>
                  <a:lnTo>
                    <a:pt x="3240" y="4509"/>
                  </a:lnTo>
                  <a:close/>
                  <a:moveTo>
                    <a:pt x="10267" y="4509"/>
                  </a:moveTo>
                  <a:lnTo>
                    <a:pt x="10267" y="5149"/>
                  </a:lnTo>
                  <a:lnTo>
                    <a:pt x="9628" y="5149"/>
                  </a:lnTo>
                  <a:lnTo>
                    <a:pt x="9628" y="4509"/>
                  </a:lnTo>
                  <a:close/>
                  <a:moveTo>
                    <a:pt x="7708" y="1909"/>
                  </a:moveTo>
                  <a:lnTo>
                    <a:pt x="7708" y="3869"/>
                  </a:lnTo>
                  <a:lnTo>
                    <a:pt x="2915" y="3869"/>
                  </a:lnTo>
                  <a:cubicBezTo>
                    <a:pt x="2743" y="3869"/>
                    <a:pt x="2601" y="4011"/>
                    <a:pt x="2601" y="4194"/>
                  </a:cubicBezTo>
                  <a:lnTo>
                    <a:pt x="2601" y="6428"/>
                  </a:lnTo>
                  <a:lnTo>
                    <a:pt x="640" y="6428"/>
                  </a:lnTo>
                  <a:lnTo>
                    <a:pt x="640" y="1909"/>
                  </a:lnTo>
                  <a:close/>
                  <a:moveTo>
                    <a:pt x="10267" y="5788"/>
                  </a:moveTo>
                  <a:lnTo>
                    <a:pt x="10267" y="10267"/>
                  </a:lnTo>
                  <a:lnTo>
                    <a:pt x="3240" y="10267"/>
                  </a:lnTo>
                  <a:lnTo>
                    <a:pt x="3240" y="5788"/>
                  </a:lnTo>
                  <a:close/>
                  <a:moveTo>
                    <a:pt x="315" y="0"/>
                  </a:moveTo>
                  <a:cubicBezTo>
                    <a:pt x="143" y="0"/>
                    <a:pt x="1" y="142"/>
                    <a:pt x="1" y="315"/>
                  </a:cubicBezTo>
                  <a:lnTo>
                    <a:pt x="1" y="6753"/>
                  </a:lnTo>
                  <a:cubicBezTo>
                    <a:pt x="1" y="6925"/>
                    <a:pt x="143" y="7068"/>
                    <a:pt x="315" y="7068"/>
                  </a:cubicBezTo>
                  <a:lnTo>
                    <a:pt x="2601" y="7068"/>
                  </a:lnTo>
                  <a:lnTo>
                    <a:pt x="2601" y="10581"/>
                  </a:lnTo>
                  <a:cubicBezTo>
                    <a:pt x="2601" y="10764"/>
                    <a:pt x="2743" y="10906"/>
                    <a:pt x="2915" y="10906"/>
                  </a:cubicBezTo>
                  <a:lnTo>
                    <a:pt x="10582" y="10906"/>
                  </a:lnTo>
                  <a:cubicBezTo>
                    <a:pt x="10765" y="10906"/>
                    <a:pt x="10907" y="10764"/>
                    <a:pt x="10907" y="10581"/>
                  </a:cubicBezTo>
                  <a:lnTo>
                    <a:pt x="10907" y="4194"/>
                  </a:lnTo>
                  <a:cubicBezTo>
                    <a:pt x="10907" y="4011"/>
                    <a:pt x="10765" y="3869"/>
                    <a:pt x="10582" y="3869"/>
                  </a:cubicBezTo>
                  <a:lnTo>
                    <a:pt x="8348" y="3869"/>
                  </a:lnTo>
                  <a:lnTo>
                    <a:pt x="8348" y="315"/>
                  </a:lnTo>
                  <a:cubicBezTo>
                    <a:pt x="8348" y="142"/>
                    <a:pt x="8206" y="0"/>
                    <a:pt x="80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36"/>
          <p:cNvSpPr/>
          <p:nvPr/>
        </p:nvSpPr>
        <p:spPr>
          <a:xfrm>
            <a:off x="1154927" y="2804288"/>
            <a:ext cx="197022" cy="217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Blinker"/>
              </a:rPr>
              <a:t>&lt;</a:t>
            </a:r>
          </a:p>
        </p:txBody>
      </p:sp>
      <p:sp>
        <p:nvSpPr>
          <p:cNvPr id="669" name="Google Shape;669;p36"/>
          <p:cNvSpPr/>
          <p:nvPr/>
        </p:nvSpPr>
        <p:spPr>
          <a:xfrm flipH="1">
            <a:off x="2123002" y="2804288"/>
            <a:ext cx="197022" cy="217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Blinker"/>
              </a:rPr>
              <a:t>&lt;</a:t>
            </a:r>
          </a:p>
        </p:txBody>
      </p:sp>
      <p:cxnSp>
        <p:nvCxnSpPr>
          <p:cNvPr id="670" name="Google Shape;670;p36"/>
          <p:cNvCxnSpPr>
            <a:stCxn id="658" idx="4"/>
          </p:cNvCxnSpPr>
          <p:nvPr/>
        </p:nvCxnSpPr>
        <p:spPr>
          <a:xfrm>
            <a:off x="1748400" y="3254988"/>
            <a:ext cx="0" cy="191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1" name="Google Shape;671;p36"/>
          <p:cNvCxnSpPr/>
          <p:nvPr/>
        </p:nvCxnSpPr>
        <p:spPr>
          <a:xfrm>
            <a:off x="8404800" y="797792"/>
            <a:ext cx="7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2" name="Google Shape;672;p36"/>
          <p:cNvCxnSpPr/>
          <p:nvPr/>
        </p:nvCxnSpPr>
        <p:spPr>
          <a:xfrm>
            <a:off x="100" y="797792"/>
            <a:ext cx="7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FDB3AEB3-A65B-AA6E-9775-9452A6038AD9}"/>
              </a:ext>
            </a:extLst>
          </p:cNvPr>
          <p:cNvSpPr txBox="1"/>
          <p:nvPr/>
        </p:nvSpPr>
        <p:spPr>
          <a:xfrm>
            <a:off x="8661991" y="4727944"/>
            <a:ext cx="368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4"/>
          <p:cNvSpPr txBox="1">
            <a:spLocks noGrp="1"/>
          </p:cNvSpPr>
          <p:nvPr>
            <p:ph type="title"/>
          </p:nvPr>
        </p:nvSpPr>
        <p:spPr>
          <a:xfrm>
            <a:off x="3039400" y="2672850"/>
            <a:ext cx="4895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&lt;</a:t>
            </a:r>
            <a:r>
              <a:rPr lang="en" dirty="0">
                <a:solidFill>
                  <a:schemeClr val="dk2"/>
                </a:solidFill>
              </a:rPr>
              <a:t>//</a:t>
            </a:r>
            <a:r>
              <a:rPr lang="en" dirty="0"/>
              <a:t> </a:t>
            </a:r>
            <a:r>
              <a:rPr lang="fr-FR" dirty="0"/>
              <a:t>Missions réalisées</a:t>
            </a:r>
            <a:r>
              <a:rPr lang="en" dirty="0"/>
              <a:t>  </a:t>
            </a:r>
            <a:r>
              <a:rPr lang="en" dirty="0">
                <a:solidFill>
                  <a:schemeClr val="lt2"/>
                </a:solidFill>
              </a:rPr>
              <a:t>_ </a:t>
            </a:r>
            <a:r>
              <a:rPr lang="fr-FR" dirty="0">
                <a:solidFill>
                  <a:schemeClr val="lt2"/>
                </a:solidFill>
              </a:rPr>
              <a:t> en entreprise​</a:t>
            </a:r>
            <a:r>
              <a:rPr lang="en" dirty="0">
                <a:solidFill>
                  <a:schemeClr val="dk2"/>
                </a:solidFill>
              </a:rPr>
              <a:t>//</a:t>
            </a:r>
            <a:r>
              <a:rPr lang="en" dirty="0">
                <a:solidFill>
                  <a:schemeClr val="lt2"/>
                </a:solidFill>
              </a:rPr>
              <a:t>&gt;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869" name="Google Shape;869;p44"/>
          <p:cNvSpPr txBox="1">
            <a:spLocks noGrp="1"/>
          </p:cNvSpPr>
          <p:nvPr>
            <p:ph type="title" idx="2"/>
          </p:nvPr>
        </p:nvSpPr>
        <p:spPr>
          <a:xfrm>
            <a:off x="3039400" y="1081713"/>
            <a:ext cx="4895100" cy="14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</a:p>
        </p:txBody>
      </p:sp>
      <p:sp>
        <p:nvSpPr>
          <p:cNvPr id="871" name="Google Shape;871;p44"/>
          <p:cNvSpPr/>
          <p:nvPr/>
        </p:nvSpPr>
        <p:spPr>
          <a:xfrm>
            <a:off x="1460975" y="1597513"/>
            <a:ext cx="684000" cy="68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44"/>
          <p:cNvSpPr/>
          <p:nvPr/>
        </p:nvSpPr>
        <p:spPr>
          <a:xfrm>
            <a:off x="1209502" y="1830813"/>
            <a:ext cx="197022" cy="217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Blinker"/>
              </a:rPr>
              <a:t>&lt;</a:t>
            </a:r>
          </a:p>
        </p:txBody>
      </p:sp>
      <p:sp>
        <p:nvSpPr>
          <p:cNvPr id="873" name="Google Shape;873;p44"/>
          <p:cNvSpPr/>
          <p:nvPr/>
        </p:nvSpPr>
        <p:spPr>
          <a:xfrm flipH="1">
            <a:off x="2177577" y="1830813"/>
            <a:ext cx="197022" cy="217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Blinker"/>
              </a:rPr>
              <a:t>&lt;</a:t>
            </a:r>
          </a:p>
        </p:txBody>
      </p:sp>
      <p:cxnSp>
        <p:nvCxnSpPr>
          <p:cNvPr id="874" name="Google Shape;874;p44"/>
          <p:cNvCxnSpPr>
            <a:stCxn id="871" idx="4"/>
          </p:cNvCxnSpPr>
          <p:nvPr/>
        </p:nvCxnSpPr>
        <p:spPr>
          <a:xfrm>
            <a:off x="1802975" y="2281513"/>
            <a:ext cx="0" cy="289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75" name="Google Shape;875;p44"/>
          <p:cNvGrpSpPr/>
          <p:nvPr/>
        </p:nvGrpSpPr>
        <p:grpSpPr>
          <a:xfrm>
            <a:off x="1599384" y="1746854"/>
            <a:ext cx="385345" cy="385344"/>
            <a:chOff x="2690809" y="1932067"/>
            <a:chExt cx="385345" cy="385344"/>
          </a:xfrm>
        </p:grpSpPr>
        <p:sp>
          <p:nvSpPr>
            <p:cNvPr id="876" name="Google Shape;876;p44"/>
            <p:cNvSpPr/>
            <p:nvPr/>
          </p:nvSpPr>
          <p:spPr>
            <a:xfrm>
              <a:off x="2849018" y="2046501"/>
              <a:ext cx="47413" cy="67763"/>
            </a:xfrm>
            <a:custGeom>
              <a:avLst/>
              <a:gdLst/>
              <a:ahLst/>
              <a:cxnLst/>
              <a:rect l="l" t="t" r="r" b="b"/>
              <a:pathLst>
                <a:path w="1342" h="1918" extrusionOk="0">
                  <a:moveTo>
                    <a:pt x="996" y="1"/>
                  </a:moveTo>
                  <a:cubicBezTo>
                    <a:pt x="915" y="1"/>
                    <a:pt x="833" y="31"/>
                    <a:pt x="772" y="92"/>
                  </a:cubicBezTo>
                  <a:lnTo>
                    <a:pt x="133" y="733"/>
                  </a:lnTo>
                  <a:cubicBezTo>
                    <a:pt x="1" y="854"/>
                    <a:pt x="1" y="1057"/>
                    <a:pt x="133" y="1179"/>
                  </a:cubicBezTo>
                  <a:lnTo>
                    <a:pt x="772" y="1819"/>
                  </a:lnTo>
                  <a:cubicBezTo>
                    <a:pt x="833" y="1885"/>
                    <a:pt x="915" y="1918"/>
                    <a:pt x="996" y="1918"/>
                  </a:cubicBezTo>
                  <a:cubicBezTo>
                    <a:pt x="1077" y="1918"/>
                    <a:pt x="1158" y="1885"/>
                    <a:pt x="1219" y="1819"/>
                  </a:cubicBezTo>
                  <a:cubicBezTo>
                    <a:pt x="1341" y="1697"/>
                    <a:pt x="1341" y="1494"/>
                    <a:pt x="1219" y="1372"/>
                  </a:cubicBezTo>
                  <a:lnTo>
                    <a:pt x="803" y="956"/>
                  </a:lnTo>
                  <a:lnTo>
                    <a:pt x="1219" y="539"/>
                  </a:lnTo>
                  <a:cubicBezTo>
                    <a:pt x="1341" y="417"/>
                    <a:pt x="1341" y="214"/>
                    <a:pt x="1219" y="92"/>
                  </a:cubicBezTo>
                  <a:cubicBezTo>
                    <a:pt x="1158" y="31"/>
                    <a:pt x="1077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4"/>
            <p:cNvSpPr/>
            <p:nvPr/>
          </p:nvSpPr>
          <p:spPr>
            <a:xfrm>
              <a:off x="2962039" y="2046501"/>
              <a:ext cx="47413" cy="67763"/>
            </a:xfrm>
            <a:custGeom>
              <a:avLst/>
              <a:gdLst/>
              <a:ahLst/>
              <a:cxnLst/>
              <a:rect l="l" t="t" r="r" b="b"/>
              <a:pathLst>
                <a:path w="1342" h="1918" extrusionOk="0">
                  <a:moveTo>
                    <a:pt x="355" y="1"/>
                  </a:moveTo>
                  <a:cubicBezTo>
                    <a:pt x="272" y="1"/>
                    <a:pt x="188" y="31"/>
                    <a:pt x="123" y="92"/>
                  </a:cubicBezTo>
                  <a:cubicBezTo>
                    <a:pt x="1" y="214"/>
                    <a:pt x="1" y="417"/>
                    <a:pt x="123" y="539"/>
                  </a:cubicBezTo>
                  <a:lnTo>
                    <a:pt x="539" y="956"/>
                  </a:lnTo>
                  <a:lnTo>
                    <a:pt x="123" y="1372"/>
                  </a:lnTo>
                  <a:cubicBezTo>
                    <a:pt x="1" y="1494"/>
                    <a:pt x="1" y="1697"/>
                    <a:pt x="123" y="1819"/>
                  </a:cubicBezTo>
                  <a:cubicBezTo>
                    <a:pt x="188" y="1885"/>
                    <a:pt x="272" y="1918"/>
                    <a:pt x="355" y="1918"/>
                  </a:cubicBezTo>
                  <a:cubicBezTo>
                    <a:pt x="437" y="1918"/>
                    <a:pt x="518" y="1885"/>
                    <a:pt x="579" y="1819"/>
                  </a:cubicBezTo>
                  <a:lnTo>
                    <a:pt x="1219" y="1179"/>
                  </a:lnTo>
                  <a:cubicBezTo>
                    <a:pt x="1341" y="1057"/>
                    <a:pt x="1341" y="854"/>
                    <a:pt x="1219" y="733"/>
                  </a:cubicBezTo>
                  <a:lnTo>
                    <a:pt x="579" y="92"/>
                  </a:lnTo>
                  <a:cubicBezTo>
                    <a:pt x="518" y="31"/>
                    <a:pt x="437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4"/>
            <p:cNvSpPr/>
            <p:nvPr/>
          </p:nvSpPr>
          <p:spPr>
            <a:xfrm>
              <a:off x="2905723" y="2023961"/>
              <a:ext cx="47378" cy="112950"/>
            </a:xfrm>
            <a:custGeom>
              <a:avLst/>
              <a:gdLst/>
              <a:ahLst/>
              <a:cxnLst/>
              <a:rect l="l" t="t" r="r" b="b"/>
              <a:pathLst>
                <a:path w="1341" h="3197" extrusionOk="0">
                  <a:moveTo>
                    <a:pt x="990" y="1"/>
                  </a:moveTo>
                  <a:cubicBezTo>
                    <a:pt x="846" y="1"/>
                    <a:pt x="716" y="96"/>
                    <a:pt x="681" y="243"/>
                  </a:cubicBezTo>
                  <a:lnTo>
                    <a:pt x="41" y="2792"/>
                  </a:lnTo>
                  <a:cubicBezTo>
                    <a:pt x="0" y="2964"/>
                    <a:pt x="102" y="3137"/>
                    <a:pt x="275" y="3188"/>
                  </a:cubicBezTo>
                  <a:cubicBezTo>
                    <a:pt x="299" y="3194"/>
                    <a:pt x="323" y="3197"/>
                    <a:pt x="348" y="3197"/>
                  </a:cubicBezTo>
                  <a:cubicBezTo>
                    <a:pt x="488" y="3197"/>
                    <a:pt x="626" y="3101"/>
                    <a:pt x="661" y="2955"/>
                  </a:cubicBezTo>
                  <a:lnTo>
                    <a:pt x="1300" y="396"/>
                  </a:lnTo>
                  <a:cubicBezTo>
                    <a:pt x="1341" y="223"/>
                    <a:pt x="1239" y="50"/>
                    <a:pt x="1067" y="10"/>
                  </a:cubicBezTo>
                  <a:cubicBezTo>
                    <a:pt x="1041" y="4"/>
                    <a:pt x="101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4"/>
            <p:cNvSpPr/>
            <p:nvPr/>
          </p:nvSpPr>
          <p:spPr>
            <a:xfrm>
              <a:off x="2826795" y="2215662"/>
              <a:ext cx="70342" cy="56634"/>
            </a:xfrm>
            <a:custGeom>
              <a:avLst/>
              <a:gdLst/>
              <a:ahLst/>
              <a:cxnLst/>
              <a:rect l="l" t="t" r="r" b="b"/>
              <a:pathLst>
                <a:path w="1991" h="1603" extrusionOk="0">
                  <a:moveTo>
                    <a:pt x="1623" y="1"/>
                  </a:moveTo>
                  <a:cubicBezTo>
                    <a:pt x="1520" y="1"/>
                    <a:pt x="1419" y="53"/>
                    <a:pt x="1361" y="149"/>
                  </a:cubicBezTo>
                  <a:lnTo>
                    <a:pt x="934" y="778"/>
                  </a:lnTo>
                  <a:lnTo>
                    <a:pt x="569" y="413"/>
                  </a:lnTo>
                  <a:cubicBezTo>
                    <a:pt x="508" y="352"/>
                    <a:pt x="427" y="321"/>
                    <a:pt x="345" y="321"/>
                  </a:cubicBezTo>
                  <a:cubicBezTo>
                    <a:pt x="264" y="321"/>
                    <a:pt x="183" y="352"/>
                    <a:pt x="122" y="413"/>
                  </a:cubicBezTo>
                  <a:cubicBezTo>
                    <a:pt x="0" y="544"/>
                    <a:pt x="0" y="747"/>
                    <a:pt x="122" y="869"/>
                  </a:cubicBezTo>
                  <a:lnTo>
                    <a:pt x="762" y="1509"/>
                  </a:lnTo>
                  <a:cubicBezTo>
                    <a:pt x="815" y="1571"/>
                    <a:pt x="899" y="1602"/>
                    <a:pt x="980" y="1602"/>
                  </a:cubicBezTo>
                  <a:cubicBezTo>
                    <a:pt x="992" y="1602"/>
                    <a:pt x="1004" y="1602"/>
                    <a:pt x="1016" y="1600"/>
                  </a:cubicBezTo>
                  <a:cubicBezTo>
                    <a:pt x="1107" y="1590"/>
                    <a:pt x="1198" y="1539"/>
                    <a:pt x="1250" y="1458"/>
                  </a:cubicBezTo>
                  <a:lnTo>
                    <a:pt x="1889" y="504"/>
                  </a:lnTo>
                  <a:cubicBezTo>
                    <a:pt x="1990" y="352"/>
                    <a:pt x="1950" y="158"/>
                    <a:pt x="1798" y="57"/>
                  </a:cubicBezTo>
                  <a:cubicBezTo>
                    <a:pt x="1745" y="19"/>
                    <a:pt x="1684" y="1"/>
                    <a:pt x="1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4"/>
            <p:cNvSpPr/>
            <p:nvPr/>
          </p:nvSpPr>
          <p:spPr>
            <a:xfrm>
              <a:off x="2826795" y="2148111"/>
              <a:ext cx="70342" cy="56387"/>
            </a:xfrm>
            <a:custGeom>
              <a:avLst/>
              <a:gdLst/>
              <a:ahLst/>
              <a:cxnLst/>
              <a:rect l="l" t="t" r="r" b="b"/>
              <a:pathLst>
                <a:path w="1991" h="1596" extrusionOk="0">
                  <a:moveTo>
                    <a:pt x="1628" y="1"/>
                  </a:moveTo>
                  <a:cubicBezTo>
                    <a:pt x="1523" y="1"/>
                    <a:pt x="1419" y="50"/>
                    <a:pt x="1361" y="141"/>
                  </a:cubicBezTo>
                  <a:lnTo>
                    <a:pt x="934" y="770"/>
                  </a:lnTo>
                  <a:lnTo>
                    <a:pt x="569" y="415"/>
                  </a:lnTo>
                  <a:cubicBezTo>
                    <a:pt x="508" y="349"/>
                    <a:pt x="427" y="316"/>
                    <a:pt x="345" y="316"/>
                  </a:cubicBezTo>
                  <a:cubicBezTo>
                    <a:pt x="264" y="316"/>
                    <a:pt x="183" y="349"/>
                    <a:pt x="122" y="415"/>
                  </a:cubicBezTo>
                  <a:cubicBezTo>
                    <a:pt x="0" y="537"/>
                    <a:pt x="0" y="740"/>
                    <a:pt x="122" y="862"/>
                  </a:cubicBezTo>
                  <a:lnTo>
                    <a:pt x="762" y="1502"/>
                  </a:lnTo>
                  <a:cubicBezTo>
                    <a:pt x="816" y="1564"/>
                    <a:pt x="900" y="1595"/>
                    <a:pt x="982" y="1595"/>
                  </a:cubicBezTo>
                  <a:cubicBezTo>
                    <a:pt x="993" y="1595"/>
                    <a:pt x="1005" y="1595"/>
                    <a:pt x="1016" y="1593"/>
                  </a:cubicBezTo>
                  <a:cubicBezTo>
                    <a:pt x="1107" y="1583"/>
                    <a:pt x="1198" y="1532"/>
                    <a:pt x="1250" y="1451"/>
                  </a:cubicBezTo>
                  <a:lnTo>
                    <a:pt x="1889" y="497"/>
                  </a:lnTo>
                  <a:cubicBezTo>
                    <a:pt x="1990" y="344"/>
                    <a:pt x="1950" y="151"/>
                    <a:pt x="1798" y="50"/>
                  </a:cubicBezTo>
                  <a:cubicBezTo>
                    <a:pt x="1746" y="17"/>
                    <a:pt x="1687" y="1"/>
                    <a:pt x="16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4"/>
            <p:cNvSpPr/>
            <p:nvPr/>
          </p:nvSpPr>
          <p:spPr>
            <a:xfrm>
              <a:off x="2917912" y="2159169"/>
              <a:ext cx="113056" cy="22647"/>
            </a:xfrm>
            <a:custGeom>
              <a:avLst/>
              <a:gdLst/>
              <a:ahLst/>
              <a:cxnLst/>
              <a:rect l="l" t="t" r="r" b="b"/>
              <a:pathLst>
                <a:path w="3200" h="641" extrusionOk="0">
                  <a:moveTo>
                    <a:pt x="325" y="1"/>
                  </a:moveTo>
                  <a:cubicBezTo>
                    <a:pt x="143" y="1"/>
                    <a:pt x="0" y="153"/>
                    <a:pt x="0" y="326"/>
                  </a:cubicBezTo>
                  <a:cubicBezTo>
                    <a:pt x="0" y="498"/>
                    <a:pt x="143" y="640"/>
                    <a:pt x="325" y="640"/>
                  </a:cubicBezTo>
                  <a:lnTo>
                    <a:pt x="2875" y="640"/>
                  </a:lnTo>
                  <a:cubicBezTo>
                    <a:pt x="3057" y="640"/>
                    <a:pt x="3200" y="498"/>
                    <a:pt x="3200" y="326"/>
                  </a:cubicBezTo>
                  <a:cubicBezTo>
                    <a:pt x="3200" y="153"/>
                    <a:pt x="3057" y="1"/>
                    <a:pt x="28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4"/>
            <p:cNvSpPr/>
            <p:nvPr/>
          </p:nvSpPr>
          <p:spPr>
            <a:xfrm>
              <a:off x="2917912" y="2226968"/>
              <a:ext cx="113056" cy="22647"/>
            </a:xfrm>
            <a:custGeom>
              <a:avLst/>
              <a:gdLst/>
              <a:ahLst/>
              <a:cxnLst/>
              <a:rect l="l" t="t" r="r" b="b"/>
              <a:pathLst>
                <a:path w="3200" h="641" extrusionOk="0">
                  <a:moveTo>
                    <a:pt x="325" y="1"/>
                  </a:moveTo>
                  <a:cubicBezTo>
                    <a:pt x="143" y="1"/>
                    <a:pt x="0" y="143"/>
                    <a:pt x="0" y="326"/>
                  </a:cubicBezTo>
                  <a:cubicBezTo>
                    <a:pt x="0" y="499"/>
                    <a:pt x="143" y="641"/>
                    <a:pt x="325" y="641"/>
                  </a:cubicBezTo>
                  <a:lnTo>
                    <a:pt x="2875" y="641"/>
                  </a:lnTo>
                  <a:cubicBezTo>
                    <a:pt x="3057" y="641"/>
                    <a:pt x="3200" y="499"/>
                    <a:pt x="3200" y="326"/>
                  </a:cubicBezTo>
                  <a:cubicBezTo>
                    <a:pt x="3200" y="143"/>
                    <a:pt x="3057" y="1"/>
                    <a:pt x="28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4"/>
            <p:cNvSpPr/>
            <p:nvPr/>
          </p:nvSpPr>
          <p:spPr>
            <a:xfrm>
              <a:off x="2690809" y="1978703"/>
              <a:ext cx="67834" cy="316133"/>
            </a:xfrm>
            <a:custGeom>
              <a:avLst/>
              <a:gdLst/>
              <a:ahLst/>
              <a:cxnLst/>
              <a:rect l="l" t="t" r="r" b="b"/>
              <a:pathLst>
                <a:path w="1920" h="8948" extrusionOk="0">
                  <a:moveTo>
                    <a:pt x="1280" y="641"/>
                  </a:moveTo>
                  <a:lnTo>
                    <a:pt x="1280" y="1280"/>
                  </a:lnTo>
                  <a:lnTo>
                    <a:pt x="640" y="1280"/>
                  </a:lnTo>
                  <a:lnTo>
                    <a:pt x="640" y="641"/>
                  </a:lnTo>
                  <a:close/>
                  <a:moveTo>
                    <a:pt x="1280" y="1920"/>
                  </a:moveTo>
                  <a:lnTo>
                    <a:pt x="1280" y="6388"/>
                  </a:lnTo>
                  <a:lnTo>
                    <a:pt x="640" y="6388"/>
                  </a:lnTo>
                  <a:lnTo>
                    <a:pt x="640" y="1920"/>
                  </a:lnTo>
                  <a:close/>
                  <a:moveTo>
                    <a:pt x="1280" y="7028"/>
                  </a:moveTo>
                  <a:lnTo>
                    <a:pt x="1280" y="7048"/>
                  </a:lnTo>
                  <a:cubicBezTo>
                    <a:pt x="1280" y="7201"/>
                    <a:pt x="1240" y="7343"/>
                    <a:pt x="1179" y="7475"/>
                  </a:cubicBezTo>
                  <a:lnTo>
                    <a:pt x="956" y="7912"/>
                  </a:lnTo>
                  <a:lnTo>
                    <a:pt x="742" y="7475"/>
                  </a:lnTo>
                  <a:cubicBezTo>
                    <a:pt x="671" y="7343"/>
                    <a:pt x="640" y="7201"/>
                    <a:pt x="640" y="7048"/>
                  </a:cubicBezTo>
                  <a:lnTo>
                    <a:pt x="640" y="7028"/>
                  </a:lnTo>
                  <a:close/>
                  <a:moveTo>
                    <a:pt x="315" y="1"/>
                  </a:moveTo>
                  <a:cubicBezTo>
                    <a:pt x="143" y="1"/>
                    <a:pt x="1" y="143"/>
                    <a:pt x="1" y="316"/>
                  </a:cubicBezTo>
                  <a:lnTo>
                    <a:pt x="1" y="7048"/>
                  </a:lnTo>
                  <a:cubicBezTo>
                    <a:pt x="1" y="7292"/>
                    <a:pt x="62" y="7546"/>
                    <a:pt x="163" y="7759"/>
                  </a:cubicBezTo>
                  <a:lnTo>
                    <a:pt x="671" y="8774"/>
                  </a:lnTo>
                  <a:cubicBezTo>
                    <a:pt x="722" y="8876"/>
                    <a:pt x="834" y="8947"/>
                    <a:pt x="956" y="8947"/>
                  </a:cubicBezTo>
                  <a:cubicBezTo>
                    <a:pt x="1077" y="8947"/>
                    <a:pt x="1189" y="8876"/>
                    <a:pt x="1240" y="8774"/>
                  </a:cubicBezTo>
                  <a:lnTo>
                    <a:pt x="1748" y="7759"/>
                  </a:lnTo>
                  <a:cubicBezTo>
                    <a:pt x="1859" y="7546"/>
                    <a:pt x="1920" y="7292"/>
                    <a:pt x="1920" y="7048"/>
                  </a:cubicBezTo>
                  <a:lnTo>
                    <a:pt x="1920" y="316"/>
                  </a:lnTo>
                  <a:cubicBezTo>
                    <a:pt x="1920" y="143"/>
                    <a:pt x="1768" y="1"/>
                    <a:pt x="15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4"/>
            <p:cNvSpPr/>
            <p:nvPr/>
          </p:nvSpPr>
          <p:spPr>
            <a:xfrm>
              <a:off x="2782668" y="1932067"/>
              <a:ext cx="293486" cy="385344"/>
            </a:xfrm>
            <a:custGeom>
              <a:avLst/>
              <a:gdLst/>
              <a:ahLst/>
              <a:cxnLst/>
              <a:rect l="l" t="t" r="r" b="b"/>
              <a:pathLst>
                <a:path w="8307" h="10907" extrusionOk="0">
                  <a:moveTo>
                    <a:pt x="5108" y="641"/>
                  </a:moveTo>
                  <a:lnTo>
                    <a:pt x="5108" y="1321"/>
                  </a:lnTo>
                  <a:lnTo>
                    <a:pt x="3189" y="1321"/>
                  </a:lnTo>
                  <a:lnTo>
                    <a:pt x="3189" y="641"/>
                  </a:lnTo>
                  <a:close/>
                  <a:moveTo>
                    <a:pt x="7667" y="1321"/>
                  </a:moveTo>
                  <a:lnTo>
                    <a:pt x="7667" y="10267"/>
                  </a:lnTo>
                  <a:lnTo>
                    <a:pt x="640" y="10267"/>
                  </a:lnTo>
                  <a:lnTo>
                    <a:pt x="640" y="1321"/>
                  </a:lnTo>
                  <a:lnTo>
                    <a:pt x="2549" y="1321"/>
                  </a:lnTo>
                  <a:lnTo>
                    <a:pt x="2549" y="1636"/>
                  </a:lnTo>
                  <a:cubicBezTo>
                    <a:pt x="2549" y="1819"/>
                    <a:pt x="2702" y="1961"/>
                    <a:pt x="2874" y="1961"/>
                  </a:cubicBezTo>
                  <a:lnTo>
                    <a:pt x="5433" y="1961"/>
                  </a:lnTo>
                  <a:cubicBezTo>
                    <a:pt x="5606" y="1961"/>
                    <a:pt x="5748" y="1819"/>
                    <a:pt x="5748" y="1636"/>
                  </a:cubicBezTo>
                  <a:lnTo>
                    <a:pt x="5748" y="1321"/>
                  </a:lnTo>
                  <a:close/>
                  <a:moveTo>
                    <a:pt x="2874" y="1"/>
                  </a:moveTo>
                  <a:cubicBezTo>
                    <a:pt x="2702" y="1"/>
                    <a:pt x="2549" y="143"/>
                    <a:pt x="2549" y="316"/>
                  </a:cubicBezTo>
                  <a:lnTo>
                    <a:pt x="2549" y="681"/>
                  </a:lnTo>
                  <a:lnTo>
                    <a:pt x="315" y="681"/>
                  </a:lnTo>
                  <a:cubicBezTo>
                    <a:pt x="143" y="681"/>
                    <a:pt x="1" y="824"/>
                    <a:pt x="1" y="1006"/>
                  </a:cubicBezTo>
                  <a:lnTo>
                    <a:pt x="1" y="10582"/>
                  </a:lnTo>
                  <a:cubicBezTo>
                    <a:pt x="1" y="10765"/>
                    <a:pt x="143" y="10907"/>
                    <a:pt x="315" y="10907"/>
                  </a:cubicBezTo>
                  <a:lnTo>
                    <a:pt x="7982" y="10907"/>
                  </a:lnTo>
                  <a:cubicBezTo>
                    <a:pt x="8165" y="10907"/>
                    <a:pt x="8307" y="10765"/>
                    <a:pt x="8307" y="10582"/>
                  </a:cubicBezTo>
                  <a:lnTo>
                    <a:pt x="8307" y="1006"/>
                  </a:lnTo>
                  <a:cubicBezTo>
                    <a:pt x="8307" y="824"/>
                    <a:pt x="8165" y="681"/>
                    <a:pt x="7982" y="681"/>
                  </a:cubicBezTo>
                  <a:lnTo>
                    <a:pt x="5748" y="681"/>
                  </a:lnTo>
                  <a:lnTo>
                    <a:pt x="5748" y="316"/>
                  </a:lnTo>
                  <a:cubicBezTo>
                    <a:pt x="5748" y="143"/>
                    <a:pt x="5606" y="1"/>
                    <a:pt x="54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AF0F978A-BAAC-7D61-F438-80653B3AB09E}"/>
              </a:ext>
            </a:extLst>
          </p:cNvPr>
          <p:cNvSpPr txBox="1"/>
          <p:nvPr/>
        </p:nvSpPr>
        <p:spPr>
          <a:xfrm>
            <a:off x="8661991" y="4727944"/>
            <a:ext cx="368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45"/>
          <p:cNvSpPr txBox="1">
            <a:spLocks noGrp="1"/>
          </p:cNvSpPr>
          <p:nvPr>
            <p:ph type="subTitle" idx="1"/>
          </p:nvPr>
        </p:nvSpPr>
        <p:spPr>
          <a:xfrm>
            <a:off x="5183107" y="1743550"/>
            <a:ext cx="3297900" cy="2452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Expression du besoin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Déploiement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94" name="Google Shape;894;p45"/>
          <p:cNvSpPr txBox="1">
            <a:spLocks noGrp="1"/>
          </p:cNvSpPr>
          <p:nvPr>
            <p:ph type="title"/>
          </p:nvPr>
        </p:nvSpPr>
        <p:spPr>
          <a:xfrm>
            <a:off x="1464050" y="445025"/>
            <a:ext cx="62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lt2"/>
                </a:solidFill>
              </a:rPr>
              <a:t>Zebra </a:t>
            </a:r>
            <a:r>
              <a:rPr lang="fr-FR" dirty="0" err="1">
                <a:solidFill>
                  <a:schemeClr val="lt2"/>
                </a:solidFill>
              </a:rPr>
              <a:t>QRcode</a:t>
            </a:r>
            <a:endParaRPr lang="fr-FR" dirty="0">
              <a:solidFill>
                <a:schemeClr val="lt2"/>
              </a:solidFill>
            </a:endParaRPr>
          </a:p>
        </p:txBody>
      </p:sp>
      <p:sp>
        <p:nvSpPr>
          <p:cNvPr id="895" name="Google Shape;895;p45"/>
          <p:cNvSpPr txBox="1"/>
          <p:nvPr/>
        </p:nvSpPr>
        <p:spPr>
          <a:xfrm>
            <a:off x="77748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&gt;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896" name="Google Shape;896;p45"/>
          <p:cNvSpPr txBox="1"/>
          <p:nvPr/>
        </p:nvSpPr>
        <p:spPr>
          <a:xfrm>
            <a:off x="7200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&lt;</a:t>
            </a: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1026" name="Picture 2" descr="Une image contenant texte, capture d’écran, Police, logiciel&#10;&#10;Le contenu généré par l’IA peut être incorrect.">
            <a:extLst>
              <a:ext uri="{FF2B5EF4-FFF2-40B4-BE49-F238E27FC236}">
                <a16:creationId xmlns:a16="http://schemas.microsoft.com/office/drawing/2014/main" id="{0B59F05B-1202-8426-AEDE-6819C2DC4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0" y="1743550"/>
            <a:ext cx="4164232" cy="198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3393C52-DB63-0B54-5F2D-12AC470A90B8}"/>
              </a:ext>
            </a:extLst>
          </p:cNvPr>
          <p:cNvSpPr txBox="1"/>
          <p:nvPr/>
        </p:nvSpPr>
        <p:spPr>
          <a:xfrm>
            <a:off x="8661991" y="4727944"/>
            <a:ext cx="368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>
          <a:extLst>
            <a:ext uri="{FF2B5EF4-FFF2-40B4-BE49-F238E27FC236}">
              <a16:creationId xmlns:a16="http://schemas.microsoft.com/office/drawing/2014/main" id="{8A5811CF-D1D9-1819-5AA9-F2405C0DC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45">
            <a:extLst>
              <a:ext uri="{FF2B5EF4-FFF2-40B4-BE49-F238E27FC236}">
                <a16:creationId xmlns:a16="http://schemas.microsoft.com/office/drawing/2014/main" id="{A2D07F8C-65E8-F00A-2BBB-F485C70549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31435" y="1696990"/>
            <a:ext cx="3297900" cy="2452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Dispositif d'affichage de péremption de PSL​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Site web en PHP en local sur un Raspberry Pi​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IP fixe réservée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 err="1"/>
              <a:t>Autostart</a:t>
            </a:r>
            <a:r>
              <a:rPr lang="fr-FR" dirty="0"/>
              <a:t>​ par </a:t>
            </a:r>
            <a:r>
              <a:rPr lang="fr-FR" dirty="0" err="1"/>
              <a:t>cron</a:t>
            </a:r>
            <a:endParaRPr lang="en-US" dirty="0"/>
          </a:p>
        </p:txBody>
      </p:sp>
      <p:sp>
        <p:nvSpPr>
          <p:cNvPr id="894" name="Google Shape;894;p45">
            <a:extLst>
              <a:ext uri="{FF2B5EF4-FFF2-40B4-BE49-F238E27FC236}">
                <a16:creationId xmlns:a16="http://schemas.microsoft.com/office/drawing/2014/main" id="{FF160D3A-0627-B9D8-892B-8E13178371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4050" y="445025"/>
            <a:ext cx="62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>
                <a:solidFill>
                  <a:schemeClr val="lt2"/>
                </a:solidFill>
              </a:rPr>
              <a:t>Infoflex</a:t>
            </a:r>
            <a:r>
              <a:rPr lang="fr-FR" dirty="0">
                <a:solidFill>
                  <a:schemeClr val="lt2"/>
                </a:solidFill>
              </a:rPr>
              <a:t>​</a:t>
            </a:r>
          </a:p>
        </p:txBody>
      </p:sp>
      <p:sp>
        <p:nvSpPr>
          <p:cNvPr id="895" name="Google Shape;895;p45">
            <a:extLst>
              <a:ext uri="{FF2B5EF4-FFF2-40B4-BE49-F238E27FC236}">
                <a16:creationId xmlns:a16="http://schemas.microsoft.com/office/drawing/2014/main" id="{933FB8EA-BE61-74C9-91C7-742E28285950}"/>
              </a:ext>
            </a:extLst>
          </p:cNvPr>
          <p:cNvSpPr txBox="1"/>
          <p:nvPr/>
        </p:nvSpPr>
        <p:spPr>
          <a:xfrm>
            <a:off x="77748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&gt;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896" name="Google Shape;896;p45">
            <a:extLst>
              <a:ext uri="{FF2B5EF4-FFF2-40B4-BE49-F238E27FC236}">
                <a16:creationId xmlns:a16="http://schemas.microsoft.com/office/drawing/2014/main" id="{4DAA5F60-BD28-9A9C-9B0F-594739177890}"/>
              </a:ext>
            </a:extLst>
          </p:cNvPr>
          <p:cNvSpPr txBox="1"/>
          <p:nvPr/>
        </p:nvSpPr>
        <p:spPr>
          <a:xfrm>
            <a:off x="7200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&lt;</a:t>
            </a: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C70A88A-EC8F-2057-6691-03907D9FF054}"/>
              </a:ext>
            </a:extLst>
          </p:cNvPr>
          <p:cNvSpPr txBox="1"/>
          <p:nvPr/>
        </p:nvSpPr>
        <p:spPr>
          <a:xfrm>
            <a:off x="8661991" y="4727944"/>
            <a:ext cx="368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6</a:t>
            </a:r>
          </a:p>
        </p:txBody>
      </p:sp>
      <p:pic>
        <p:nvPicPr>
          <p:cNvPr id="4" name="Image 3" descr="Une image contenant texte, capture d’écran, diagramme&#10;&#10;Le contenu généré par l’IA peut être incorrect.">
            <a:extLst>
              <a:ext uri="{FF2B5EF4-FFF2-40B4-BE49-F238E27FC236}">
                <a16:creationId xmlns:a16="http://schemas.microsoft.com/office/drawing/2014/main" id="{7DDCE468-4214-ED7E-782A-3CB1C69D5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392" y="1696990"/>
            <a:ext cx="4903210" cy="24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>
          <a:extLst>
            <a:ext uri="{FF2B5EF4-FFF2-40B4-BE49-F238E27FC236}">
              <a16:creationId xmlns:a16="http://schemas.microsoft.com/office/drawing/2014/main" id="{E6F02469-A499-27E4-FBE6-2DDB734F1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45">
            <a:extLst>
              <a:ext uri="{FF2B5EF4-FFF2-40B4-BE49-F238E27FC236}">
                <a16:creationId xmlns:a16="http://schemas.microsoft.com/office/drawing/2014/main" id="{34901FB4-359F-D338-AFC9-75764CCBAD2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2400" y="1548149"/>
            <a:ext cx="2762186" cy="26623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Requête SQL​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Prise en main à distance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Déploiement sur un serveur d'applications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Automatisation via Windows </a:t>
            </a:r>
            <a:r>
              <a:rPr lang="fr-FR" dirty="0" err="1"/>
              <a:t>Task</a:t>
            </a:r>
            <a:r>
              <a:rPr lang="fr-FR" dirty="0"/>
              <a:t> </a:t>
            </a:r>
            <a:r>
              <a:rPr lang="fr-FR" dirty="0" err="1"/>
              <a:t>Scheduler</a:t>
            </a:r>
            <a:endParaRPr lang="fr-F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94" name="Google Shape;894;p45">
            <a:extLst>
              <a:ext uri="{FF2B5EF4-FFF2-40B4-BE49-F238E27FC236}">
                <a16:creationId xmlns:a16="http://schemas.microsoft.com/office/drawing/2014/main" id="{89285C46-8FB9-4203-C69C-7CC564756D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4050" y="445025"/>
            <a:ext cx="62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XML Affiche​​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895" name="Google Shape;895;p45">
            <a:extLst>
              <a:ext uri="{FF2B5EF4-FFF2-40B4-BE49-F238E27FC236}">
                <a16:creationId xmlns:a16="http://schemas.microsoft.com/office/drawing/2014/main" id="{7D559C08-DB10-419F-C23E-5A0C8F63CA3F}"/>
              </a:ext>
            </a:extLst>
          </p:cNvPr>
          <p:cNvSpPr txBox="1"/>
          <p:nvPr/>
        </p:nvSpPr>
        <p:spPr>
          <a:xfrm>
            <a:off x="77748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&gt;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896" name="Google Shape;896;p45">
            <a:extLst>
              <a:ext uri="{FF2B5EF4-FFF2-40B4-BE49-F238E27FC236}">
                <a16:creationId xmlns:a16="http://schemas.microsoft.com/office/drawing/2014/main" id="{1D30F6A8-04C1-8188-C05B-D590E5FDC05C}"/>
              </a:ext>
            </a:extLst>
          </p:cNvPr>
          <p:cNvSpPr txBox="1"/>
          <p:nvPr/>
        </p:nvSpPr>
        <p:spPr>
          <a:xfrm>
            <a:off x="7200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&lt;</a:t>
            </a: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2050" name="Picture 2" descr="Une image contenant texte, capture d’écran, nombre, Parallèle&#10;&#10;Le contenu généré par l’IA peut être incorrect.">
            <a:extLst>
              <a:ext uri="{FF2B5EF4-FFF2-40B4-BE49-F238E27FC236}">
                <a16:creationId xmlns:a16="http://schemas.microsoft.com/office/drawing/2014/main" id="{F14B520B-EDC4-D04C-EBB8-98443F4E9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16" y="1300436"/>
            <a:ext cx="5629184" cy="305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48ED225-06A6-BDC2-1541-5E9C051731E3}"/>
              </a:ext>
            </a:extLst>
          </p:cNvPr>
          <p:cNvSpPr txBox="1"/>
          <p:nvPr/>
        </p:nvSpPr>
        <p:spPr>
          <a:xfrm>
            <a:off x="8661991" y="4727944"/>
            <a:ext cx="368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2287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>
          <a:extLst>
            <a:ext uri="{FF2B5EF4-FFF2-40B4-BE49-F238E27FC236}">
              <a16:creationId xmlns:a16="http://schemas.microsoft.com/office/drawing/2014/main" id="{63C34EC5-98AF-A302-0594-47042DC5C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45">
            <a:extLst>
              <a:ext uri="{FF2B5EF4-FFF2-40B4-BE49-F238E27FC236}">
                <a16:creationId xmlns:a16="http://schemas.microsoft.com/office/drawing/2014/main" id="{804D9D80-6692-E970-88D1-615F66968C6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2700" y="1707975"/>
            <a:ext cx="3297900" cy="27718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Mise en place d’une base de données​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Travail en mode projet​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MOE sur ce projet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Gestion d’un projet en groupe​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Données sensibles</a:t>
            </a:r>
            <a:endParaRPr lang="en-US" dirty="0"/>
          </a:p>
        </p:txBody>
      </p:sp>
      <p:sp>
        <p:nvSpPr>
          <p:cNvPr id="894" name="Google Shape;894;p45">
            <a:extLst>
              <a:ext uri="{FF2B5EF4-FFF2-40B4-BE49-F238E27FC236}">
                <a16:creationId xmlns:a16="http://schemas.microsoft.com/office/drawing/2014/main" id="{9E426684-B294-C00A-45EC-CD1AE48EE3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4050" y="445025"/>
            <a:ext cx="62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lt2"/>
                </a:solidFill>
              </a:rPr>
              <a:t>PCA cyber​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895" name="Google Shape;895;p45">
            <a:extLst>
              <a:ext uri="{FF2B5EF4-FFF2-40B4-BE49-F238E27FC236}">
                <a16:creationId xmlns:a16="http://schemas.microsoft.com/office/drawing/2014/main" id="{5064825A-DC02-BE44-4359-559546C089DC}"/>
              </a:ext>
            </a:extLst>
          </p:cNvPr>
          <p:cNvSpPr txBox="1"/>
          <p:nvPr/>
        </p:nvSpPr>
        <p:spPr>
          <a:xfrm>
            <a:off x="77748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&gt;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896" name="Google Shape;896;p45">
            <a:extLst>
              <a:ext uri="{FF2B5EF4-FFF2-40B4-BE49-F238E27FC236}">
                <a16:creationId xmlns:a16="http://schemas.microsoft.com/office/drawing/2014/main" id="{FFA25111-4C64-76E2-7F87-0DEEE8632706}"/>
              </a:ext>
            </a:extLst>
          </p:cNvPr>
          <p:cNvSpPr txBox="1"/>
          <p:nvPr/>
        </p:nvSpPr>
        <p:spPr>
          <a:xfrm>
            <a:off x="720000" y="464675"/>
            <a:ext cx="6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Blinker"/>
                <a:ea typeface="Blinker"/>
                <a:cs typeface="Blinker"/>
                <a:sym typeface="Blinker"/>
              </a:rPr>
              <a:t>&lt;</a:t>
            </a:r>
            <a:r>
              <a:rPr lang="en" sz="3000" b="1">
                <a:solidFill>
                  <a:schemeClr val="dk2"/>
                </a:solidFill>
                <a:latin typeface="Blinker"/>
                <a:ea typeface="Blinker"/>
                <a:cs typeface="Blinker"/>
                <a:sym typeface="Blinker"/>
              </a:rPr>
              <a:t>//</a:t>
            </a:r>
            <a:endParaRPr sz="3000" b="1">
              <a:solidFill>
                <a:schemeClr val="lt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grpSp>
        <p:nvGrpSpPr>
          <p:cNvPr id="897" name="Google Shape;897;p45">
            <a:extLst>
              <a:ext uri="{FF2B5EF4-FFF2-40B4-BE49-F238E27FC236}">
                <a16:creationId xmlns:a16="http://schemas.microsoft.com/office/drawing/2014/main" id="{44E4790D-8820-6B9D-EE15-C7C329027BCA}"/>
              </a:ext>
            </a:extLst>
          </p:cNvPr>
          <p:cNvGrpSpPr/>
          <p:nvPr/>
        </p:nvGrpSpPr>
        <p:grpSpPr>
          <a:xfrm>
            <a:off x="4601025" y="1694400"/>
            <a:ext cx="3458100" cy="2218050"/>
            <a:chOff x="4601025" y="1694400"/>
            <a:chExt cx="3458100" cy="2218050"/>
          </a:xfrm>
        </p:grpSpPr>
        <p:sp>
          <p:nvSpPr>
            <p:cNvPr id="898" name="Google Shape;898;p45">
              <a:extLst>
                <a:ext uri="{FF2B5EF4-FFF2-40B4-BE49-F238E27FC236}">
                  <a16:creationId xmlns:a16="http://schemas.microsoft.com/office/drawing/2014/main" id="{A3A004CD-5B13-CCEC-5C15-77623769A7F4}"/>
                </a:ext>
              </a:extLst>
            </p:cNvPr>
            <p:cNvSpPr/>
            <p:nvPr/>
          </p:nvSpPr>
          <p:spPr>
            <a:xfrm>
              <a:off x="4848075" y="1694400"/>
              <a:ext cx="2964000" cy="1898400"/>
            </a:xfrm>
            <a:prstGeom prst="round2SameRect">
              <a:avLst>
                <a:gd name="adj1" fmla="val 8415"/>
                <a:gd name="adj2" fmla="val 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5">
              <a:extLst>
                <a:ext uri="{FF2B5EF4-FFF2-40B4-BE49-F238E27FC236}">
                  <a16:creationId xmlns:a16="http://schemas.microsoft.com/office/drawing/2014/main" id="{EBA0EF58-23EC-53D1-EF2D-88E619F0999F}"/>
                </a:ext>
              </a:extLst>
            </p:cNvPr>
            <p:cNvSpPr/>
            <p:nvPr/>
          </p:nvSpPr>
          <p:spPr>
            <a:xfrm rot="10800000">
              <a:off x="4601025" y="3723750"/>
              <a:ext cx="3458100" cy="1887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45">
            <a:extLst>
              <a:ext uri="{FF2B5EF4-FFF2-40B4-BE49-F238E27FC236}">
                <a16:creationId xmlns:a16="http://schemas.microsoft.com/office/drawing/2014/main" id="{B56C6E45-0480-0051-127C-4B02586248B6}"/>
              </a:ext>
            </a:extLst>
          </p:cNvPr>
          <p:cNvSpPr/>
          <p:nvPr/>
        </p:nvSpPr>
        <p:spPr>
          <a:xfrm>
            <a:off x="6305925" y="1743550"/>
            <a:ext cx="48300" cy="4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80A23F4-D046-74DA-6666-899D707C23EC}"/>
              </a:ext>
            </a:extLst>
          </p:cNvPr>
          <p:cNvSpPr txBox="1"/>
          <p:nvPr/>
        </p:nvSpPr>
        <p:spPr>
          <a:xfrm>
            <a:off x="8661991" y="4727944"/>
            <a:ext cx="368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2687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>
          <a:extLst>
            <a:ext uri="{FF2B5EF4-FFF2-40B4-BE49-F238E27FC236}">
              <a16:creationId xmlns:a16="http://schemas.microsoft.com/office/drawing/2014/main" id="{7B317CF7-F6F7-1B8D-3D75-7408D5388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4">
            <a:extLst>
              <a:ext uri="{FF2B5EF4-FFF2-40B4-BE49-F238E27FC236}">
                <a16:creationId xmlns:a16="http://schemas.microsoft.com/office/drawing/2014/main" id="{3EE971A5-8C57-B2FC-0569-9B849A92C3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9400" y="2672850"/>
            <a:ext cx="4895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&lt;</a:t>
            </a:r>
            <a:r>
              <a:rPr lang="en" dirty="0">
                <a:solidFill>
                  <a:schemeClr val="dk2"/>
                </a:solidFill>
              </a:rPr>
              <a:t>//</a:t>
            </a:r>
            <a:r>
              <a:rPr lang="en" dirty="0"/>
              <a:t> </a:t>
            </a:r>
            <a:r>
              <a:rPr lang="fr-FR" dirty="0"/>
              <a:t>Projets​</a:t>
            </a:r>
            <a:r>
              <a:rPr lang="en" dirty="0">
                <a:solidFill>
                  <a:schemeClr val="lt2"/>
                </a:solidFill>
              </a:rPr>
              <a:t>_ </a:t>
            </a:r>
            <a:r>
              <a:rPr lang="fr-FR" dirty="0">
                <a:solidFill>
                  <a:schemeClr val="lt2"/>
                </a:solidFill>
              </a:rPr>
              <a:t> Scolaire​</a:t>
            </a:r>
            <a:r>
              <a:rPr lang="en" dirty="0">
                <a:solidFill>
                  <a:schemeClr val="dk2"/>
                </a:solidFill>
              </a:rPr>
              <a:t>//</a:t>
            </a:r>
            <a:r>
              <a:rPr lang="en" dirty="0">
                <a:solidFill>
                  <a:schemeClr val="lt2"/>
                </a:solidFill>
              </a:rPr>
              <a:t>&gt;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869" name="Google Shape;869;p44">
            <a:extLst>
              <a:ext uri="{FF2B5EF4-FFF2-40B4-BE49-F238E27FC236}">
                <a16:creationId xmlns:a16="http://schemas.microsoft.com/office/drawing/2014/main" id="{D0D457E8-63A6-147A-DE68-2D2BB74D704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039400" y="1081713"/>
            <a:ext cx="4895100" cy="14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871" name="Google Shape;871;p44">
            <a:extLst>
              <a:ext uri="{FF2B5EF4-FFF2-40B4-BE49-F238E27FC236}">
                <a16:creationId xmlns:a16="http://schemas.microsoft.com/office/drawing/2014/main" id="{C7B88674-A5B2-C6D9-4FE3-900F06FFC21E}"/>
              </a:ext>
            </a:extLst>
          </p:cNvPr>
          <p:cNvSpPr/>
          <p:nvPr/>
        </p:nvSpPr>
        <p:spPr>
          <a:xfrm>
            <a:off x="1460975" y="1597513"/>
            <a:ext cx="684000" cy="68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44">
            <a:extLst>
              <a:ext uri="{FF2B5EF4-FFF2-40B4-BE49-F238E27FC236}">
                <a16:creationId xmlns:a16="http://schemas.microsoft.com/office/drawing/2014/main" id="{D62FE803-B85A-CAC2-88F7-32EB14D23ED4}"/>
              </a:ext>
            </a:extLst>
          </p:cNvPr>
          <p:cNvSpPr/>
          <p:nvPr/>
        </p:nvSpPr>
        <p:spPr>
          <a:xfrm>
            <a:off x="1209502" y="1830813"/>
            <a:ext cx="197022" cy="217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Blinker"/>
              </a:rPr>
              <a:t>&lt;</a:t>
            </a:r>
          </a:p>
        </p:txBody>
      </p:sp>
      <p:sp>
        <p:nvSpPr>
          <p:cNvPr id="873" name="Google Shape;873;p44">
            <a:extLst>
              <a:ext uri="{FF2B5EF4-FFF2-40B4-BE49-F238E27FC236}">
                <a16:creationId xmlns:a16="http://schemas.microsoft.com/office/drawing/2014/main" id="{0C547CD5-0702-B787-0AAA-BDEE447926C6}"/>
              </a:ext>
            </a:extLst>
          </p:cNvPr>
          <p:cNvSpPr/>
          <p:nvPr/>
        </p:nvSpPr>
        <p:spPr>
          <a:xfrm flipH="1">
            <a:off x="2177577" y="1830813"/>
            <a:ext cx="197022" cy="217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Blinker"/>
              </a:rPr>
              <a:t>&lt;</a:t>
            </a:r>
          </a:p>
        </p:txBody>
      </p:sp>
      <p:cxnSp>
        <p:nvCxnSpPr>
          <p:cNvPr id="874" name="Google Shape;874;p44">
            <a:extLst>
              <a:ext uri="{FF2B5EF4-FFF2-40B4-BE49-F238E27FC236}">
                <a16:creationId xmlns:a16="http://schemas.microsoft.com/office/drawing/2014/main" id="{F7D17983-CC3D-CE14-C46A-2C0FB965EAFB}"/>
              </a:ext>
            </a:extLst>
          </p:cNvPr>
          <p:cNvCxnSpPr>
            <a:stCxn id="871" idx="4"/>
          </p:cNvCxnSpPr>
          <p:nvPr/>
        </p:nvCxnSpPr>
        <p:spPr>
          <a:xfrm>
            <a:off x="1802975" y="2281513"/>
            <a:ext cx="0" cy="289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75" name="Google Shape;875;p44">
            <a:extLst>
              <a:ext uri="{FF2B5EF4-FFF2-40B4-BE49-F238E27FC236}">
                <a16:creationId xmlns:a16="http://schemas.microsoft.com/office/drawing/2014/main" id="{B29EDCA6-3F9E-3BF3-7CF3-D29A45ECC73B}"/>
              </a:ext>
            </a:extLst>
          </p:cNvPr>
          <p:cNvGrpSpPr/>
          <p:nvPr/>
        </p:nvGrpSpPr>
        <p:grpSpPr>
          <a:xfrm>
            <a:off x="1599384" y="1746854"/>
            <a:ext cx="385345" cy="385344"/>
            <a:chOff x="2690809" y="1932067"/>
            <a:chExt cx="385345" cy="385344"/>
          </a:xfrm>
        </p:grpSpPr>
        <p:sp>
          <p:nvSpPr>
            <p:cNvPr id="876" name="Google Shape;876;p44">
              <a:extLst>
                <a:ext uri="{FF2B5EF4-FFF2-40B4-BE49-F238E27FC236}">
                  <a16:creationId xmlns:a16="http://schemas.microsoft.com/office/drawing/2014/main" id="{E440C7EB-46E1-B1EB-34C1-C9E79870B000}"/>
                </a:ext>
              </a:extLst>
            </p:cNvPr>
            <p:cNvSpPr/>
            <p:nvPr/>
          </p:nvSpPr>
          <p:spPr>
            <a:xfrm>
              <a:off x="2849018" y="2046501"/>
              <a:ext cx="47413" cy="67763"/>
            </a:xfrm>
            <a:custGeom>
              <a:avLst/>
              <a:gdLst/>
              <a:ahLst/>
              <a:cxnLst/>
              <a:rect l="l" t="t" r="r" b="b"/>
              <a:pathLst>
                <a:path w="1342" h="1918" extrusionOk="0">
                  <a:moveTo>
                    <a:pt x="996" y="1"/>
                  </a:moveTo>
                  <a:cubicBezTo>
                    <a:pt x="915" y="1"/>
                    <a:pt x="833" y="31"/>
                    <a:pt x="772" y="92"/>
                  </a:cubicBezTo>
                  <a:lnTo>
                    <a:pt x="133" y="733"/>
                  </a:lnTo>
                  <a:cubicBezTo>
                    <a:pt x="1" y="854"/>
                    <a:pt x="1" y="1057"/>
                    <a:pt x="133" y="1179"/>
                  </a:cubicBezTo>
                  <a:lnTo>
                    <a:pt x="772" y="1819"/>
                  </a:lnTo>
                  <a:cubicBezTo>
                    <a:pt x="833" y="1885"/>
                    <a:pt x="915" y="1918"/>
                    <a:pt x="996" y="1918"/>
                  </a:cubicBezTo>
                  <a:cubicBezTo>
                    <a:pt x="1077" y="1918"/>
                    <a:pt x="1158" y="1885"/>
                    <a:pt x="1219" y="1819"/>
                  </a:cubicBezTo>
                  <a:cubicBezTo>
                    <a:pt x="1341" y="1697"/>
                    <a:pt x="1341" y="1494"/>
                    <a:pt x="1219" y="1372"/>
                  </a:cubicBezTo>
                  <a:lnTo>
                    <a:pt x="803" y="956"/>
                  </a:lnTo>
                  <a:lnTo>
                    <a:pt x="1219" y="539"/>
                  </a:lnTo>
                  <a:cubicBezTo>
                    <a:pt x="1341" y="417"/>
                    <a:pt x="1341" y="214"/>
                    <a:pt x="1219" y="92"/>
                  </a:cubicBezTo>
                  <a:cubicBezTo>
                    <a:pt x="1158" y="31"/>
                    <a:pt x="1077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4">
              <a:extLst>
                <a:ext uri="{FF2B5EF4-FFF2-40B4-BE49-F238E27FC236}">
                  <a16:creationId xmlns:a16="http://schemas.microsoft.com/office/drawing/2014/main" id="{35B90116-6ACB-B5FA-A188-783D5CD68B5C}"/>
                </a:ext>
              </a:extLst>
            </p:cNvPr>
            <p:cNvSpPr/>
            <p:nvPr/>
          </p:nvSpPr>
          <p:spPr>
            <a:xfrm>
              <a:off x="2962039" y="2046501"/>
              <a:ext cx="47413" cy="67763"/>
            </a:xfrm>
            <a:custGeom>
              <a:avLst/>
              <a:gdLst/>
              <a:ahLst/>
              <a:cxnLst/>
              <a:rect l="l" t="t" r="r" b="b"/>
              <a:pathLst>
                <a:path w="1342" h="1918" extrusionOk="0">
                  <a:moveTo>
                    <a:pt x="355" y="1"/>
                  </a:moveTo>
                  <a:cubicBezTo>
                    <a:pt x="272" y="1"/>
                    <a:pt x="188" y="31"/>
                    <a:pt x="123" y="92"/>
                  </a:cubicBezTo>
                  <a:cubicBezTo>
                    <a:pt x="1" y="214"/>
                    <a:pt x="1" y="417"/>
                    <a:pt x="123" y="539"/>
                  </a:cubicBezTo>
                  <a:lnTo>
                    <a:pt x="539" y="956"/>
                  </a:lnTo>
                  <a:lnTo>
                    <a:pt x="123" y="1372"/>
                  </a:lnTo>
                  <a:cubicBezTo>
                    <a:pt x="1" y="1494"/>
                    <a:pt x="1" y="1697"/>
                    <a:pt x="123" y="1819"/>
                  </a:cubicBezTo>
                  <a:cubicBezTo>
                    <a:pt x="188" y="1885"/>
                    <a:pt x="272" y="1918"/>
                    <a:pt x="355" y="1918"/>
                  </a:cubicBezTo>
                  <a:cubicBezTo>
                    <a:pt x="437" y="1918"/>
                    <a:pt x="518" y="1885"/>
                    <a:pt x="579" y="1819"/>
                  </a:cubicBezTo>
                  <a:lnTo>
                    <a:pt x="1219" y="1179"/>
                  </a:lnTo>
                  <a:cubicBezTo>
                    <a:pt x="1341" y="1057"/>
                    <a:pt x="1341" y="854"/>
                    <a:pt x="1219" y="733"/>
                  </a:cubicBezTo>
                  <a:lnTo>
                    <a:pt x="579" y="92"/>
                  </a:lnTo>
                  <a:cubicBezTo>
                    <a:pt x="518" y="31"/>
                    <a:pt x="437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4">
              <a:extLst>
                <a:ext uri="{FF2B5EF4-FFF2-40B4-BE49-F238E27FC236}">
                  <a16:creationId xmlns:a16="http://schemas.microsoft.com/office/drawing/2014/main" id="{D457FAD2-ED12-49CF-A55F-F2AE99A5983E}"/>
                </a:ext>
              </a:extLst>
            </p:cNvPr>
            <p:cNvSpPr/>
            <p:nvPr/>
          </p:nvSpPr>
          <p:spPr>
            <a:xfrm>
              <a:off x="2905723" y="2023961"/>
              <a:ext cx="47378" cy="112950"/>
            </a:xfrm>
            <a:custGeom>
              <a:avLst/>
              <a:gdLst/>
              <a:ahLst/>
              <a:cxnLst/>
              <a:rect l="l" t="t" r="r" b="b"/>
              <a:pathLst>
                <a:path w="1341" h="3197" extrusionOk="0">
                  <a:moveTo>
                    <a:pt x="990" y="1"/>
                  </a:moveTo>
                  <a:cubicBezTo>
                    <a:pt x="846" y="1"/>
                    <a:pt x="716" y="96"/>
                    <a:pt x="681" y="243"/>
                  </a:cubicBezTo>
                  <a:lnTo>
                    <a:pt x="41" y="2792"/>
                  </a:lnTo>
                  <a:cubicBezTo>
                    <a:pt x="0" y="2964"/>
                    <a:pt x="102" y="3137"/>
                    <a:pt x="275" y="3188"/>
                  </a:cubicBezTo>
                  <a:cubicBezTo>
                    <a:pt x="299" y="3194"/>
                    <a:pt x="323" y="3197"/>
                    <a:pt x="348" y="3197"/>
                  </a:cubicBezTo>
                  <a:cubicBezTo>
                    <a:pt x="488" y="3197"/>
                    <a:pt x="626" y="3101"/>
                    <a:pt x="661" y="2955"/>
                  </a:cubicBezTo>
                  <a:lnTo>
                    <a:pt x="1300" y="396"/>
                  </a:lnTo>
                  <a:cubicBezTo>
                    <a:pt x="1341" y="223"/>
                    <a:pt x="1239" y="50"/>
                    <a:pt x="1067" y="10"/>
                  </a:cubicBezTo>
                  <a:cubicBezTo>
                    <a:pt x="1041" y="4"/>
                    <a:pt x="101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4">
              <a:extLst>
                <a:ext uri="{FF2B5EF4-FFF2-40B4-BE49-F238E27FC236}">
                  <a16:creationId xmlns:a16="http://schemas.microsoft.com/office/drawing/2014/main" id="{225D497D-27D6-3C73-89A9-052001C1324B}"/>
                </a:ext>
              </a:extLst>
            </p:cNvPr>
            <p:cNvSpPr/>
            <p:nvPr/>
          </p:nvSpPr>
          <p:spPr>
            <a:xfrm>
              <a:off x="2826795" y="2215662"/>
              <a:ext cx="70342" cy="56634"/>
            </a:xfrm>
            <a:custGeom>
              <a:avLst/>
              <a:gdLst/>
              <a:ahLst/>
              <a:cxnLst/>
              <a:rect l="l" t="t" r="r" b="b"/>
              <a:pathLst>
                <a:path w="1991" h="1603" extrusionOk="0">
                  <a:moveTo>
                    <a:pt x="1623" y="1"/>
                  </a:moveTo>
                  <a:cubicBezTo>
                    <a:pt x="1520" y="1"/>
                    <a:pt x="1419" y="53"/>
                    <a:pt x="1361" y="149"/>
                  </a:cubicBezTo>
                  <a:lnTo>
                    <a:pt x="934" y="778"/>
                  </a:lnTo>
                  <a:lnTo>
                    <a:pt x="569" y="413"/>
                  </a:lnTo>
                  <a:cubicBezTo>
                    <a:pt x="508" y="352"/>
                    <a:pt x="427" y="321"/>
                    <a:pt x="345" y="321"/>
                  </a:cubicBezTo>
                  <a:cubicBezTo>
                    <a:pt x="264" y="321"/>
                    <a:pt x="183" y="352"/>
                    <a:pt x="122" y="413"/>
                  </a:cubicBezTo>
                  <a:cubicBezTo>
                    <a:pt x="0" y="544"/>
                    <a:pt x="0" y="747"/>
                    <a:pt x="122" y="869"/>
                  </a:cubicBezTo>
                  <a:lnTo>
                    <a:pt x="762" y="1509"/>
                  </a:lnTo>
                  <a:cubicBezTo>
                    <a:pt x="815" y="1571"/>
                    <a:pt x="899" y="1602"/>
                    <a:pt x="980" y="1602"/>
                  </a:cubicBezTo>
                  <a:cubicBezTo>
                    <a:pt x="992" y="1602"/>
                    <a:pt x="1004" y="1602"/>
                    <a:pt x="1016" y="1600"/>
                  </a:cubicBezTo>
                  <a:cubicBezTo>
                    <a:pt x="1107" y="1590"/>
                    <a:pt x="1198" y="1539"/>
                    <a:pt x="1250" y="1458"/>
                  </a:cubicBezTo>
                  <a:lnTo>
                    <a:pt x="1889" y="504"/>
                  </a:lnTo>
                  <a:cubicBezTo>
                    <a:pt x="1990" y="352"/>
                    <a:pt x="1950" y="158"/>
                    <a:pt x="1798" y="57"/>
                  </a:cubicBezTo>
                  <a:cubicBezTo>
                    <a:pt x="1745" y="19"/>
                    <a:pt x="1684" y="1"/>
                    <a:pt x="1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4">
              <a:extLst>
                <a:ext uri="{FF2B5EF4-FFF2-40B4-BE49-F238E27FC236}">
                  <a16:creationId xmlns:a16="http://schemas.microsoft.com/office/drawing/2014/main" id="{0D5BD3EE-EB2D-680E-48E9-72C3CBB06CC3}"/>
                </a:ext>
              </a:extLst>
            </p:cNvPr>
            <p:cNvSpPr/>
            <p:nvPr/>
          </p:nvSpPr>
          <p:spPr>
            <a:xfrm>
              <a:off x="2826795" y="2148111"/>
              <a:ext cx="70342" cy="56387"/>
            </a:xfrm>
            <a:custGeom>
              <a:avLst/>
              <a:gdLst/>
              <a:ahLst/>
              <a:cxnLst/>
              <a:rect l="l" t="t" r="r" b="b"/>
              <a:pathLst>
                <a:path w="1991" h="1596" extrusionOk="0">
                  <a:moveTo>
                    <a:pt x="1628" y="1"/>
                  </a:moveTo>
                  <a:cubicBezTo>
                    <a:pt x="1523" y="1"/>
                    <a:pt x="1419" y="50"/>
                    <a:pt x="1361" y="141"/>
                  </a:cubicBezTo>
                  <a:lnTo>
                    <a:pt x="934" y="770"/>
                  </a:lnTo>
                  <a:lnTo>
                    <a:pt x="569" y="415"/>
                  </a:lnTo>
                  <a:cubicBezTo>
                    <a:pt x="508" y="349"/>
                    <a:pt x="427" y="316"/>
                    <a:pt x="345" y="316"/>
                  </a:cubicBezTo>
                  <a:cubicBezTo>
                    <a:pt x="264" y="316"/>
                    <a:pt x="183" y="349"/>
                    <a:pt x="122" y="415"/>
                  </a:cubicBezTo>
                  <a:cubicBezTo>
                    <a:pt x="0" y="537"/>
                    <a:pt x="0" y="740"/>
                    <a:pt x="122" y="862"/>
                  </a:cubicBezTo>
                  <a:lnTo>
                    <a:pt x="762" y="1502"/>
                  </a:lnTo>
                  <a:cubicBezTo>
                    <a:pt x="816" y="1564"/>
                    <a:pt x="900" y="1595"/>
                    <a:pt x="982" y="1595"/>
                  </a:cubicBezTo>
                  <a:cubicBezTo>
                    <a:pt x="993" y="1595"/>
                    <a:pt x="1005" y="1595"/>
                    <a:pt x="1016" y="1593"/>
                  </a:cubicBezTo>
                  <a:cubicBezTo>
                    <a:pt x="1107" y="1583"/>
                    <a:pt x="1198" y="1532"/>
                    <a:pt x="1250" y="1451"/>
                  </a:cubicBezTo>
                  <a:lnTo>
                    <a:pt x="1889" y="497"/>
                  </a:lnTo>
                  <a:cubicBezTo>
                    <a:pt x="1990" y="344"/>
                    <a:pt x="1950" y="151"/>
                    <a:pt x="1798" y="50"/>
                  </a:cubicBezTo>
                  <a:cubicBezTo>
                    <a:pt x="1746" y="17"/>
                    <a:pt x="1687" y="1"/>
                    <a:pt x="16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4">
              <a:extLst>
                <a:ext uri="{FF2B5EF4-FFF2-40B4-BE49-F238E27FC236}">
                  <a16:creationId xmlns:a16="http://schemas.microsoft.com/office/drawing/2014/main" id="{FEE02613-2A42-BB1D-E605-FA978B3CDC77}"/>
                </a:ext>
              </a:extLst>
            </p:cNvPr>
            <p:cNvSpPr/>
            <p:nvPr/>
          </p:nvSpPr>
          <p:spPr>
            <a:xfrm>
              <a:off x="2917912" y="2159169"/>
              <a:ext cx="113056" cy="22647"/>
            </a:xfrm>
            <a:custGeom>
              <a:avLst/>
              <a:gdLst/>
              <a:ahLst/>
              <a:cxnLst/>
              <a:rect l="l" t="t" r="r" b="b"/>
              <a:pathLst>
                <a:path w="3200" h="641" extrusionOk="0">
                  <a:moveTo>
                    <a:pt x="325" y="1"/>
                  </a:moveTo>
                  <a:cubicBezTo>
                    <a:pt x="143" y="1"/>
                    <a:pt x="0" y="153"/>
                    <a:pt x="0" y="326"/>
                  </a:cubicBezTo>
                  <a:cubicBezTo>
                    <a:pt x="0" y="498"/>
                    <a:pt x="143" y="640"/>
                    <a:pt x="325" y="640"/>
                  </a:cubicBezTo>
                  <a:lnTo>
                    <a:pt x="2875" y="640"/>
                  </a:lnTo>
                  <a:cubicBezTo>
                    <a:pt x="3057" y="640"/>
                    <a:pt x="3200" y="498"/>
                    <a:pt x="3200" y="326"/>
                  </a:cubicBezTo>
                  <a:cubicBezTo>
                    <a:pt x="3200" y="153"/>
                    <a:pt x="3057" y="1"/>
                    <a:pt x="28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4">
              <a:extLst>
                <a:ext uri="{FF2B5EF4-FFF2-40B4-BE49-F238E27FC236}">
                  <a16:creationId xmlns:a16="http://schemas.microsoft.com/office/drawing/2014/main" id="{10557264-8CE0-480A-B0EB-7AD49CE282C5}"/>
                </a:ext>
              </a:extLst>
            </p:cNvPr>
            <p:cNvSpPr/>
            <p:nvPr/>
          </p:nvSpPr>
          <p:spPr>
            <a:xfrm>
              <a:off x="2917912" y="2226968"/>
              <a:ext cx="113056" cy="22647"/>
            </a:xfrm>
            <a:custGeom>
              <a:avLst/>
              <a:gdLst/>
              <a:ahLst/>
              <a:cxnLst/>
              <a:rect l="l" t="t" r="r" b="b"/>
              <a:pathLst>
                <a:path w="3200" h="641" extrusionOk="0">
                  <a:moveTo>
                    <a:pt x="325" y="1"/>
                  </a:moveTo>
                  <a:cubicBezTo>
                    <a:pt x="143" y="1"/>
                    <a:pt x="0" y="143"/>
                    <a:pt x="0" y="326"/>
                  </a:cubicBezTo>
                  <a:cubicBezTo>
                    <a:pt x="0" y="499"/>
                    <a:pt x="143" y="641"/>
                    <a:pt x="325" y="641"/>
                  </a:cubicBezTo>
                  <a:lnTo>
                    <a:pt x="2875" y="641"/>
                  </a:lnTo>
                  <a:cubicBezTo>
                    <a:pt x="3057" y="641"/>
                    <a:pt x="3200" y="499"/>
                    <a:pt x="3200" y="326"/>
                  </a:cubicBezTo>
                  <a:cubicBezTo>
                    <a:pt x="3200" y="143"/>
                    <a:pt x="3057" y="1"/>
                    <a:pt x="28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4">
              <a:extLst>
                <a:ext uri="{FF2B5EF4-FFF2-40B4-BE49-F238E27FC236}">
                  <a16:creationId xmlns:a16="http://schemas.microsoft.com/office/drawing/2014/main" id="{E12F17B5-8ED0-F9EC-23CB-6E2A3591AEC2}"/>
                </a:ext>
              </a:extLst>
            </p:cNvPr>
            <p:cNvSpPr/>
            <p:nvPr/>
          </p:nvSpPr>
          <p:spPr>
            <a:xfrm>
              <a:off x="2690809" y="1978703"/>
              <a:ext cx="67834" cy="316133"/>
            </a:xfrm>
            <a:custGeom>
              <a:avLst/>
              <a:gdLst/>
              <a:ahLst/>
              <a:cxnLst/>
              <a:rect l="l" t="t" r="r" b="b"/>
              <a:pathLst>
                <a:path w="1920" h="8948" extrusionOk="0">
                  <a:moveTo>
                    <a:pt x="1280" y="641"/>
                  </a:moveTo>
                  <a:lnTo>
                    <a:pt x="1280" y="1280"/>
                  </a:lnTo>
                  <a:lnTo>
                    <a:pt x="640" y="1280"/>
                  </a:lnTo>
                  <a:lnTo>
                    <a:pt x="640" y="641"/>
                  </a:lnTo>
                  <a:close/>
                  <a:moveTo>
                    <a:pt x="1280" y="1920"/>
                  </a:moveTo>
                  <a:lnTo>
                    <a:pt x="1280" y="6388"/>
                  </a:lnTo>
                  <a:lnTo>
                    <a:pt x="640" y="6388"/>
                  </a:lnTo>
                  <a:lnTo>
                    <a:pt x="640" y="1920"/>
                  </a:lnTo>
                  <a:close/>
                  <a:moveTo>
                    <a:pt x="1280" y="7028"/>
                  </a:moveTo>
                  <a:lnTo>
                    <a:pt x="1280" y="7048"/>
                  </a:lnTo>
                  <a:cubicBezTo>
                    <a:pt x="1280" y="7201"/>
                    <a:pt x="1240" y="7343"/>
                    <a:pt x="1179" y="7475"/>
                  </a:cubicBezTo>
                  <a:lnTo>
                    <a:pt x="956" y="7912"/>
                  </a:lnTo>
                  <a:lnTo>
                    <a:pt x="742" y="7475"/>
                  </a:lnTo>
                  <a:cubicBezTo>
                    <a:pt x="671" y="7343"/>
                    <a:pt x="640" y="7201"/>
                    <a:pt x="640" y="7048"/>
                  </a:cubicBezTo>
                  <a:lnTo>
                    <a:pt x="640" y="7028"/>
                  </a:lnTo>
                  <a:close/>
                  <a:moveTo>
                    <a:pt x="315" y="1"/>
                  </a:moveTo>
                  <a:cubicBezTo>
                    <a:pt x="143" y="1"/>
                    <a:pt x="1" y="143"/>
                    <a:pt x="1" y="316"/>
                  </a:cubicBezTo>
                  <a:lnTo>
                    <a:pt x="1" y="7048"/>
                  </a:lnTo>
                  <a:cubicBezTo>
                    <a:pt x="1" y="7292"/>
                    <a:pt x="62" y="7546"/>
                    <a:pt x="163" y="7759"/>
                  </a:cubicBezTo>
                  <a:lnTo>
                    <a:pt x="671" y="8774"/>
                  </a:lnTo>
                  <a:cubicBezTo>
                    <a:pt x="722" y="8876"/>
                    <a:pt x="834" y="8947"/>
                    <a:pt x="956" y="8947"/>
                  </a:cubicBezTo>
                  <a:cubicBezTo>
                    <a:pt x="1077" y="8947"/>
                    <a:pt x="1189" y="8876"/>
                    <a:pt x="1240" y="8774"/>
                  </a:cubicBezTo>
                  <a:lnTo>
                    <a:pt x="1748" y="7759"/>
                  </a:lnTo>
                  <a:cubicBezTo>
                    <a:pt x="1859" y="7546"/>
                    <a:pt x="1920" y="7292"/>
                    <a:pt x="1920" y="7048"/>
                  </a:cubicBezTo>
                  <a:lnTo>
                    <a:pt x="1920" y="316"/>
                  </a:lnTo>
                  <a:cubicBezTo>
                    <a:pt x="1920" y="143"/>
                    <a:pt x="1768" y="1"/>
                    <a:pt x="15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4">
              <a:extLst>
                <a:ext uri="{FF2B5EF4-FFF2-40B4-BE49-F238E27FC236}">
                  <a16:creationId xmlns:a16="http://schemas.microsoft.com/office/drawing/2014/main" id="{E9D05F13-2ED1-D100-50B0-1F8740385EE0}"/>
                </a:ext>
              </a:extLst>
            </p:cNvPr>
            <p:cNvSpPr/>
            <p:nvPr/>
          </p:nvSpPr>
          <p:spPr>
            <a:xfrm>
              <a:off x="2782668" y="1932067"/>
              <a:ext cx="293486" cy="385344"/>
            </a:xfrm>
            <a:custGeom>
              <a:avLst/>
              <a:gdLst/>
              <a:ahLst/>
              <a:cxnLst/>
              <a:rect l="l" t="t" r="r" b="b"/>
              <a:pathLst>
                <a:path w="8307" h="10907" extrusionOk="0">
                  <a:moveTo>
                    <a:pt x="5108" y="641"/>
                  </a:moveTo>
                  <a:lnTo>
                    <a:pt x="5108" y="1321"/>
                  </a:lnTo>
                  <a:lnTo>
                    <a:pt x="3189" y="1321"/>
                  </a:lnTo>
                  <a:lnTo>
                    <a:pt x="3189" y="641"/>
                  </a:lnTo>
                  <a:close/>
                  <a:moveTo>
                    <a:pt x="7667" y="1321"/>
                  </a:moveTo>
                  <a:lnTo>
                    <a:pt x="7667" y="10267"/>
                  </a:lnTo>
                  <a:lnTo>
                    <a:pt x="640" y="10267"/>
                  </a:lnTo>
                  <a:lnTo>
                    <a:pt x="640" y="1321"/>
                  </a:lnTo>
                  <a:lnTo>
                    <a:pt x="2549" y="1321"/>
                  </a:lnTo>
                  <a:lnTo>
                    <a:pt x="2549" y="1636"/>
                  </a:lnTo>
                  <a:cubicBezTo>
                    <a:pt x="2549" y="1819"/>
                    <a:pt x="2702" y="1961"/>
                    <a:pt x="2874" y="1961"/>
                  </a:cubicBezTo>
                  <a:lnTo>
                    <a:pt x="5433" y="1961"/>
                  </a:lnTo>
                  <a:cubicBezTo>
                    <a:pt x="5606" y="1961"/>
                    <a:pt x="5748" y="1819"/>
                    <a:pt x="5748" y="1636"/>
                  </a:cubicBezTo>
                  <a:lnTo>
                    <a:pt x="5748" y="1321"/>
                  </a:lnTo>
                  <a:close/>
                  <a:moveTo>
                    <a:pt x="2874" y="1"/>
                  </a:moveTo>
                  <a:cubicBezTo>
                    <a:pt x="2702" y="1"/>
                    <a:pt x="2549" y="143"/>
                    <a:pt x="2549" y="316"/>
                  </a:cubicBezTo>
                  <a:lnTo>
                    <a:pt x="2549" y="681"/>
                  </a:lnTo>
                  <a:lnTo>
                    <a:pt x="315" y="681"/>
                  </a:lnTo>
                  <a:cubicBezTo>
                    <a:pt x="143" y="681"/>
                    <a:pt x="1" y="824"/>
                    <a:pt x="1" y="1006"/>
                  </a:cubicBezTo>
                  <a:lnTo>
                    <a:pt x="1" y="10582"/>
                  </a:lnTo>
                  <a:cubicBezTo>
                    <a:pt x="1" y="10765"/>
                    <a:pt x="143" y="10907"/>
                    <a:pt x="315" y="10907"/>
                  </a:cubicBezTo>
                  <a:lnTo>
                    <a:pt x="7982" y="10907"/>
                  </a:lnTo>
                  <a:cubicBezTo>
                    <a:pt x="8165" y="10907"/>
                    <a:pt x="8307" y="10765"/>
                    <a:pt x="8307" y="10582"/>
                  </a:cubicBezTo>
                  <a:lnTo>
                    <a:pt x="8307" y="1006"/>
                  </a:lnTo>
                  <a:cubicBezTo>
                    <a:pt x="8307" y="824"/>
                    <a:pt x="8165" y="681"/>
                    <a:pt x="7982" y="681"/>
                  </a:cubicBezTo>
                  <a:lnTo>
                    <a:pt x="5748" y="681"/>
                  </a:lnTo>
                  <a:lnTo>
                    <a:pt x="5748" y="316"/>
                  </a:lnTo>
                  <a:cubicBezTo>
                    <a:pt x="5748" y="143"/>
                    <a:pt x="5606" y="1"/>
                    <a:pt x="54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A9CEB89-2A51-9BF9-BA12-55E3EBE10E0D}"/>
              </a:ext>
            </a:extLst>
          </p:cNvPr>
          <p:cNvSpPr txBox="1"/>
          <p:nvPr/>
        </p:nvSpPr>
        <p:spPr>
          <a:xfrm>
            <a:off x="8661991" y="4727944"/>
            <a:ext cx="368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69350127"/>
      </p:ext>
    </p:extLst>
  </p:cSld>
  <p:clrMapOvr>
    <a:masterClrMapping/>
  </p:clrMapOvr>
</p:sld>
</file>

<file path=ppt/theme/theme1.xml><?xml version="1.0" encoding="utf-8"?>
<a:theme xmlns:a="http://schemas.openxmlformats.org/drawingml/2006/main" name="Web Developer Portfolio by Slidesgo">
  <a:themeElements>
    <a:clrScheme name="Simple Light">
      <a:dk1>
        <a:srgbClr val="FFFFFF"/>
      </a:dk1>
      <a:lt1>
        <a:srgbClr val="022A46"/>
      </a:lt1>
      <a:dk2>
        <a:srgbClr val="72FFDD"/>
      </a:dk2>
      <a:lt2>
        <a:srgbClr val="72FFFF"/>
      </a:lt2>
      <a:accent1>
        <a:srgbClr val="0D3A5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343</Words>
  <Application>Microsoft Office PowerPoint</Application>
  <PresentationFormat>Affichage à l'écran (16:9)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Anaheim</vt:lpstr>
      <vt:lpstr>Arial</vt:lpstr>
      <vt:lpstr>Blinker</vt:lpstr>
      <vt:lpstr>Inconsolata</vt:lpstr>
      <vt:lpstr>Inconsolata Medium</vt:lpstr>
      <vt:lpstr>Web Developer Portfolio by Slidesgo</vt:lpstr>
      <vt:lpstr>Présentation orale EPREUVE E5​</vt:lpstr>
      <vt:lpstr>01</vt:lpstr>
      <vt:lpstr>Pourquoi le BTS sio - SLAM</vt:lpstr>
      <vt:lpstr>&lt;// Missions réalisées  _  en entreprise​//&gt;</vt:lpstr>
      <vt:lpstr>Zebra QRcode</vt:lpstr>
      <vt:lpstr>Infoflex​</vt:lpstr>
      <vt:lpstr>XML Affiche​​</vt:lpstr>
      <vt:lpstr>PCA cyber​</vt:lpstr>
      <vt:lpstr>&lt;// Projets​_  Scolaire​//&gt;</vt:lpstr>
      <vt:lpstr>Project _ 02 _ Structure</vt:lpstr>
      <vt:lpstr>Deliver'easy​</vt:lpstr>
      <vt:lpstr>Nursecare​</vt:lpstr>
      <vt:lpstr>Carist-SI​</vt:lpstr>
      <vt:lpstr>Mon Avenir</vt:lpstr>
      <vt:lpstr>&lt;//Contact//&gt;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Choupinou</dc:creator>
  <cp:lastModifiedBy>georges pouard</cp:lastModifiedBy>
  <cp:revision>12</cp:revision>
  <dcterms:modified xsi:type="dcterms:W3CDTF">2025-06-03T21:14:47Z</dcterms:modified>
</cp:coreProperties>
</file>