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3"/>
  </p:notesMasterIdLst>
  <p:handoutMasterIdLst>
    <p:handoutMasterId r:id="rId14"/>
  </p:handoutMasterIdLst>
  <p:sldIdLst>
    <p:sldId id="256" r:id="rId2"/>
    <p:sldId id="257" r:id="rId3"/>
    <p:sldId id="258" r:id="rId4"/>
    <p:sldId id="259" r:id="rId5"/>
    <p:sldId id="260" r:id="rId6"/>
    <p:sldId id="261" r:id="rId7"/>
    <p:sldId id="263" r:id="rId8"/>
    <p:sldId id="264" r:id="rId9"/>
    <p:sldId id="265" r:id="rId10"/>
    <p:sldId id="267" r:id="rId11"/>
    <p:sldId id="268" r:id="rId12"/>
  </p:sldIdLst>
  <p:sldSz cx="12192000" cy="6858000"/>
  <p:notesSz cx="6858000" cy="9144000"/>
  <p:defaultTextStyle>
    <a:defPPr rtl="0">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3E134E1-5E3A-3FE9-38DE-5A8DA2FDD6EF}" v="1076" dt="2024-03-16T21:21:55.237"/>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4" autoAdjust="0"/>
    <p:restoredTop sz="96296" autoAdjust="0"/>
  </p:normalViewPr>
  <p:slideViewPr>
    <p:cSldViewPr snapToGrid="0">
      <p:cViewPr varScale="1">
        <p:scale>
          <a:sx n="116" d="100"/>
          <a:sy n="116" d="100"/>
        </p:scale>
        <p:origin x="108" y="258"/>
      </p:cViewPr>
      <p:guideLst/>
    </p:cSldViewPr>
  </p:slideViewPr>
  <p:notesTextViewPr>
    <p:cViewPr>
      <p:scale>
        <a:sx n="1" d="1"/>
        <a:sy n="1" d="1"/>
      </p:scale>
      <p:origin x="0" y="0"/>
    </p:cViewPr>
  </p:notesTextViewPr>
  <p:notesViewPr>
    <p:cSldViewPr snapToGrid="0">
      <p:cViewPr varScale="1">
        <p:scale>
          <a:sx n="93" d="100"/>
          <a:sy n="93" d="100"/>
        </p:scale>
        <p:origin x="3708"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D450AB22-52FC-40E6-98AA-74BCCD5188D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32B9199D-72B2-45AE-A712-E5736A22F07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D8426B1-7527-4E28-B97D-380F113BB44F}" type="datetime1">
              <a:rPr lang="fr-FR" smtClean="0"/>
              <a:t>16/03/2024</a:t>
            </a:fld>
            <a:endParaRPr lang="fr-FR"/>
          </a:p>
        </p:txBody>
      </p:sp>
      <p:sp>
        <p:nvSpPr>
          <p:cNvPr id="4" name="Espace réservé du pied de page 3">
            <a:extLst>
              <a:ext uri="{FF2B5EF4-FFF2-40B4-BE49-F238E27FC236}">
                <a16:creationId xmlns:a16="http://schemas.microsoft.com/office/drawing/2014/main" id="{B61359D5-DD6B-4137-AD75-B46D5171422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A55F9710-A4BE-4433-A7ED-20397B3D731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D6D19D5-D423-4C7D-BE37-350F3D82A961}" type="slidenum">
              <a:rPr lang="fr-FR" smtClean="0"/>
              <a:t>‹N°›</a:t>
            </a:fld>
            <a:endParaRPr lang="fr-FR"/>
          </a:p>
        </p:txBody>
      </p:sp>
    </p:spTree>
    <p:extLst>
      <p:ext uri="{BB962C8B-B14F-4D97-AF65-F5344CB8AC3E}">
        <p14:creationId xmlns:p14="http://schemas.microsoft.com/office/powerpoint/2010/main" val="15252370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6DAC19-97A4-4601-8E6F-C9F59AF9B80C}" type="datetime1">
              <a:rPr lang="fr-FR" smtClean="0"/>
              <a:pPr/>
              <a:t>16/03/2024</a:t>
            </a:fld>
            <a:endParaRPr lang="fr-FR" dirty="0"/>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fr-FR" noProof="0" dirty="0"/>
              <a:t>Modifiez les styles du texte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9D9EE5-14A8-4D2F-A0BD-1BB33ACFF757}" type="slidenum">
              <a:rPr lang="fr-FR" smtClean="0"/>
              <a:t>‹N°›</a:t>
            </a:fld>
            <a:endParaRPr lang="fr-FR" dirty="0"/>
          </a:p>
        </p:txBody>
      </p:sp>
    </p:spTree>
    <p:extLst>
      <p:ext uri="{BB962C8B-B14F-4D97-AF65-F5344CB8AC3E}">
        <p14:creationId xmlns:p14="http://schemas.microsoft.com/office/powerpoint/2010/main" val="385520472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109D9EE5-14A8-4D2F-A0BD-1BB33ACFF757}" type="slidenum">
              <a:rPr lang="fr-FR" smtClean="0"/>
              <a:t>1</a:t>
            </a:fld>
            <a:endParaRPr lang="fr-FR"/>
          </a:p>
        </p:txBody>
      </p:sp>
    </p:spTree>
    <p:extLst>
      <p:ext uri="{BB962C8B-B14F-4D97-AF65-F5344CB8AC3E}">
        <p14:creationId xmlns:p14="http://schemas.microsoft.com/office/powerpoint/2010/main" val="31082792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154955" y="1447800"/>
            <a:ext cx="8825658" cy="3329581"/>
          </a:xfrm>
        </p:spPr>
        <p:txBody>
          <a:bodyPr rtlCol="0" anchor="b"/>
          <a:lstStyle>
            <a:lvl1pPr>
              <a:defRPr sz="7200"/>
            </a:lvl1pPr>
          </a:lstStyle>
          <a:p>
            <a:pPr rtl="0"/>
            <a:r>
              <a:rPr lang="fr-FR" noProof="0"/>
              <a:t>Modifiez le style du titre</a:t>
            </a:r>
          </a:p>
        </p:txBody>
      </p:sp>
      <p:sp>
        <p:nvSpPr>
          <p:cNvPr id="3" name="Sous-titre 2"/>
          <p:cNvSpPr>
            <a:spLocks noGrp="1"/>
          </p:cNvSpPr>
          <p:nvPr>
            <p:ph type="subTitle" idx="1"/>
          </p:nvPr>
        </p:nvSpPr>
        <p:spPr>
          <a:xfrm>
            <a:off x="1154955" y="4777380"/>
            <a:ext cx="8825658" cy="861420"/>
          </a:xfrm>
        </p:spPr>
        <p:txBody>
          <a:bodyPr rtlCol="0"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fr-FR" noProof="0"/>
              <a:t>Modifiez le style des sous-titres du masque</a:t>
            </a:r>
          </a:p>
        </p:txBody>
      </p:sp>
      <p:sp>
        <p:nvSpPr>
          <p:cNvPr id="4" name="Espace réservé de la date 3"/>
          <p:cNvSpPr>
            <a:spLocks noGrp="1"/>
          </p:cNvSpPr>
          <p:nvPr>
            <p:ph type="dt" sz="half" idx="10"/>
          </p:nvPr>
        </p:nvSpPr>
        <p:spPr/>
        <p:txBody>
          <a:bodyPr rtlCol="0"/>
          <a:lstStyle/>
          <a:p>
            <a:pPr rtl="0"/>
            <a:fld id="{5CC754D9-8403-4920-99DE-7A11B3EB392D}" type="datetime1">
              <a:rPr lang="fr-FR" noProof="0" smtClean="0"/>
              <a:t>16/03/2024</a:t>
            </a:fld>
            <a:endParaRPr lang="fr-FR" noProof="0"/>
          </a:p>
        </p:txBody>
      </p:sp>
      <p:sp>
        <p:nvSpPr>
          <p:cNvPr id="5" name="Espace réservé du pied de page 4"/>
          <p:cNvSpPr>
            <a:spLocks noGrp="1"/>
          </p:cNvSpPr>
          <p:nvPr>
            <p:ph type="ftr" sz="quarter" idx="11"/>
          </p:nvPr>
        </p:nvSpPr>
        <p:spPr/>
        <p:txBody>
          <a:bodyPr rtlCol="0"/>
          <a:lstStyle/>
          <a:p>
            <a:pPr rtl="0"/>
            <a:endParaRPr lang="fr-FR" noProof="0"/>
          </a:p>
        </p:txBody>
      </p:sp>
      <p:sp>
        <p:nvSpPr>
          <p:cNvPr id="6" name="Espace réservé du numéro de diapositive 5"/>
          <p:cNvSpPr>
            <a:spLocks noGrp="1"/>
          </p:cNvSpPr>
          <p:nvPr>
            <p:ph type="sldNum" sz="quarter" idx="12"/>
          </p:nvPr>
        </p:nvSpPr>
        <p:spPr/>
        <p:txBody>
          <a:bodyPr rtlCol="0"/>
          <a:lstStyle/>
          <a:p>
            <a:pPr rtl="0"/>
            <a:fld id="{D57F1E4F-1CFF-5643-939E-02111984F565}" type="slidenum">
              <a:rPr lang="fr-FR" noProof="0" smtClean="0"/>
              <a:t>‹N°›</a:t>
            </a:fld>
            <a:endParaRPr lang="fr-FR" noProof="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154956" y="4800587"/>
            <a:ext cx="8825657" cy="566738"/>
          </a:xfrm>
        </p:spPr>
        <p:txBody>
          <a:bodyPr rtlCol="0" anchor="b">
            <a:normAutofit/>
          </a:bodyPr>
          <a:lstStyle>
            <a:lvl1pPr algn="l">
              <a:defRPr sz="2400" b="0"/>
            </a:lvl1pPr>
          </a:lstStyle>
          <a:p>
            <a:pPr rtl="0"/>
            <a:r>
              <a:rPr lang="fr-FR" noProof="0"/>
              <a:t>Modifiez le style du titre</a:t>
            </a:r>
          </a:p>
        </p:txBody>
      </p:sp>
      <p:sp>
        <p:nvSpPr>
          <p:cNvPr id="3" name="Espace réservé d’image 2"/>
          <p:cNvSpPr>
            <a:spLocks noGrp="1" noChangeAspect="1"/>
          </p:cNvSpPr>
          <p:nvPr>
            <p:ph type="pic" idx="1" hasCustomPrompt="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fr-FR" noProof="0"/>
              <a:t>Cliquez sur l’icône pour ajouter une image</a:t>
            </a:r>
          </a:p>
        </p:txBody>
      </p:sp>
      <p:sp>
        <p:nvSpPr>
          <p:cNvPr id="4" name="Espace réservé du texte 3"/>
          <p:cNvSpPr>
            <a:spLocks noGrp="1"/>
          </p:cNvSpPr>
          <p:nvPr>
            <p:ph type="body" sz="half" idx="2" hasCustomPrompt="1"/>
          </p:nvPr>
        </p:nvSpPr>
        <p:spPr>
          <a:xfrm>
            <a:off x="1154956" y="5367325"/>
            <a:ext cx="8825656" cy="493712"/>
          </a:xfrm>
        </p:spPr>
        <p:txBody>
          <a:bodyPr rtlCol="0">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r-FR" noProof="0"/>
              <a:t>Modifiez les styles du texte</a:t>
            </a:r>
          </a:p>
        </p:txBody>
      </p:sp>
      <p:sp>
        <p:nvSpPr>
          <p:cNvPr id="5" name="Espace réservé de la date 4"/>
          <p:cNvSpPr>
            <a:spLocks noGrp="1"/>
          </p:cNvSpPr>
          <p:nvPr>
            <p:ph type="dt" sz="half" idx="10"/>
          </p:nvPr>
        </p:nvSpPr>
        <p:spPr/>
        <p:txBody>
          <a:bodyPr rtlCol="0"/>
          <a:lstStyle/>
          <a:p>
            <a:pPr rtl="0"/>
            <a:fld id="{E52016B0-50B5-47B5-A44A-13E00F7CDA92}" type="datetime1">
              <a:rPr lang="fr-FR" noProof="0" smtClean="0"/>
              <a:t>16/03/2024</a:t>
            </a:fld>
            <a:endParaRPr lang="fr-FR" noProof="0"/>
          </a:p>
        </p:txBody>
      </p:sp>
      <p:sp>
        <p:nvSpPr>
          <p:cNvPr id="6" name="Espace réservé du pied de page 5"/>
          <p:cNvSpPr>
            <a:spLocks noGrp="1"/>
          </p:cNvSpPr>
          <p:nvPr>
            <p:ph type="ftr" sz="quarter" idx="11"/>
          </p:nvPr>
        </p:nvSpPr>
        <p:spPr/>
        <p:txBody>
          <a:bodyPr rtlCol="0"/>
          <a:lstStyle/>
          <a:p>
            <a:pPr rtl="0"/>
            <a:endParaRPr lang="fr-FR" noProof="0"/>
          </a:p>
        </p:txBody>
      </p:sp>
      <p:sp>
        <p:nvSpPr>
          <p:cNvPr id="7" name="Espace réservé du numéro de diapositive 6"/>
          <p:cNvSpPr>
            <a:spLocks noGrp="1"/>
          </p:cNvSpPr>
          <p:nvPr>
            <p:ph type="sldNum" sz="quarter" idx="12"/>
          </p:nvPr>
        </p:nvSpPr>
        <p:spPr/>
        <p:txBody>
          <a:bodyPr rtlCol="0"/>
          <a:lstStyle/>
          <a:p>
            <a:pPr rtl="0"/>
            <a:fld id="{D57F1E4F-1CFF-5643-939E-02111984F565}" type="slidenum">
              <a:rPr lang="fr-FR" noProof="0" smtClean="0"/>
              <a:t>‹N°›</a:t>
            </a:fld>
            <a:endParaRPr lang="fr-FR" noProof="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re 1"/>
          <p:cNvSpPr>
            <a:spLocks noGrp="1"/>
          </p:cNvSpPr>
          <p:nvPr>
            <p:ph type="title"/>
          </p:nvPr>
        </p:nvSpPr>
        <p:spPr>
          <a:xfrm>
            <a:off x="1154954" y="1447800"/>
            <a:ext cx="8825659" cy="1981200"/>
          </a:xfrm>
        </p:spPr>
        <p:txBody>
          <a:bodyPr rtlCol="0"/>
          <a:lstStyle>
            <a:lvl1pPr>
              <a:defRPr sz="4800"/>
            </a:lvl1pPr>
          </a:lstStyle>
          <a:p>
            <a:pPr rtl="0"/>
            <a:r>
              <a:rPr lang="fr-FR" noProof="0"/>
              <a:t>Modifiez le style du titre</a:t>
            </a:r>
          </a:p>
        </p:txBody>
      </p:sp>
      <p:sp>
        <p:nvSpPr>
          <p:cNvPr id="8" name="Espace réservé du texte 3"/>
          <p:cNvSpPr>
            <a:spLocks noGrp="1"/>
          </p:cNvSpPr>
          <p:nvPr>
            <p:ph type="body" sz="half" idx="2" hasCustomPrompt="1"/>
          </p:nvPr>
        </p:nvSpPr>
        <p:spPr>
          <a:xfrm>
            <a:off x="1154954" y="3657600"/>
            <a:ext cx="8825659" cy="2362200"/>
          </a:xfrm>
        </p:spPr>
        <p:txBody>
          <a:bodyPr rtlCol="0"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r-FR" noProof="0"/>
              <a:t>Modifiez les styles du texte</a:t>
            </a:r>
          </a:p>
        </p:txBody>
      </p:sp>
      <p:sp>
        <p:nvSpPr>
          <p:cNvPr id="4" name="Espace réservé de la date 3"/>
          <p:cNvSpPr>
            <a:spLocks noGrp="1"/>
          </p:cNvSpPr>
          <p:nvPr>
            <p:ph type="dt" sz="half" idx="10"/>
          </p:nvPr>
        </p:nvSpPr>
        <p:spPr/>
        <p:txBody>
          <a:bodyPr rtlCol="0"/>
          <a:lstStyle/>
          <a:p>
            <a:pPr rtl="0"/>
            <a:fld id="{85E54252-1D92-4478-9B35-EF53CB57F087}" type="datetime1">
              <a:rPr lang="fr-FR" noProof="0" smtClean="0"/>
              <a:t>16/03/2024</a:t>
            </a:fld>
            <a:endParaRPr lang="fr-FR" noProof="0"/>
          </a:p>
        </p:txBody>
      </p:sp>
      <p:sp>
        <p:nvSpPr>
          <p:cNvPr id="5" name="Espace réservé du pied de page 4"/>
          <p:cNvSpPr>
            <a:spLocks noGrp="1"/>
          </p:cNvSpPr>
          <p:nvPr>
            <p:ph type="ftr" sz="quarter" idx="11"/>
          </p:nvPr>
        </p:nvSpPr>
        <p:spPr/>
        <p:txBody>
          <a:bodyPr rtlCol="0"/>
          <a:lstStyle/>
          <a:p>
            <a:pPr rtl="0"/>
            <a:endParaRPr lang="fr-FR" noProof="0"/>
          </a:p>
        </p:txBody>
      </p:sp>
      <p:sp>
        <p:nvSpPr>
          <p:cNvPr id="6" name="Espace réservé du numéro de diapositive 5"/>
          <p:cNvSpPr>
            <a:spLocks noGrp="1"/>
          </p:cNvSpPr>
          <p:nvPr>
            <p:ph type="sldNum" sz="quarter" idx="12"/>
          </p:nvPr>
        </p:nvSpPr>
        <p:spPr/>
        <p:txBody>
          <a:bodyPr rtlCol="0"/>
          <a:lstStyle/>
          <a:p>
            <a:pPr rtl="0"/>
            <a:fld id="{D57F1E4F-1CFF-5643-939E-02111984F565}" type="slidenum">
              <a:rPr lang="fr-FR" noProof="0" smtClean="0"/>
              <a:t>‹N°›</a:t>
            </a:fld>
            <a:endParaRPr lang="fr-FR" noProof="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574801" y="1447800"/>
            <a:ext cx="7999315" cy="2323374"/>
          </a:xfrm>
        </p:spPr>
        <p:txBody>
          <a:bodyPr rtlCol="0"/>
          <a:lstStyle>
            <a:lvl1pPr>
              <a:defRPr sz="4800"/>
            </a:lvl1pPr>
          </a:lstStyle>
          <a:p>
            <a:pPr rtl="0"/>
            <a:r>
              <a:rPr lang="fr-FR" noProof="0"/>
              <a:t>Modifiez le style du titre</a:t>
            </a:r>
          </a:p>
        </p:txBody>
      </p:sp>
      <p:sp>
        <p:nvSpPr>
          <p:cNvPr id="11" name="Espace réservé du texte 3"/>
          <p:cNvSpPr>
            <a:spLocks noGrp="1"/>
          </p:cNvSpPr>
          <p:nvPr>
            <p:ph type="body" sz="half" idx="14" hasCustomPrompt="1"/>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rtl="0">
              <a:buNone/>
            </a:pPr>
            <a:r>
              <a:rPr lang="fr-FR" noProof="0"/>
              <a:t>Modifiez les styles du texte</a:t>
            </a:r>
          </a:p>
        </p:txBody>
      </p:sp>
      <p:sp>
        <p:nvSpPr>
          <p:cNvPr id="10" name="Espace réservé du texte 3"/>
          <p:cNvSpPr>
            <a:spLocks noGrp="1"/>
          </p:cNvSpPr>
          <p:nvPr>
            <p:ph type="body" sz="half" idx="2" hasCustomPrompt="1"/>
          </p:nvPr>
        </p:nvSpPr>
        <p:spPr>
          <a:xfrm>
            <a:off x="1154954" y="4350657"/>
            <a:ext cx="8825659" cy="1676400"/>
          </a:xfrm>
        </p:spPr>
        <p:txBody>
          <a:bodyPr rtlCol="0"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r-FR" noProof="0"/>
              <a:t>Modifiez les styles du texte</a:t>
            </a:r>
          </a:p>
        </p:txBody>
      </p:sp>
      <p:sp>
        <p:nvSpPr>
          <p:cNvPr id="4" name="Espace réservé de la date 3"/>
          <p:cNvSpPr>
            <a:spLocks noGrp="1"/>
          </p:cNvSpPr>
          <p:nvPr>
            <p:ph type="dt" sz="half" idx="10"/>
          </p:nvPr>
        </p:nvSpPr>
        <p:spPr/>
        <p:txBody>
          <a:bodyPr rtlCol="0"/>
          <a:lstStyle/>
          <a:p>
            <a:pPr rtl="0"/>
            <a:fld id="{31C55A38-EB06-4BE8-943C-A998B4C9E3F3}" type="datetime1">
              <a:rPr lang="fr-FR" noProof="0" smtClean="0"/>
              <a:t>16/03/2024</a:t>
            </a:fld>
            <a:endParaRPr lang="fr-FR" noProof="0"/>
          </a:p>
        </p:txBody>
      </p:sp>
      <p:sp>
        <p:nvSpPr>
          <p:cNvPr id="5" name="Espace réservé du pied de page 4"/>
          <p:cNvSpPr>
            <a:spLocks noGrp="1"/>
          </p:cNvSpPr>
          <p:nvPr>
            <p:ph type="ftr" sz="quarter" idx="11"/>
          </p:nvPr>
        </p:nvSpPr>
        <p:spPr/>
        <p:txBody>
          <a:bodyPr rtlCol="0"/>
          <a:lstStyle/>
          <a:p>
            <a:pPr rtl="0"/>
            <a:endParaRPr lang="fr-FR" noProof="0"/>
          </a:p>
        </p:txBody>
      </p:sp>
      <p:sp>
        <p:nvSpPr>
          <p:cNvPr id="6" name="Espace réservé du numéro de diapositive 5"/>
          <p:cNvSpPr>
            <a:spLocks noGrp="1"/>
          </p:cNvSpPr>
          <p:nvPr>
            <p:ph type="sldNum" sz="quarter" idx="12"/>
          </p:nvPr>
        </p:nvSpPr>
        <p:spPr/>
        <p:txBody>
          <a:bodyPr rtlCol="0"/>
          <a:lstStyle/>
          <a:p>
            <a:pPr rtl="0"/>
            <a:fld id="{D57F1E4F-1CFF-5643-939E-02111984F565}" type="slidenum">
              <a:rPr lang="fr-FR" noProof="0" smtClean="0"/>
              <a:t>‹N°›</a:t>
            </a:fld>
            <a:endParaRPr lang="fr-FR" noProof="0"/>
          </a:p>
        </p:txBody>
      </p:sp>
      <p:sp>
        <p:nvSpPr>
          <p:cNvPr id="12" name="Zone de texte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rtl="0"/>
            <a:r>
              <a:rPr lang="fr-FR" noProof="0"/>
              <a:t>“</a:t>
            </a:r>
          </a:p>
        </p:txBody>
      </p:sp>
      <p:sp>
        <p:nvSpPr>
          <p:cNvPr id="15" name="Zone de texte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rtl="0"/>
            <a:r>
              <a:rPr lang="fr-FR" noProof="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professionnelle">
    <p:spTree>
      <p:nvGrpSpPr>
        <p:cNvPr id="1" name=""/>
        <p:cNvGrpSpPr/>
        <p:nvPr/>
      </p:nvGrpSpPr>
      <p:grpSpPr>
        <a:xfrm>
          <a:off x="0" y="0"/>
          <a:ext cx="0" cy="0"/>
          <a:chOff x="0" y="0"/>
          <a:chExt cx="0" cy="0"/>
        </a:xfrm>
      </p:grpSpPr>
      <p:sp>
        <p:nvSpPr>
          <p:cNvPr id="2" name="Titre 1"/>
          <p:cNvSpPr>
            <a:spLocks noGrp="1"/>
          </p:cNvSpPr>
          <p:nvPr>
            <p:ph type="title"/>
          </p:nvPr>
        </p:nvSpPr>
        <p:spPr>
          <a:xfrm>
            <a:off x="1154954" y="3124201"/>
            <a:ext cx="8825660" cy="1653180"/>
          </a:xfrm>
        </p:spPr>
        <p:txBody>
          <a:bodyPr rtlCol="0" anchor="b"/>
          <a:lstStyle>
            <a:lvl1pPr algn="l">
              <a:defRPr sz="4000" b="0" cap="none"/>
            </a:lvl1pPr>
          </a:lstStyle>
          <a:p>
            <a:pPr rtl="0"/>
            <a:r>
              <a:rPr lang="fr-FR" noProof="0"/>
              <a:t>Modifiez le style du titre</a:t>
            </a:r>
          </a:p>
        </p:txBody>
      </p:sp>
      <p:sp>
        <p:nvSpPr>
          <p:cNvPr id="3" name="Espace réservé du texte 2"/>
          <p:cNvSpPr>
            <a:spLocks noGrp="1"/>
          </p:cNvSpPr>
          <p:nvPr>
            <p:ph type="body" idx="1" hasCustomPrompt="1"/>
          </p:nvPr>
        </p:nvSpPr>
        <p:spPr>
          <a:xfrm>
            <a:off x="1154954" y="4777381"/>
            <a:ext cx="8825659" cy="860400"/>
          </a:xfrm>
        </p:spPr>
        <p:txBody>
          <a:bodyPr rtlCol="0"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fr-FR" noProof="0"/>
              <a:t>Modifiez les styles du texte</a:t>
            </a:r>
          </a:p>
        </p:txBody>
      </p:sp>
      <p:sp>
        <p:nvSpPr>
          <p:cNvPr id="4" name="Espace réservé de la date 3"/>
          <p:cNvSpPr>
            <a:spLocks noGrp="1"/>
          </p:cNvSpPr>
          <p:nvPr>
            <p:ph type="dt" sz="half" idx="10"/>
          </p:nvPr>
        </p:nvSpPr>
        <p:spPr/>
        <p:txBody>
          <a:bodyPr rtlCol="0"/>
          <a:lstStyle/>
          <a:p>
            <a:pPr rtl="0"/>
            <a:fld id="{3AF8690B-5D8F-4E48-B212-77F0BC48118D}" type="datetime1">
              <a:rPr lang="fr-FR" noProof="0" smtClean="0"/>
              <a:t>16/03/2024</a:t>
            </a:fld>
            <a:endParaRPr lang="fr-FR" noProof="0"/>
          </a:p>
        </p:txBody>
      </p:sp>
      <p:sp>
        <p:nvSpPr>
          <p:cNvPr id="5" name="Espace réservé du pied de page 4"/>
          <p:cNvSpPr>
            <a:spLocks noGrp="1"/>
          </p:cNvSpPr>
          <p:nvPr>
            <p:ph type="ftr" sz="quarter" idx="11"/>
          </p:nvPr>
        </p:nvSpPr>
        <p:spPr/>
        <p:txBody>
          <a:bodyPr rtlCol="0"/>
          <a:lstStyle/>
          <a:p>
            <a:pPr rtl="0"/>
            <a:endParaRPr lang="fr-FR" noProof="0"/>
          </a:p>
        </p:txBody>
      </p:sp>
      <p:sp>
        <p:nvSpPr>
          <p:cNvPr id="6" name="Espace réservé du numéro de diapositive 5"/>
          <p:cNvSpPr>
            <a:spLocks noGrp="1"/>
          </p:cNvSpPr>
          <p:nvPr>
            <p:ph type="sldNum" sz="quarter" idx="12"/>
          </p:nvPr>
        </p:nvSpPr>
        <p:spPr/>
        <p:txBody>
          <a:bodyPr rtlCol="0"/>
          <a:lstStyle/>
          <a:p>
            <a:pPr rtl="0"/>
            <a:fld id="{D57F1E4F-1CFF-5643-939E-02111984F565}" type="slidenum">
              <a:rPr lang="fr-FR" noProof="0" smtClean="0"/>
              <a:t>‹N°›</a:t>
            </a:fld>
            <a:endParaRPr lang="fr-FR" noProof="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lvl1pPr>
              <a:defRPr sz="4200"/>
            </a:lvl1pPr>
          </a:lstStyle>
          <a:p>
            <a:pPr rtl="0"/>
            <a:r>
              <a:rPr lang="fr-FR" noProof="0"/>
              <a:t>Modifiez le style du titre</a:t>
            </a:r>
          </a:p>
        </p:txBody>
      </p:sp>
      <p:sp>
        <p:nvSpPr>
          <p:cNvPr id="3" name="Espace réservé du texte 2"/>
          <p:cNvSpPr>
            <a:spLocks noGrp="1"/>
          </p:cNvSpPr>
          <p:nvPr>
            <p:ph type="body" idx="1" hasCustomPrompt="1"/>
          </p:nvPr>
        </p:nvSpPr>
        <p:spPr>
          <a:xfrm>
            <a:off x="632947" y="1981200"/>
            <a:ext cx="2946866" cy="576262"/>
          </a:xfrm>
        </p:spPr>
        <p:txBody>
          <a:bodyPr rtlCol="0"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Modifiez les styles du texte</a:t>
            </a:r>
          </a:p>
        </p:txBody>
      </p:sp>
      <p:sp>
        <p:nvSpPr>
          <p:cNvPr id="16" name="Espace réservé du texte 3"/>
          <p:cNvSpPr>
            <a:spLocks noGrp="1"/>
          </p:cNvSpPr>
          <p:nvPr>
            <p:ph type="body" sz="half" idx="15" hasCustomPrompt="1"/>
          </p:nvPr>
        </p:nvSpPr>
        <p:spPr>
          <a:xfrm>
            <a:off x="652463" y="2667000"/>
            <a:ext cx="2927350" cy="3589338"/>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r-FR" noProof="0"/>
              <a:t>Modifiez les styles du texte</a:t>
            </a:r>
          </a:p>
        </p:txBody>
      </p:sp>
      <p:sp>
        <p:nvSpPr>
          <p:cNvPr id="5" name="Espace réservé du texte 4"/>
          <p:cNvSpPr>
            <a:spLocks noGrp="1"/>
          </p:cNvSpPr>
          <p:nvPr>
            <p:ph type="body" sz="quarter" idx="3" hasCustomPrompt="1"/>
          </p:nvPr>
        </p:nvSpPr>
        <p:spPr>
          <a:xfrm>
            <a:off x="3883659" y="1981200"/>
            <a:ext cx="2936241" cy="576262"/>
          </a:xfrm>
        </p:spPr>
        <p:txBody>
          <a:bodyPr rtlCol="0"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Modifiez les styles du texte</a:t>
            </a:r>
          </a:p>
        </p:txBody>
      </p:sp>
      <p:sp>
        <p:nvSpPr>
          <p:cNvPr id="19" name="Espace réservé du texte 3"/>
          <p:cNvSpPr>
            <a:spLocks noGrp="1"/>
          </p:cNvSpPr>
          <p:nvPr>
            <p:ph type="body" sz="half" idx="16" hasCustomPrompt="1"/>
          </p:nvPr>
        </p:nvSpPr>
        <p:spPr>
          <a:xfrm>
            <a:off x="3873106" y="2667000"/>
            <a:ext cx="2946794" cy="3589338"/>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r-FR" noProof="0"/>
              <a:t>Modifiez les styles du texte</a:t>
            </a:r>
          </a:p>
        </p:txBody>
      </p:sp>
      <p:sp>
        <p:nvSpPr>
          <p:cNvPr id="14" name="Espace réservé du texte 4"/>
          <p:cNvSpPr>
            <a:spLocks noGrp="1"/>
          </p:cNvSpPr>
          <p:nvPr>
            <p:ph type="body" sz="quarter" idx="13" hasCustomPrompt="1"/>
          </p:nvPr>
        </p:nvSpPr>
        <p:spPr>
          <a:xfrm>
            <a:off x="7124700" y="1981200"/>
            <a:ext cx="2932113" cy="576262"/>
          </a:xfrm>
        </p:spPr>
        <p:txBody>
          <a:bodyPr rtlCol="0"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Modifiez les styles du texte</a:t>
            </a:r>
          </a:p>
        </p:txBody>
      </p:sp>
      <p:sp>
        <p:nvSpPr>
          <p:cNvPr id="20" name="Espace réservé du texte 3"/>
          <p:cNvSpPr>
            <a:spLocks noGrp="1"/>
          </p:cNvSpPr>
          <p:nvPr>
            <p:ph type="body" sz="half" idx="17" hasCustomPrompt="1"/>
          </p:nvPr>
        </p:nvSpPr>
        <p:spPr>
          <a:xfrm>
            <a:off x="7124700" y="2667000"/>
            <a:ext cx="2932113" cy="3589338"/>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r-FR" noProof="0"/>
              <a:t>Modifiez les styles du texte</a:t>
            </a:r>
          </a:p>
        </p:txBody>
      </p:sp>
      <p:cxnSp>
        <p:nvCxnSpPr>
          <p:cNvPr id="17" name="Connecteur droit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Connecteur droit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Espace réservé de la date 3"/>
          <p:cNvSpPr>
            <a:spLocks noGrp="1"/>
          </p:cNvSpPr>
          <p:nvPr>
            <p:ph type="dt" sz="half" idx="10"/>
          </p:nvPr>
        </p:nvSpPr>
        <p:spPr/>
        <p:txBody>
          <a:bodyPr rtlCol="0"/>
          <a:lstStyle/>
          <a:p>
            <a:pPr rtl="0"/>
            <a:fld id="{0127A5DE-2DD6-4418-A363-EF10D0B5FD9F}" type="datetime1">
              <a:rPr lang="fr-FR" noProof="0" smtClean="0"/>
              <a:t>16/03/2024</a:t>
            </a:fld>
            <a:endParaRPr lang="fr-FR" noProof="0"/>
          </a:p>
        </p:txBody>
      </p:sp>
      <p:sp>
        <p:nvSpPr>
          <p:cNvPr id="4" name="Espace réservé du pied de page 4"/>
          <p:cNvSpPr>
            <a:spLocks noGrp="1"/>
          </p:cNvSpPr>
          <p:nvPr>
            <p:ph type="ftr" sz="quarter" idx="11"/>
          </p:nvPr>
        </p:nvSpPr>
        <p:spPr/>
        <p:txBody>
          <a:bodyPr rtlCol="0"/>
          <a:lstStyle/>
          <a:p>
            <a:pPr rtl="0"/>
            <a:endParaRPr lang="fr-FR" noProof="0"/>
          </a:p>
        </p:txBody>
      </p:sp>
      <p:sp>
        <p:nvSpPr>
          <p:cNvPr id="6" name="Espace réservé du numéro de diapositive 5"/>
          <p:cNvSpPr>
            <a:spLocks noGrp="1"/>
          </p:cNvSpPr>
          <p:nvPr>
            <p:ph type="sldNum" sz="quarter" idx="12"/>
          </p:nvPr>
        </p:nvSpPr>
        <p:spPr/>
        <p:txBody>
          <a:bodyPr rtlCol="0"/>
          <a:lstStyle/>
          <a:p>
            <a:pPr rtl="0"/>
            <a:fld id="{D57F1E4F-1CFF-5643-939E-02111984F565}" type="slidenum">
              <a:rPr lang="fr-FR" noProof="0" smtClean="0"/>
              <a:t>‹N°›</a:t>
            </a:fld>
            <a:endParaRPr lang="fr-FR" noProof="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onne 3 images">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lvl1pPr>
              <a:defRPr sz="4200"/>
            </a:lvl1pPr>
          </a:lstStyle>
          <a:p>
            <a:pPr rtl="0"/>
            <a:r>
              <a:rPr lang="fr-FR" noProof="0"/>
              <a:t>Modifiez le style du titre</a:t>
            </a:r>
          </a:p>
        </p:txBody>
      </p:sp>
      <p:sp>
        <p:nvSpPr>
          <p:cNvPr id="3" name="Espace réservé du texte 2"/>
          <p:cNvSpPr>
            <a:spLocks noGrp="1"/>
          </p:cNvSpPr>
          <p:nvPr>
            <p:ph type="body" idx="1" hasCustomPrompt="1"/>
          </p:nvPr>
        </p:nvSpPr>
        <p:spPr>
          <a:xfrm>
            <a:off x="652463" y="4250949"/>
            <a:ext cx="2940050" cy="576262"/>
          </a:xfrm>
        </p:spPr>
        <p:txBody>
          <a:bodyPr rtlCol="0"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Modifiez les styles du texte</a:t>
            </a:r>
          </a:p>
        </p:txBody>
      </p:sp>
      <p:sp>
        <p:nvSpPr>
          <p:cNvPr id="29" name="Espace réservé d’image 2"/>
          <p:cNvSpPr>
            <a:spLocks noGrp="1" noChangeAspect="1"/>
          </p:cNvSpPr>
          <p:nvPr>
            <p:ph type="pic" idx="15" hasCustomPrompt="1"/>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fr-FR" noProof="0"/>
              <a:t>Cliquez sur l’icône pour ajouter une image</a:t>
            </a:r>
          </a:p>
        </p:txBody>
      </p:sp>
      <p:sp>
        <p:nvSpPr>
          <p:cNvPr id="22" name="Espace réservé du texte 3"/>
          <p:cNvSpPr>
            <a:spLocks noGrp="1"/>
          </p:cNvSpPr>
          <p:nvPr>
            <p:ph type="body" sz="half" idx="18" hasCustomPrompt="1"/>
          </p:nvPr>
        </p:nvSpPr>
        <p:spPr>
          <a:xfrm>
            <a:off x="652463" y="4827211"/>
            <a:ext cx="2940050" cy="659189"/>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r-FR" noProof="0"/>
              <a:t>Modifiez les styles du texte</a:t>
            </a:r>
          </a:p>
        </p:txBody>
      </p:sp>
      <p:sp>
        <p:nvSpPr>
          <p:cNvPr id="5" name="Espace réservé du texte 4"/>
          <p:cNvSpPr>
            <a:spLocks noGrp="1"/>
          </p:cNvSpPr>
          <p:nvPr>
            <p:ph type="body" sz="quarter" idx="3" hasCustomPrompt="1"/>
          </p:nvPr>
        </p:nvSpPr>
        <p:spPr>
          <a:xfrm>
            <a:off x="3889375" y="4250949"/>
            <a:ext cx="2930525" cy="576262"/>
          </a:xfrm>
        </p:spPr>
        <p:txBody>
          <a:bodyPr rtlCol="0"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Modifiez les styles du texte</a:t>
            </a:r>
          </a:p>
        </p:txBody>
      </p:sp>
      <p:sp>
        <p:nvSpPr>
          <p:cNvPr id="30" name="Espace réservé d’image 2"/>
          <p:cNvSpPr>
            <a:spLocks noGrp="1" noChangeAspect="1"/>
          </p:cNvSpPr>
          <p:nvPr>
            <p:ph type="pic" idx="21" hasCustomPrompt="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fr-FR" noProof="0"/>
              <a:t>Cliquez sur l’icône pour ajouter une image</a:t>
            </a:r>
          </a:p>
        </p:txBody>
      </p:sp>
      <p:sp>
        <p:nvSpPr>
          <p:cNvPr id="23" name="Espace réservé du texte 3"/>
          <p:cNvSpPr>
            <a:spLocks noGrp="1"/>
          </p:cNvSpPr>
          <p:nvPr>
            <p:ph type="body" sz="half" idx="19" hasCustomPrompt="1"/>
          </p:nvPr>
        </p:nvSpPr>
        <p:spPr>
          <a:xfrm>
            <a:off x="3888022" y="4827210"/>
            <a:ext cx="2934406" cy="659189"/>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r-FR" noProof="0"/>
              <a:t>Modifiez les styles du texte</a:t>
            </a:r>
          </a:p>
        </p:txBody>
      </p:sp>
      <p:sp>
        <p:nvSpPr>
          <p:cNvPr id="14" name="Espace réservé du texte 4"/>
          <p:cNvSpPr>
            <a:spLocks noGrp="1"/>
          </p:cNvSpPr>
          <p:nvPr>
            <p:ph type="body" sz="quarter" idx="13" hasCustomPrompt="1"/>
          </p:nvPr>
        </p:nvSpPr>
        <p:spPr>
          <a:xfrm>
            <a:off x="7124700" y="4250949"/>
            <a:ext cx="2932113" cy="576262"/>
          </a:xfrm>
        </p:spPr>
        <p:txBody>
          <a:bodyPr rtlCol="0"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Modifiez les styles du texte</a:t>
            </a:r>
          </a:p>
        </p:txBody>
      </p:sp>
      <p:sp>
        <p:nvSpPr>
          <p:cNvPr id="31" name="Espace réservé d’image 2"/>
          <p:cNvSpPr>
            <a:spLocks noGrp="1" noChangeAspect="1"/>
          </p:cNvSpPr>
          <p:nvPr>
            <p:ph type="pic" idx="22" hasCustomPrompt="1"/>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fr-FR" noProof="0"/>
              <a:t>Cliquez sur l’icône pour ajouter une image</a:t>
            </a:r>
          </a:p>
        </p:txBody>
      </p:sp>
      <p:sp>
        <p:nvSpPr>
          <p:cNvPr id="24" name="Espace réservé du texte 3"/>
          <p:cNvSpPr>
            <a:spLocks noGrp="1"/>
          </p:cNvSpPr>
          <p:nvPr>
            <p:ph type="body" sz="half" idx="20" hasCustomPrompt="1"/>
          </p:nvPr>
        </p:nvSpPr>
        <p:spPr>
          <a:xfrm>
            <a:off x="7124575" y="4827208"/>
            <a:ext cx="2935997" cy="659189"/>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r-FR" noProof="0"/>
              <a:t>Modifiez les styles du texte</a:t>
            </a:r>
          </a:p>
        </p:txBody>
      </p:sp>
      <p:cxnSp>
        <p:nvCxnSpPr>
          <p:cNvPr id="19" name="Connecteur droit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Connecteur droit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Espace réservé de la date 3"/>
          <p:cNvSpPr>
            <a:spLocks noGrp="1"/>
          </p:cNvSpPr>
          <p:nvPr>
            <p:ph type="dt" sz="half" idx="10"/>
          </p:nvPr>
        </p:nvSpPr>
        <p:spPr/>
        <p:txBody>
          <a:bodyPr rtlCol="0"/>
          <a:lstStyle/>
          <a:p>
            <a:pPr rtl="0"/>
            <a:fld id="{9BC65DA7-E5C5-4D74-B097-AC1BE004E448}" type="datetime1">
              <a:rPr lang="fr-FR" noProof="0" smtClean="0"/>
              <a:t>16/03/2024</a:t>
            </a:fld>
            <a:endParaRPr lang="fr-FR" noProof="0"/>
          </a:p>
        </p:txBody>
      </p:sp>
      <p:sp>
        <p:nvSpPr>
          <p:cNvPr id="4" name="Espace réservé du pied de page 4"/>
          <p:cNvSpPr>
            <a:spLocks noGrp="1"/>
          </p:cNvSpPr>
          <p:nvPr>
            <p:ph type="ftr" sz="quarter" idx="11"/>
          </p:nvPr>
        </p:nvSpPr>
        <p:spPr/>
        <p:txBody>
          <a:bodyPr rtlCol="0"/>
          <a:lstStyle/>
          <a:p>
            <a:pPr rtl="0"/>
            <a:endParaRPr lang="fr-FR" noProof="0"/>
          </a:p>
        </p:txBody>
      </p:sp>
      <p:sp>
        <p:nvSpPr>
          <p:cNvPr id="6" name="Espace réservé du numéro de diapositive 5"/>
          <p:cNvSpPr>
            <a:spLocks noGrp="1"/>
          </p:cNvSpPr>
          <p:nvPr>
            <p:ph type="sldNum" sz="quarter" idx="12"/>
          </p:nvPr>
        </p:nvSpPr>
        <p:spPr/>
        <p:txBody>
          <a:bodyPr rtlCol="0"/>
          <a:lstStyle/>
          <a:p>
            <a:pPr rtl="0"/>
            <a:fld id="{D57F1E4F-1CFF-5643-939E-02111984F565}" type="slidenum">
              <a:rPr lang="fr-FR" noProof="0" smtClean="0"/>
              <a:t>‹N°›</a:t>
            </a:fld>
            <a:endParaRPr lang="fr-FR" noProof="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p>
            <a:pPr rtl="0"/>
            <a:r>
              <a:rPr lang="fr-FR" noProof="0"/>
              <a:t>Modifiez le style du titre</a:t>
            </a:r>
          </a:p>
        </p:txBody>
      </p:sp>
      <p:sp>
        <p:nvSpPr>
          <p:cNvPr id="3" name="Espace réservé du texte vertical 2"/>
          <p:cNvSpPr>
            <a:spLocks noGrp="1"/>
          </p:cNvSpPr>
          <p:nvPr>
            <p:ph type="body" orient="vert" idx="1" hasCustomPrompt="1"/>
          </p:nvPr>
        </p:nvSpPr>
        <p:spPr/>
        <p:txBody>
          <a:bodyPr vert="eaVert" rtlCol="0" anchor="t" anchorCtr="0"/>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e la date 3"/>
          <p:cNvSpPr>
            <a:spLocks noGrp="1"/>
          </p:cNvSpPr>
          <p:nvPr>
            <p:ph type="dt" sz="half" idx="10"/>
          </p:nvPr>
        </p:nvSpPr>
        <p:spPr/>
        <p:txBody>
          <a:bodyPr rtlCol="0"/>
          <a:lstStyle/>
          <a:p>
            <a:pPr rtl="0"/>
            <a:fld id="{61C7DA1A-EC3C-47F8-91A2-6837F02EFD3F}" type="datetime1">
              <a:rPr lang="fr-FR" noProof="0" smtClean="0"/>
              <a:t>16/03/2024</a:t>
            </a:fld>
            <a:endParaRPr lang="fr-FR" noProof="0"/>
          </a:p>
        </p:txBody>
      </p:sp>
      <p:sp>
        <p:nvSpPr>
          <p:cNvPr id="5" name="Espace réservé du pied de page 4"/>
          <p:cNvSpPr>
            <a:spLocks noGrp="1"/>
          </p:cNvSpPr>
          <p:nvPr>
            <p:ph type="ftr" sz="quarter" idx="11"/>
          </p:nvPr>
        </p:nvSpPr>
        <p:spPr/>
        <p:txBody>
          <a:bodyPr rtlCol="0"/>
          <a:lstStyle/>
          <a:p>
            <a:pPr rtl="0"/>
            <a:endParaRPr lang="fr-FR" noProof="0"/>
          </a:p>
        </p:txBody>
      </p:sp>
      <p:sp>
        <p:nvSpPr>
          <p:cNvPr id="6" name="Espace réservé du numéro de diapositive 5"/>
          <p:cNvSpPr>
            <a:spLocks noGrp="1"/>
          </p:cNvSpPr>
          <p:nvPr>
            <p:ph type="sldNum" sz="quarter" idx="12"/>
          </p:nvPr>
        </p:nvSpPr>
        <p:spPr/>
        <p:txBody>
          <a:bodyPr rtlCol="0"/>
          <a:lstStyle/>
          <a:p>
            <a:pPr rtl="0"/>
            <a:fld id="{D57F1E4F-1CFF-5643-939E-02111984F565}" type="slidenum">
              <a:rPr lang="fr-FR" noProof="0" smtClean="0"/>
              <a:t>‹N°›</a:t>
            </a:fld>
            <a:endParaRPr lang="fr-FR" noProof="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304212" y="430213"/>
            <a:ext cx="1752601" cy="5826125"/>
          </a:xfrm>
        </p:spPr>
        <p:txBody>
          <a:bodyPr vert="eaVert" rtlCol="0" anchor="b" anchorCtr="0"/>
          <a:lstStyle/>
          <a:p>
            <a:pPr rtl="0"/>
            <a:r>
              <a:rPr lang="fr-FR" noProof="0"/>
              <a:t>Modifiez le style du titre</a:t>
            </a:r>
          </a:p>
        </p:txBody>
      </p:sp>
      <p:sp>
        <p:nvSpPr>
          <p:cNvPr id="3" name="Espace réservé du texte vertical 2"/>
          <p:cNvSpPr>
            <a:spLocks noGrp="1"/>
          </p:cNvSpPr>
          <p:nvPr>
            <p:ph type="body" orient="vert" idx="1" hasCustomPrompt="1"/>
          </p:nvPr>
        </p:nvSpPr>
        <p:spPr>
          <a:xfrm>
            <a:off x="652463" y="887414"/>
            <a:ext cx="7423149" cy="5368924"/>
          </a:xfrm>
        </p:spPr>
        <p:txBody>
          <a:bodyPr vert="eaVert" rtlCol="0"/>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e la date 3"/>
          <p:cNvSpPr>
            <a:spLocks noGrp="1"/>
          </p:cNvSpPr>
          <p:nvPr>
            <p:ph type="dt" sz="half" idx="10"/>
          </p:nvPr>
        </p:nvSpPr>
        <p:spPr/>
        <p:txBody>
          <a:bodyPr rtlCol="0"/>
          <a:lstStyle/>
          <a:p>
            <a:pPr rtl="0"/>
            <a:fld id="{2BC3F780-36C0-4115-8D68-C9FCA3157A4C}" type="datetime1">
              <a:rPr lang="fr-FR" noProof="0" smtClean="0"/>
              <a:t>16/03/2024</a:t>
            </a:fld>
            <a:endParaRPr lang="fr-FR" noProof="0"/>
          </a:p>
        </p:txBody>
      </p:sp>
      <p:sp>
        <p:nvSpPr>
          <p:cNvPr id="5" name="Espace réservé du pied de page 4"/>
          <p:cNvSpPr>
            <a:spLocks noGrp="1"/>
          </p:cNvSpPr>
          <p:nvPr>
            <p:ph type="ftr" sz="quarter" idx="11"/>
          </p:nvPr>
        </p:nvSpPr>
        <p:spPr/>
        <p:txBody>
          <a:bodyPr rtlCol="0"/>
          <a:lstStyle/>
          <a:p>
            <a:pPr rtl="0"/>
            <a:endParaRPr lang="fr-FR" noProof="0"/>
          </a:p>
        </p:txBody>
      </p:sp>
      <p:sp>
        <p:nvSpPr>
          <p:cNvPr id="6" name="Espace réservé du numéro de diapositive 5"/>
          <p:cNvSpPr>
            <a:spLocks noGrp="1"/>
          </p:cNvSpPr>
          <p:nvPr>
            <p:ph type="sldNum" sz="quarter" idx="12"/>
          </p:nvPr>
        </p:nvSpPr>
        <p:spPr/>
        <p:txBody>
          <a:bodyPr rtlCol="0"/>
          <a:lstStyle/>
          <a:p>
            <a:pPr rtl="0"/>
            <a:fld id="{D57F1E4F-1CFF-5643-939E-02111984F565}" type="slidenum">
              <a:rPr lang="fr-FR" noProof="0" smtClean="0"/>
              <a:t>‹N°›</a:t>
            </a:fld>
            <a:endParaRPr lang="fr-FR"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p>
            <a:pPr rtl="0"/>
            <a:r>
              <a:rPr lang="fr-FR" noProof="0"/>
              <a:t>Modifiez le style du titre</a:t>
            </a:r>
          </a:p>
        </p:txBody>
      </p:sp>
      <p:sp>
        <p:nvSpPr>
          <p:cNvPr id="3" name="Espace réservé du contenu 2"/>
          <p:cNvSpPr>
            <a:spLocks noGrp="1"/>
          </p:cNvSpPr>
          <p:nvPr>
            <p:ph idx="1" hasCustomPrompt="1"/>
          </p:nvPr>
        </p:nvSpPr>
        <p:spPr/>
        <p:txBody>
          <a:bodyPr rtlCol="0"/>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7" name="Espace réservé de la date 3"/>
          <p:cNvSpPr>
            <a:spLocks noGrp="1"/>
          </p:cNvSpPr>
          <p:nvPr>
            <p:ph type="dt" sz="half" idx="10"/>
          </p:nvPr>
        </p:nvSpPr>
        <p:spPr/>
        <p:txBody>
          <a:bodyPr rtlCol="0"/>
          <a:lstStyle/>
          <a:p>
            <a:pPr rtl="0"/>
            <a:fld id="{4CD78179-134A-413C-9D9E-CE85F9A9554A}" type="datetime1">
              <a:rPr lang="fr-FR" noProof="0" smtClean="0"/>
              <a:t>16/03/2024</a:t>
            </a:fld>
            <a:endParaRPr lang="fr-FR" noProof="0"/>
          </a:p>
        </p:txBody>
      </p:sp>
      <p:sp>
        <p:nvSpPr>
          <p:cNvPr id="5" name="Espace réservé du pied de page 4"/>
          <p:cNvSpPr>
            <a:spLocks noGrp="1"/>
          </p:cNvSpPr>
          <p:nvPr>
            <p:ph type="ftr" sz="quarter" idx="11"/>
          </p:nvPr>
        </p:nvSpPr>
        <p:spPr/>
        <p:txBody>
          <a:bodyPr rtlCol="0"/>
          <a:lstStyle/>
          <a:p>
            <a:pPr rtl="0"/>
            <a:endParaRPr lang="fr-FR" noProof="0"/>
          </a:p>
        </p:txBody>
      </p:sp>
      <p:sp>
        <p:nvSpPr>
          <p:cNvPr id="6" name="Espace réservé du numéro de diapositive 5"/>
          <p:cNvSpPr>
            <a:spLocks noGrp="1"/>
          </p:cNvSpPr>
          <p:nvPr>
            <p:ph type="sldNum" sz="quarter" idx="12"/>
          </p:nvPr>
        </p:nvSpPr>
        <p:spPr/>
        <p:txBody>
          <a:bodyPr rtlCol="0"/>
          <a:lstStyle/>
          <a:p>
            <a:pPr rtl="0"/>
            <a:fld id="{D57F1E4F-1CFF-5643-939E-02111984F565}" type="slidenum">
              <a:rPr lang="fr-FR" noProof="0" smtClean="0"/>
              <a:t>‹N°›</a:t>
            </a:fld>
            <a:endParaRPr lang="fr-FR" noProof="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1154956" y="2861733"/>
            <a:ext cx="8825657" cy="1915647"/>
          </a:xfrm>
        </p:spPr>
        <p:txBody>
          <a:bodyPr rtlCol="0" anchor="b"/>
          <a:lstStyle>
            <a:lvl1pPr algn="l">
              <a:defRPr sz="4000" b="0" cap="none"/>
            </a:lvl1pPr>
          </a:lstStyle>
          <a:p>
            <a:pPr rtl="0"/>
            <a:r>
              <a:rPr lang="fr-FR" noProof="0"/>
              <a:t>Modifiez le style du titre</a:t>
            </a:r>
          </a:p>
        </p:txBody>
      </p:sp>
      <p:sp>
        <p:nvSpPr>
          <p:cNvPr id="3" name="Espace réservé du texte 2"/>
          <p:cNvSpPr>
            <a:spLocks noGrp="1"/>
          </p:cNvSpPr>
          <p:nvPr>
            <p:ph type="body" idx="1" hasCustomPrompt="1"/>
          </p:nvPr>
        </p:nvSpPr>
        <p:spPr>
          <a:xfrm>
            <a:off x="1154955" y="4777381"/>
            <a:ext cx="8825658" cy="860400"/>
          </a:xfrm>
        </p:spPr>
        <p:txBody>
          <a:bodyPr rtlCol="0"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fr-FR" noProof="0"/>
              <a:t>Modifiez les styles du texte</a:t>
            </a:r>
          </a:p>
        </p:txBody>
      </p:sp>
      <p:sp>
        <p:nvSpPr>
          <p:cNvPr id="4" name="Espace réservé de la date 3"/>
          <p:cNvSpPr>
            <a:spLocks noGrp="1"/>
          </p:cNvSpPr>
          <p:nvPr>
            <p:ph type="dt" sz="half" idx="10"/>
          </p:nvPr>
        </p:nvSpPr>
        <p:spPr/>
        <p:txBody>
          <a:bodyPr rtlCol="0"/>
          <a:lstStyle/>
          <a:p>
            <a:pPr rtl="0"/>
            <a:fld id="{AEC2181A-20E0-48F1-8B0C-0171BD4BC4FC}" type="datetime1">
              <a:rPr lang="fr-FR" noProof="0" smtClean="0"/>
              <a:t>16/03/2024</a:t>
            </a:fld>
            <a:endParaRPr lang="fr-FR" noProof="0"/>
          </a:p>
        </p:txBody>
      </p:sp>
      <p:sp>
        <p:nvSpPr>
          <p:cNvPr id="5" name="Espace réservé du pied de page 4"/>
          <p:cNvSpPr>
            <a:spLocks noGrp="1"/>
          </p:cNvSpPr>
          <p:nvPr>
            <p:ph type="ftr" sz="quarter" idx="11"/>
          </p:nvPr>
        </p:nvSpPr>
        <p:spPr/>
        <p:txBody>
          <a:bodyPr rtlCol="0"/>
          <a:lstStyle/>
          <a:p>
            <a:pPr rtl="0"/>
            <a:endParaRPr lang="fr-FR" noProof="0"/>
          </a:p>
        </p:txBody>
      </p:sp>
      <p:sp>
        <p:nvSpPr>
          <p:cNvPr id="6" name="Espace réservé du numéro de diapositive 5"/>
          <p:cNvSpPr>
            <a:spLocks noGrp="1"/>
          </p:cNvSpPr>
          <p:nvPr>
            <p:ph type="sldNum" sz="quarter" idx="12"/>
          </p:nvPr>
        </p:nvSpPr>
        <p:spPr/>
        <p:txBody>
          <a:bodyPr rtlCol="0"/>
          <a:lstStyle/>
          <a:p>
            <a:pPr rtl="0"/>
            <a:fld id="{D57F1E4F-1CFF-5643-939E-02111984F565}" type="slidenum">
              <a:rPr lang="fr-FR" noProof="0" smtClean="0"/>
              <a:t>‹N°›</a:t>
            </a:fld>
            <a:endParaRPr lang="fr-FR" noProof="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p>
            <a:pPr rtl="0"/>
            <a:r>
              <a:rPr lang="fr-FR" noProof="0"/>
              <a:t>Modifiez le style du titre</a:t>
            </a:r>
          </a:p>
        </p:txBody>
      </p:sp>
      <p:sp>
        <p:nvSpPr>
          <p:cNvPr id="3" name="Espace réservé du contenu 2"/>
          <p:cNvSpPr>
            <a:spLocks noGrp="1"/>
          </p:cNvSpPr>
          <p:nvPr>
            <p:ph sz="half" idx="1" hasCustomPrompt="1"/>
          </p:nvPr>
        </p:nvSpPr>
        <p:spPr>
          <a:xfrm>
            <a:off x="1103312" y="2060575"/>
            <a:ext cx="4396339" cy="4195763"/>
          </a:xfrm>
        </p:spPr>
        <p:txBody>
          <a:bodyPr rtlCol="0">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u contenu 3"/>
          <p:cNvSpPr>
            <a:spLocks noGrp="1"/>
          </p:cNvSpPr>
          <p:nvPr>
            <p:ph sz="half" idx="2" hasCustomPrompt="1"/>
          </p:nvPr>
        </p:nvSpPr>
        <p:spPr>
          <a:xfrm>
            <a:off x="5654493" y="2056092"/>
            <a:ext cx="4396341" cy="4200245"/>
          </a:xfrm>
        </p:spPr>
        <p:txBody>
          <a:bodyPr rtlCol="0">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5" name="Espace réservé de la date 4"/>
          <p:cNvSpPr>
            <a:spLocks noGrp="1"/>
          </p:cNvSpPr>
          <p:nvPr>
            <p:ph type="dt" sz="half" idx="10"/>
          </p:nvPr>
        </p:nvSpPr>
        <p:spPr/>
        <p:txBody>
          <a:bodyPr rtlCol="0"/>
          <a:lstStyle/>
          <a:p>
            <a:pPr rtl="0"/>
            <a:fld id="{04DDFBC9-DF66-450F-9B47-163A607B32B5}" type="datetime1">
              <a:rPr lang="fr-FR" noProof="0" smtClean="0"/>
              <a:t>16/03/2024</a:t>
            </a:fld>
            <a:endParaRPr lang="fr-FR" noProof="0"/>
          </a:p>
        </p:txBody>
      </p:sp>
      <p:sp>
        <p:nvSpPr>
          <p:cNvPr id="6" name="Espace réservé du pied de page 5"/>
          <p:cNvSpPr>
            <a:spLocks noGrp="1"/>
          </p:cNvSpPr>
          <p:nvPr>
            <p:ph type="ftr" sz="quarter" idx="11"/>
          </p:nvPr>
        </p:nvSpPr>
        <p:spPr/>
        <p:txBody>
          <a:bodyPr rtlCol="0"/>
          <a:lstStyle/>
          <a:p>
            <a:pPr rtl="0"/>
            <a:endParaRPr lang="fr-FR" noProof="0"/>
          </a:p>
        </p:txBody>
      </p:sp>
      <p:sp>
        <p:nvSpPr>
          <p:cNvPr id="7" name="Espace réservé du numéro de diapositive 6"/>
          <p:cNvSpPr>
            <a:spLocks noGrp="1"/>
          </p:cNvSpPr>
          <p:nvPr>
            <p:ph type="sldNum" sz="quarter" idx="12"/>
          </p:nvPr>
        </p:nvSpPr>
        <p:spPr/>
        <p:txBody>
          <a:bodyPr rtlCol="0"/>
          <a:lstStyle/>
          <a:p>
            <a:pPr rtl="0"/>
            <a:fld id="{D57F1E4F-1CFF-5643-939E-02111984F565}" type="slidenum">
              <a:rPr lang="fr-FR" noProof="0" smtClean="0"/>
              <a:t>‹N°›</a:t>
            </a:fld>
            <a:endParaRPr lang="fr-FR" noProof="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lvl1pPr>
              <a:defRPr/>
            </a:lvl1pPr>
          </a:lstStyle>
          <a:p>
            <a:pPr rtl="0"/>
            <a:r>
              <a:rPr lang="fr-FR" noProof="0"/>
              <a:t>Modifiez le style du titre</a:t>
            </a:r>
          </a:p>
        </p:txBody>
      </p:sp>
      <p:sp>
        <p:nvSpPr>
          <p:cNvPr id="3" name="Espace réservé du texte 2"/>
          <p:cNvSpPr>
            <a:spLocks noGrp="1"/>
          </p:cNvSpPr>
          <p:nvPr>
            <p:ph type="body" idx="1" hasCustomPrompt="1"/>
          </p:nvPr>
        </p:nvSpPr>
        <p:spPr>
          <a:xfrm>
            <a:off x="1103313" y="1905000"/>
            <a:ext cx="4396338" cy="576262"/>
          </a:xfrm>
        </p:spPr>
        <p:txBody>
          <a:bodyPr rtlCol="0"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Modifiez les styles du texte</a:t>
            </a:r>
          </a:p>
        </p:txBody>
      </p:sp>
      <p:sp>
        <p:nvSpPr>
          <p:cNvPr id="4" name="Espace réservé du contenu 3"/>
          <p:cNvSpPr>
            <a:spLocks noGrp="1"/>
          </p:cNvSpPr>
          <p:nvPr>
            <p:ph sz="half" idx="2" hasCustomPrompt="1"/>
          </p:nvPr>
        </p:nvSpPr>
        <p:spPr>
          <a:xfrm>
            <a:off x="1103312" y="2514600"/>
            <a:ext cx="4396339" cy="3741738"/>
          </a:xfrm>
        </p:spPr>
        <p:txBody>
          <a:bodyPr rtlCol="0">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5" name="Espace réservé du texte 4"/>
          <p:cNvSpPr>
            <a:spLocks noGrp="1"/>
          </p:cNvSpPr>
          <p:nvPr>
            <p:ph type="body" sz="quarter" idx="3" hasCustomPrompt="1"/>
          </p:nvPr>
        </p:nvSpPr>
        <p:spPr>
          <a:xfrm>
            <a:off x="5654495" y="1905000"/>
            <a:ext cx="4396339" cy="576262"/>
          </a:xfrm>
        </p:spPr>
        <p:txBody>
          <a:bodyPr rtlCol="0"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Modifiez les styles du texte</a:t>
            </a:r>
          </a:p>
        </p:txBody>
      </p:sp>
      <p:sp>
        <p:nvSpPr>
          <p:cNvPr id="6" name="Espace réservé du contenu 5"/>
          <p:cNvSpPr>
            <a:spLocks noGrp="1"/>
          </p:cNvSpPr>
          <p:nvPr>
            <p:ph sz="quarter" idx="4" hasCustomPrompt="1"/>
          </p:nvPr>
        </p:nvSpPr>
        <p:spPr>
          <a:xfrm>
            <a:off x="5654495" y="2514600"/>
            <a:ext cx="4396339" cy="3741738"/>
          </a:xfrm>
        </p:spPr>
        <p:txBody>
          <a:bodyPr rtlCol="0">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7" name="Espace réservé de la date 6"/>
          <p:cNvSpPr>
            <a:spLocks noGrp="1"/>
          </p:cNvSpPr>
          <p:nvPr>
            <p:ph type="dt" sz="half" idx="10"/>
          </p:nvPr>
        </p:nvSpPr>
        <p:spPr/>
        <p:txBody>
          <a:bodyPr rtlCol="0"/>
          <a:lstStyle/>
          <a:p>
            <a:pPr rtl="0"/>
            <a:fld id="{6D9A2534-DEDE-4B74-ACE3-4739456B341E}" type="datetime1">
              <a:rPr lang="fr-FR" noProof="0" smtClean="0"/>
              <a:t>16/03/2024</a:t>
            </a:fld>
            <a:endParaRPr lang="fr-FR" noProof="0"/>
          </a:p>
        </p:txBody>
      </p:sp>
      <p:sp>
        <p:nvSpPr>
          <p:cNvPr id="8" name="Espace réservé du pied de page 7"/>
          <p:cNvSpPr>
            <a:spLocks noGrp="1"/>
          </p:cNvSpPr>
          <p:nvPr>
            <p:ph type="ftr" sz="quarter" idx="11"/>
          </p:nvPr>
        </p:nvSpPr>
        <p:spPr/>
        <p:txBody>
          <a:bodyPr rtlCol="0"/>
          <a:lstStyle/>
          <a:p>
            <a:pPr rtl="0"/>
            <a:endParaRPr lang="fr-FR" noProof="0"/>
          </a:p>
        </p:txBody>
      </p:sp>
      <p:sp>
        <p:nvSpPr>
          <p:cNvPr id="9" name="Espace réservé du numéro de diapositive 8"/>
          <p:cNvSpPr>
            <a:spLocks noGrp="1"/>
          </p:cNvSpPr>
          <p:nvPr>
            <p:ph type="sldNum" sz="quarter" idx="12"/>
          </p:nvPr>
        </p:nvSpPr>
        <p:spPr/>
        <p:txBody>
          <a:bodyPr rtlCol="0"/>
          <a:lstStyle/>
          <a:p>
            <a:pPr rtl="0"/>
            <a:fld id="{D57F1E4F-1CFF-5643-939E-02111984F565}" type="slidenum">
              <a:rPr lang="fr-FR" noProof="0" smtClean="0"/>
              <a:t>‹N°›</a:t>
            </a:fld>
            <a:endParaRPr lang="fr-FR" noProof="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uniquement">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p>
            <a:pPr rtl="0"/>
            <a:r>
              <a:rPr lang="fr-FR" noProof="0"/>
              <a:t>Modifiez le style du titre</a:t>
            </a:r>
          </a:p>
        </p:txBody>
      </p:sp>
      <p:sp>
        <p:nvSpPr>
          <p:cNvPr id="7" name="Espace réservé de la date 2"/>
          <p:cNvSpPr>
            <a:spLocks noGrp="1"/>
          </p:cNvSpPr>
          <p:nvPr>
            <p:ph type="dt" sz="half" idx="10"/>
          </p:nvPr>
        </p:nvSpPr>
        <p:spPr/>
        <p:txBody>
          <a:bodyPr rtlCol="0"/>
          <a:lstStyle/>
          <a:p>
            <a:pPr rtl="0"/>
            <a:fld id="{4699A1F2-963C-4433-9938-07FA0A1EA149}" type="datetime1">
              <a:rPr lang="fr-FR" noProof="0" smtClean="0"/>
              <a:t>16/03/2024</a:t>
            </a:fld>
            <a:endParaRPr lang="fr-FR" noProof="0"/>
          </a:p>
        </p:txBody>
      </p:sp>
      <p:sp>
        <p:nvSpPr>
          <p:cNvPr id="5" name="Espace réservé du pied de page 3"/>
          <p:cNvSpPr>
            <a:spLocks noGrp="1"/>
          </p:cNvSpPr>
          <p:nvPr>
            <p:ph type="ftr" sz="quarter" idx="11"/>
          </p:nvPr>
        </p:nvSpPr>
        <p:spPr/>
        <p:txBody>
          <a:bodyPr rtlCol="0"/>
          <a:lstStyle/>
          <a:p>
            <a:pPr rtl="0"/>
            <a:endParaRPr lang="fr-FR" noProof="0"/>
          </a:p>
        </p:txBody>
      </p:sp>
      <p:sp>
        <p:nvSpPr>
          <p:cNvPr id="6" name="Espace réservé du numéro de diapositive 4"/>
          <p:cNvSpPr>
            <a:spLocks noGrp="1"/>
          </p:cNvSpPr>
          <p:nvPr>
            <p:ph type="sldNum" sz="quarter" idx="12"/>
          </p:nvPr>
        </p:nvSpPr>
        <p:spPr/>
        <p:txBody>
          <a:bodyPr rtlCol="0"/>
          <a:lstStyle/>
          <a:p>
            <a:pPr rtl="0"/>
            <a:fld id="{D57F1E4F-1CFF-5643-939E-02111984F565}" type="slidenum">
              <a:rPr lang="fr-FR" noProof="0" smtClean="0"/>
              <a:t>‹N°›</a:t>
            </a:fld>
            <a:endParaRPr lang="fr-FR" noProof="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Espace réservé de la date 1"/>
          <p:cNvSpPr>
            <a:spLocks noGrp="1"/>
          </p:cNvSpPr>
          <p:nvPr>
            <p:ph type="dt" sz="half" idx="10"/>
          </p:nvPr>
        </p:nvSpPr>
        <p:spPr/>
        <p:txBody>
          <a:bodyPr rtlCol="0"/>
          <a:lstStyle/>
          <a:p>
            <a:pPr rtl="0"/>
            <a:fld id="{A6321462-A4AC-4C47-B649-01878A1A064F}" type="datetime1">
              <a:rPr lang="fr-FR" noProof="0" smtClean="0"/>
              <a:t>16/03/2024</a:t>
            </a:fld>
            <a:endParaRPr lang="fr-FR" noProof="0"/>
          </a:p>
        </p:txBody>
      </p:sp>
      <p:sp>
        <p:nvSpPr>
          <p:cNvPr id="5" name="Espace réservé du pied de page 2"/>
          <p:cNvSpPr>
            <a:spLocks noGrp="1"/>
          </p:cNvSpPr>
          <p:nvPr>
            <p:ph type="ftr" sz="quarter" idx="11"/>
          </p:nvPr>
        </p:nvSpPr>
        <p:spPr/>
        <p:txBody>
          <a:bodyPr rtlCol="0"/>
          <a:lstStyle/>
          <a:p>
            <a:pPr rtl="0"/>
            <a:endParaRPr lang="fr-FR" noProof="0"/>
          </a:p>
        </p:txBody>
      </p:sp>
      <p:sp>
        <p:nvSpPr>
          <p:cNvPr id="6" name="Espace réservé du numéro de diapositive 3"/>
          <p:cNvSpPr>
            <a:spLocks noGrp="1"/>
          </p:cNvSpPr>
          <p:nvPr>
            <p:ph type="sldNum" sz="quarter" idx="12"/>
          </p:nvPr>
        </p:nvSpPr>
        <p:spPr/>
        <p:txBody>
          <a:bodyPr rtlCol="0"/>
          <a:lstStyle/>
          <a:p>
            <a:pPr rtl="0"/>
            <a:fld id="{D57F1E4F-1CFF-5643-939E-02111984F565}" type="slidenum">
              <a:rPr lang="fr-FR" noProof="0" smtClean="0"/>
              <a:t>‹N°›</a:t>
            </a:fld>
            <a:endParaRPr lang="fr-FR" noProof="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154953" y="1447800"/>
            <a:ext cx="3401064" cy="1447800"/>
          </a:xfrm>
        </p:spPr>
        <p:txBody>
          <a:bodyPr rtlCol="0" anchor="b"/>
          <a:lstStyle>
            <a:lvl1pPr algn="l">
              <a:defRPr sz="2400" b="0"/>
            </a:lvl1pPr>
          </a:lstStyle>
          <a:p>
            <a:pPr rtl="0"/>
            <a:r>
              <a:rPr lang="fr-FR" noProof="0"/>
              <a:t>Modifiez le style du titre</a:t>
            </a:r>
          </a:p>
        </p:txBody>
      </p:sp>
      <p:sp>
        <p:nvSpPr>
          <p:cNvPr id="3" name="Espace réservé du contenu 2"/>
          <p:cNvSpPr>
            <a:spLocks noGrp="1"/>
          </p:cNvSpPr>
          <p:nvPr>
            <p:ph idx="1" hasCustomPrompt="1"/>
          </p:nvPr>
        </p:nvSpPr>
        <p:spPr>
          <a:xfrm>
            <a:off x="4784616" y="1447800"/>
            <a:ext cx="5195997" cy="4572000"/>
          </a:xfrm>
        </p:spPr>
        <p:txBody>
          <a:bodyPr rtlCol="0"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u texte 3"/>
          <p:cNvSpPr>
            <a:spLocks noGrp="1"/>
          </p:cNvSpPr>
          <p:nvPr>
            <p:ph type="body" sz="half" idx="2" hasCustomPrompt="1"/>
          </p:nvPr>
        </p:nvSpPr>
        <p:spPr>
          <a:xfrm>
            <a:off x="1154953" y="3129280"/>
            <a:ext cx="3401063" cy="2895599"/>
          </a:xfrm>
        </p:spPr>
        <p:txBody>
          <a:bodyPr rtlCol="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r-FR" noProof="0"/>
              <a:t>Modifiez les styles du texte</a:t>
            </a:r>
          </a:p>
        </p:txBody>
      </p:sp>
      <p:sp>
        <p:nvSpPr>
          <p:cNvPr id="7" name="Espace réservé de la date 4"/>
          <p:cNvSpPr>
            <a:spLocks noGrp="1"/>
          </p:cNvSpPr>
          <p:nvPr>
            <p:ph type="dt" sz="half" idx="10"/>
          </p:nvPr>
        </p:nvSpPr>
        <p:spPr/>
        <p:txBody>
          <a:bodyPr rtlCol="0"/>
          <a:lstStyle/>
          <a:p>
            <a:pPr rtl="0"/>
            <a:fld id="{F58B83CE-0B77-4D5B-ABB2-11D315121664}" type="datetime1">
              <a:rPr lang="fr-FR" noProof="0" smtClean="0"/>
              <a:t>16/03/2024</a:t>
            </a:fld>
            <a:endParaRPr lang="fr-FR" noProof="0"/>
          </a:p>
        </p:txBody>
      </p:sp>
      <p:sp>
        <p:nvSpPr>
          <p:cNvPr id="5" name="Espace réservé du pied de page 5"/>
          <p:cNvSpPr>
            <a:spLocks noGrp="1"/>
          </p:cNvSpPr>
          <p:nvPr>
            <p:ph type="ftr" sz="quarter" idx="11"/>
          </p:nvPr>
        </p:nvSpPr>
        <p:spPr/>
        <p:txBody>
          <a:bodyPr rtlCol="0"/>
          <a:lstStyle/>
          <a:p>
            <a:pPr rtl="0"/>
            <a:endParaRPr lang="fr-FR" noProof="0"/>
          </a:p>
        </p:txBody>
      </p:sp>
      <p:sp>
        <p:nvSpPr>
          <p:cNvPr id="6" name="Espace réservé du numéro de diapositive 6"/>
          <p:cNvSpPr>
            <a:spLocks noGrp="1"/>
          </p:cNvSpPr>
          <p:nvPr>
            <p:ph type="sldNum" sz="quarter" idx="12"/>
          </p:nvPr>
        </p:nvSpPr>
        <p:spPr/>
        <p:txBody>
          <a:bodyPr rtlCol="0"/>
          <a:lstStyle/>
          <a:p>
            <a:pPr rtl="0"/>
            <a:fld id="{D57F1E4F-1CFF-5643-939E-02111984F565}" type="slidenum">
              <a:rPr lang="fr-FR" noProof="0" smtClean="0"/>
              <a:t>‹N°›</a:t>
            </a:fld>
            <a:endParaRPr lang="fr-FR" noProof="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153907" y="1854192"/>
            <a:ext cx="5092906" cy="1574808"/>
          </a:xfrm>
        </p:spPr>
        <p:txBody>
          <a:bodyPr rtlCol="0" anchor="b">
            <a:normAutofit/>
          </a:bodyPr>
          <a:lstStyle>
            <a:lvl1pPr algn="l">
              <a:defRPr sz="3600" b="0"/>
            </a:lvl1pPr>
          </a:lstStyle>
          <a:p>
            <a:pPr rtl="0"/>
            <a:r>
              <a:rPr lang="fr-FR" noProof="0"/>
              <a:t>Modifiez le style du titre</a:t>
            </a:r>
          </a:p>
        </p:txBody>
      </p:sp>
      <p:sp>
        <p:nvSpPr>
          <p:cNvPr id="3" name="Espace réservé d’image 2"/>
          <p:cNvSpPr>
            <a:spLocks noGrp="1" noChangeAspect="1"/>
          </p:cNvSpPr>
          <p:nvPr>
            <p:ph type="pic" idx="1" hasCustomPrompt="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fr-FR" noProof="0"/>
              <a:t>Cliquez sur l’icône pour ajouter une image</a:t>
            </a:r>
          </a:p>
        </p:txBody>
      </p:sp>
      <p:sp>
        <p:nvSpPr>
          <p:cNvPr id="4" name="Espace réservé du texte 3"/>
          <p:cNvSpPr>
            <a:spLocks noGrp="1"/>
          </p:cNvSpPr>
          <p:nvPr>
            <p:ph type="body" sz="half" idx="2" hasCustomPrompt="1"/>
          </p:nvPr>
        </p:nvSpPr>
        <p:spPr>
          <a:xfrm>
            <a:off x="1154954" y="3657600"/>
            <a:ext cx="5084979" cy="1371600"/>
          </a:xfrm>
        </p:spPr>
        <p:txBody>
          <a:bodyPr rtlCol="0">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r-FR" noProof="0"/>
              <a:t>Modifiez les styles du texte</a:t>
            </a:r>
          </a:p>
        </p:txBody>
      </p:sp>
      <p:sp>
        <p:nvSpPr>
          <p:cNvPr id="5" name="Espace réservé de la date 4"/>
          <p:cNvSpPr>
            <a:spLocks noGrp="1"/>
          </p:cNvSpPr>
          <p:nvPr>
            <p:ph type="dt" sz="half" idx="10"/>
          </p:nvPr>
        </p:nvSpPr>
        <p:spPr/>
        <p:txBody>
          <a:bodyPr rtlCol="0"/>
          <a:lstStyle/>
          <a:p>
            <a:pPr rtl="0"/>
            <a:fld id="{43D38337-0C26-419D-8506-A7BD0E35E1A9}" type="datetime1">
              <a:rPr lang="fr-FR" noProof="0" smtClean="0"/>
              <a:t>16/03/2024</a:t>
            </a:fld>
            <a:endParaRPr lang="fr-FR" noProof="0"/>
          </a:p>
        </p:txBody>
      </p:sp>
      <p:sp>
        <p:nvSpPr>
          <p:cNvPr id="6" name="Espace réservé du pied de page 5"/>
          <p:cNvSpPr>
            <a:spLocks noGrp="1"/>
          </p:cNvSpPr>
          <p:nvPr>
            <p:ph type="ftr" sz="quarter" idx="11"/>
          </p:nvPr>
        </p:nvSpPr>
        <p:spPr/>
        <p:txBody>
          <a:bodyPr rtlCol="0"/>
          <a:lstStyle/>
          <a:p>
            <a:pPr rtl="0"/>
            <a:endParaRPr lang="fr-FR" noProof="0"/>
          </a:p>
        </p:txBody>
      </p:sp>
      <p:sp>
        <p:nvSpPr>
          <p:cNvPr id="7" name="Espace réservé du numéro de diapositive 6"/>
          <p:cNvSpPr>
            <a:spLocks noGrp="1"/>
          </p:cNvSpPr>
          <p:nvPr>
            <p:ph type="sldNum" sz="quarter" idx="12"/>
          </p:nvPr>
        </p:nvSpPr>
        <p:spPr/>
        <p:txBody>
          <a:bodyPr rtlCol="0"/>
          <a:lstStyle/>
          <a:p>
            <a:pPr rtl="0"/>
            <a:fld id="{D57F1E4F-1CFF-5643-939E-02111984F565}" type="slidenum">
              <a:rPr lang="fr-FR" noProof="0" smtClean="0"/>
              <a:t>‹N°›</a:t>
            </a:fld>
            <a:endParaRPr lang="fr-FR" noProof="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Imag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Imag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e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Imag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Imag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Espace réservé du titre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pPr rtl="0"/>
            <a:r>
              <a:rPr lang="fr-FR" noProof="0"/>
              <a:t>Modifiez le style du titre</a:t>
            </a:r>
          </a:p>
        </p:txBody>
      </p:sp>
      <p:sp>
        <p:nvSpPr>
          <p:cNvPr id="3" name="Espace réservé du texte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rtl="0"/>
            <a:r>
              <a:rPr lang="fr-FR" noProof="0" dirty="0"/>
              <a:t>Modifiez les styles du texte</a:t>
            </a:r>
          </a:p>
          <a:p>
            <a:pPr lvl="1" rtl="0"/>
            <a:r>
              <a:rPr lang="fr-FR" noProof="0" dirty="0"/>
              <a:t>Deuxième niveau</a:t>
            </a:r>
          </a:p>
          <a:p>
            <a:pPr lvl="2" rtl="0"/>
            <a:r>
              <a:rPr lang="fr-FR" noProof="0" dirty="0"/>
              <a:t>Troisième niveau</a:t>
            </a:r>
          </a:p>
          <a:p>
            <a:pPr lvl="3" rtl="0"/>
            <a:r>
              <a:rPr lang="fr-FR" noProof="0" dirty="0"/>
              <a:t>Quatrième niveau</a:t>
            </a:r>
          </a:p>
          <a:p>
            <a:pPr lvl="4" rtl="0"/>
            <a:r>
              <a:rPr lang="fr-FR" noProof="0" dirty="0"/>
              <a:t>Cinquième niveau</a:t>
            </a:r>
          </a:p>
        </p:txBody>
      </p:sp>
      <p:sp>
        <p:nvSpPr>
          <p:cNvPr id="4" name="Espace réservé de la date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pPr rtl="0"/>
            <a:fld id="{7E5CEDF6-0650-4886-A306-D0167EC655ED}" type="datetime1">
              <a:rPr lang="fr-FR" noProof="0" smtClean="0"/>
              <a:t>16/03/2024</a:t>
            </a:fld>
            <a:endParaRPr lang="fr-FR" noProof="0" dirty="0"/>
          </a:p>
        </p:txBody>
      </p:sp>
      <p:sp>
        <p:nvSpPr>
          <p:cNvPr id="5" name="Espace réservé du pied de page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pPr rtl="0"/>
            <a:endParaRPr lang="fr-FR" noProof="0"/>
          </a:p>
        </p:txBody>
      </p:sp>
      <p:sp>
        <p:nvSpPr>
          <p:cNvPr id="6" name="Espace réservé du numéro de diapositive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pPr rtl="0"/>
            <a:fld id="{D57F1E4F-1CFF-5643-939E-02111984F565}" type="slidenum">
              <a:rPr lang="fr-FR" noProof="0" smtClean="0"/>
              <a:t>‹N°›</a:t>
            </a:fld>
            <a:endParaRPr lang="fr-FR" noProof="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4.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7923" y="1718187"/>
            <a:ext cx="10447978" cy="3329581"/>
          </a:xfrm>
        </p:spPr>
        <p:txBody>
          <a:bodyPr rtlCol="0"/>
          <a:lstStyle/>
          <a:p>
            <a:pPr algn="ctr"/>
            <a:r>
              <a:rPr lang="fr-FR" sz="4800" cap="all" dirty="0">
                <a:solidFill>
                  <a:schemeClr val="tx1"/>
                </a:solidFill>
                <a:latin typeface="Constantia"/>
              </a:rPr>
              <a:t>ETUDE PRATIQUE SUR DES DONNÉES DE L'ENQUÊTE SUR LA SATISFACTION DES EMPLOYÉS</a:t>
            </a:r>
            <a:endParaRPr lang="fr-FR" sz="4800">
              <a:solidFill>
                <a:schemeClr val="tx1"/>
              </a:solidFill>
              <a:latin typeface="Constantia"/>
            </a:endParaRPr>
          </a:p>
          <a:p>
            <a:endParaRPr lang="fr-FR" sz="8000" dirty="0"/>
          </a:p>
        </p:txBody>
      </p:sp>
      <p:sp>
        <p:nvSpPr>
          <p:cNvPr id="4" name="ZoneTexte 3">
            <a:extLst>
              <a:ext uri="{FF2B5EF4-FFF2-40B4-BE49-F238E27FC236}">
                <a16:creationId xmlns:a16="http://schemas.microsoft.com/office/drawing/2014/main" id="{AC4E6F13-C241-C17B-71DA-E8EA18419D89}"/>
              </a:ext>
            </a:extLst>
          </p:cNvPr>
          <p:cNvSpPr txBox="1"/>
          <p:nvPr/>
        </p:nvSpPr>
        <p:spPr>
          <a:xfrm>
            <a:off x="1052477" y="4947327"/>
            <a:ext cx="4703884"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a:t>Fait par : </a:t>
            </a:r>
          </a:p>
          <a:p>
            <a:r>
              <a:rPr lang="fr-FR"/>
              <a:t>Nom et Prénom : </a:t>
            </a:r>
            <a:endParaRPr lang="fr-FR" dirty="0"/>
          </a:p>
          <a:p>
            <a:r>
              <a:rPr lang="fr-FR"/>
              <a:t>Nom et Prénom :</a:t>
            </a:r>
            <a:endParaRPr lang="fr-FR" dirty="0"/>
          </a:p>
          <a:p>
            <a:r>
              <a:rPr lang="fr-FR" dirty="0"/>
              <a:t>Nom et Prénom : </a:t>
            </a:r>
          </a:p>
        </p:txBody>
      </p:sp>
    </p:spTree>
    <p:extLst>
      <p:ext uri="{BB962C8B-B14F-4D97-AF65-F5344CB8AC3E}">
        <p14:creationId xmlns:p14="http://schemas.microsoft.com/office/powerpoint/2010/main" val="22997343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age 17" descr="Une image contenant texte, capture d’écran, affichage, Police&#10;&#10;Description générée automatiquement">
            <a:extLst>
              <a:ext uri="{FF2B5EF4-FFF2-40B4-BE49-F238E27FC236}">
                <a16:creationId xmlns:a16="http://schemas.microsoft.com/office/drawing/2014/main" id="{F1740977-75D6-366B-7ED7-26B091C4B408}"/>
              </a:ext>
            </a:extLst>
          </p:cNvPr>
          <p:cNvPicPr>
            <a:picLocks noChangeAspect="1"/>
          </p:cNvPicPr>
          <p:nvPr/>
        </p:nvPicPr>
        <p:blipFill>
          <a:blip r:embed="rId2"/>
          <a:stretch>
            <a:fillRect/>
          </a:stretch>
        </p:blipFill>
        <p:spPr>
          <a:xfrm>
            <a:off x="8147714" y="2466823"/>
            <a:ext cx="3811537" cy="3165679"/>
          </a:xfrm>
          <a:prstGeom prst="rect">
            <a:avLst/>
          </a:prstGeom>
        </p:spPr>
      </p:pic>
      <p:sp>
        <p:nvSpPr>
          <p:cNvPr id="2" name="Titre 1">
            <a:extLst>
              <a:ext uri="{FF2B5EF4-FFF2-40B4-BE49-F238E27FC236}">
                <a16:creationId xmlns:a16="http://schemas.microsoft.com/office/drawing/2014/main" id="{2BAE2C5E-68A3-7063-09C0-1A61D0FF8466}"/>
              </a:ext>
            </a:extLst>
          </p:cNvPr>
          <p:cNvSpPr>
            <a:spLocks noGrp="1"/>
          </p:cNvSpPr>
          <p:nvPr>
            <p:ph type="title"/>
          </p:nvPr>
        </p:nvSpPr>
        <p:spPr>
          <a:xfrm>
            <a:off x="535498" y="231492"/>
            <a:ext cx="7401401" cy="761434"/>
          </a:xfrm>
        </p:spPr>
        <p:txBody>
          <a:bodyPr/>
          <a:lstStyle/>
          <a:p>
            <a:r>
              <a:rPr lang="fr-FR" sz="2800" b="1"/>
              <a:t>Homoscédasticité et évaluation des </a:t>
            </a:r>
            <a:r>
              <a:rPr lang="fr-FR" sz="2800" b="1" dirty="0"/>
              <a:t>résidus du modèle </a:t>
            </a:r>
          </a:p>
        </p:txBody>
      </p:sp>
      <p:sp>
        <p:nvSpPr>
          <p:cNvPr id="3" name="Espace réservé du texte 2">
            <a:extLst>
              <a:ext uri="{FF2B5EF4-FFF2-40B4-BE49-F238E27FC236}">
                <a16:creationId xmlns:a16="http://schemas.microsoft.com/office/drawing/2014/main" id="{B0F9B8C3-161B-F690-ED11-A5194D880884}"/>
              </a:ext>
            </a:extLst>
          </p:cNvPr>
          <p:cNvSpPr>
            <a:spLocks noGrp="1"/>
          </p:cNvSpPr>
          <p:nvPr>
            <p:ph type="body" idx="1"/>
          </p:nvPr>
        </p:nvSpPr>
        <p:spPr>
          <a:xfrm>
            <a:off x="1189345" y="1671484"/>
            <a:ext cx="2171790" cy="453360"/>
          </a:xfrm>
        </p:spPr>
        <p:txBody>
          <a:bodyPr/>
          <a:lstStyle/>
          <a:p>
            <a:r>
              <a:rPr lang="fr-FR" dirty="0"/>
              <a:t>Visuellement</a:t>
            </a:r>
          </a:p>
        </p:txBody>
      </p:sp>
      <p:pic>
        <p:nvPicPr>
          <p:cNvPr id="7" name="Espace réservé du contenu 6" descr="Une image contenant texte, diagramme, Tracé, ligne&#10;&#10;Description générée automatiquement">
            <a:extLst>
              <a:ext uri="{FF2B5EF4-FFF2-40B4-BE49-F238E27FC236}">
                <a16:creationId xmlns:a16="http://schemas.microsoft.com/office/drawing/2014/main" id="{1BF83B44-9A40-63EB-6838-13F774047ABD}"/>
              </a:ext>
            </a:extLst>
          </p:cNvPr>
          <p:cNvPicPr>
            <a:picLocks noGrp="1" noChangeAspect="1"/>
          </p:cNvPicPr>
          <p:nvPr>
            <p:ph sz="half" idx="2"/>
          </p:nvPr>
        </p:nvPicPr>
        <p:blipFill>
          <a:blip r:embed="rId3"/>
          <a:stretch>
            <a:fillRect/>
          </a:stretch>
        </p:blipFill>
        <p:spPr>
          <a:xfrm>
            <a:off x="446900" y="2472787"/>
            <a:ext cx="3300260" cy="3296879"/>
          </a:xfrm>
        </p:spPr>
      </p:pic>
      <p:sp>
        <p:nvSpPr>
          <p:cNvPr id="5" name="Espace réservé du texte 4">
            <a:extLst>
              <a:ext uri="{FF2B5EF4-FFF2-40B4-BE49-F238E27FC236}">
                <a16:creationId xmlns:a16="http://schemas.microsoft.com/office/drawing/2014/main" id="{9CCC7711-245A-34F9-75F3-7DB4350EFDAD}"/>
              </a:ext>
            </a:extLst>
          </p:cNvPr>
          <p:cNvSpPr>
            <a:spLocks noGrp="1"/>
          </p:cNvSpPr>
          <p:nvPr>
            <p:ph type="body" sz="quarter" idx="3"/>
          </p:nvPr>
        </p:nvSpPr>
        <p:spPr>
          <a:xfrm>
            <a:off x="8555011" y="1671484"/>
            <a:ext cx="2638823" cy="514811"/>
          </a:xfrm>
        </p:spPr>
        <p:txBody>
          <a:bodyPr/>
          <a:lstStyle/>
          <a:p>
            <a:r>
              <a:rPr lang="fr-FR" dirty="0"/>
              <a:t>Statistiquement</a:t>
            </a:r>
          </a:p>
        </p:txBody>
      </p:sp>
      <p:sp>
        <p:nvSpPr>
          <p:cNvPr id="17" name="ZoneTexte 16">
            <a:extLst>
              <a:ext uri="{FF2B5EF4-FFF2-40B4-BE49-F238E27FC236}">
                <a16:creationId xmlns:a16="http://schemas.microsoft.com/office/drawing/2014/main" id="{6B0FE5FA-B3E0-4BD3-B9B1-96501204A6D9}"/>
              </a:ext>
            </a:extLst>
          </p:cNvPr>
          <p:cNvSpPr txBox="1"/>
          <p:nvPr/>
        </p:nvSpPr>
        <p:spPr>
          <a:xfrm>
            <a:off x="4409389" y="2469173"/>
            <a:ext cx="3081561" cy="350865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br>
              <a:rPr lang="en-US" dirty="0"/>
            </a:br>
            <a:r>
              <a:rPr lang="fr-FR" sz="1200" dirty="0">
                <a:ea typeface="+mn-lt"/>
                <a:cs typeface="+mn-lt"/>
              </a:rPr>
              <a:t>Le test de normalité d'Anderson-Darling évalue si les résidus du modèle suivent une distribution normale. Dans ce cas, le test indique une statistique de test (A) de 100.07 et une p-value inférieure à 2.2e-16, ce qui indique un rejet fort de l'hypothèse nulle selon laquelle les résidus sont normalement distribués. En d'autres termes, les résidus du modèle ne suivent pas une distribution normale. Cela suggère que le modèle ne capture pas complètement la structure de la variation des données, et il pourrait y avoir des patterns ou des informations importantes qui n'ont pas été prises en compte dans le modèle.</a:t>
            </a:r>
            <a:endParaRPr lang="fr-FR" dirty="0"/>
          </a:p>
        </p:txBody>
      </p:sp>
    </p:spTree>
    <p:extLst>
      <p:ext uri="{BB962C8B-B14F-4D97-AF65-F5344CB8AC3E}">
        <p14:creationId xmlns:p14="http://schemas.microsoft.com/office/powerpoint/2010/main" val="35147493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8738C7-E18C-0448-9626-CF3F00161790}"/>
              </a:ext>
            </a:extLst>
          </p:cNvPr>
          <p:cNvSpPr>
            <a:spLocks noGrp="1"/>
          </p:cNvSpPr>
          <p:nvPr>
            <p:ph type="title"/>
          </p:nvPr>
        </p:nvSpPr>
        <p:spPr/>
        <p:txBody>
          <a:bodyPr/>
          <a:lstStyle/>
          <a:p>
            <a:r>
              <a:rPr lang="fr-FR" dirty="0"/>
              <a:t>Conclusion</a:t>
            </a:r>
          </a:p>
        </p:txBody>
      </p:sp>
      <p:sp>
        <p:nvSpPr>
          <p:cNvPr id="3" name="Espace réservé du contenu 2">
            <a:extLst>
              <a:ext uri="{FF2B5EF4-FFF2-40B4-BE49-F238E27FC236}">
                <a16:creationId xmlns:a16="http://schemas.microsoft.com/office/drawing/2014/main" id="{C389DAFE-4DFC-728A-C849-1B27E4725BFA}"/>
              </a:ext>
            </a:extLst>
          </p:cNvPr>
          <p:cNvSpPr>
            <a:spLocks noGrp="1"/>
          </p:cNvSpPr>
          <p:nvPr>
            <p:ph idx="1"/>
          </p:nvPr>
        </p:nvSpPr>
        <p:spPr>
          <a:xfrm>
            <a:off x="1017280" y="1549015"/>
            <a:ext cx="10150992" cy="4195481"/>
          </a:xfrm>
        </p:spPr>
        <p:txBody>
          <a:bodyPr vert="horz" lIns="91440" tIns="45720" rIns="91440" bIns="45720" rtlCol="0" anchor="t">
            <a:noAutofit/>
          </a:bodyPr>
          <a:lstStyle/>
          <a:p>
            <a:pPr algn="just"/>
            <a:r>
              <a:rPr lang="fr-FR">
                <a:latin typeface="Constantia"/>
                <a:ea typeface="+mj-lt"/>
                <a:cs typeface="+mj-lt"/>
              </a:rPr>
              <a:t>En conclusion, nos analyses ont révélé des liens significatifs entre plusieurs pratiques de gestion des ressources humaines et la satisfaction des employés, ainsi que la performance durable de l'entreprise. Les résultats ont souligné l'importance de facteurs tels que les évaluations récentes, les opportunités de promotion, et le temps passé dans l'entreprise sur la satisfaction des employés. Cependant, il est également apparu que le département des ressources humaines (RH) ne semble pas avoir un impact significatif sur la satisfaction des employés, du moins dans le contexte de notre modèle. Ces résultats soulignent l'importance de comprendre les dynamiques complexes qui influent sur le bien-être des employés et la performance globale de l'entreprise, et ils appellent à une approche holistique de la gestion des ressources humaines axée sur la création d'un environnement de travail favorable et l'investissement dans le développement professionnel des employés.</a:t>
            </a:r>
            <a:endParaRPr lang="fr-FR">
              <a:latin typeface="Constantia"/>
            </a:endParaRPr>
          </a:p>
        </p:txBody>
      </p:sp>
    </p:spTree>
    <p:extLst>
      <p:ext uri="{BB962C8B-B14F-4D97-AF65-F5344CB8AC3E}">
        <p14:creationId xmlns:p14="http://schemas.microsoft.com/office/powerpoint/2010/main" val="2840961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a:extLst>
              <a:ext uri="{FF2B5EF4-FFF2-40B4-BE49-F238E27FC236}">
                <a16:creationId xmlns:a16="http://schemas.microsoft.com/office/drawing/2014/main" id="{8BEA910B-6DEE-7528-CD82-3E7DCEE1CC0D}"/>
              </a:ext>
            </a:extLst>
          </p:cNvPr>
          <p:cNvSpPr>
            <a:spLocks noGrp="1"/>
          </p:cNvSpPr>
          <p:nvPr>
            <p:ph type="body" idx="1"/>
          </p:nvPr>
        </p:nvSpPr>
        <p:spPr>
          <a:xfrm>
            <a:off x="4252117" y="2884671"/>
            <a:ext cx="3688304" cy="442530"/>
          </a:xfrm>
        </p:spPr>
        <p:txBody>
          <a:bodyPr>
            <a:normAutofit lnSpcReduction="10000"/>
          </a:bodyPr>
          <a:lstStyle/>
          <a:p>
            <a:r>
              <a:rPr lang="fr-FR" sz="2400" dirty="0">
                <a:solidFill>
                  <a:schemeClr val="tx1"/>
                </a:solidFill>
                <a:latin typeface="Constantia"/>
                <a:cs typeface="Arial"/>
              </a:rPr>
              <a:t> La feuille de route</a:t>
            </a:r>
            <a:endParaRPr lang="fr-FR" sz="2400">
              <a:solidFill>
                <a:schemeClr val="tx1"/>
              </a:solidFill>
              <a:latin typeface="Constantia"/>
            </a:endParaRPr>
          </a:p>
        </p:txBody>
      </p:sp>
      <p:sp>
        <p:nvSpPr>
          <p:cNvPr id="5" name="Titre 4">
            <a:extLst>
              <a:ext uri="{FF2B5EF4-FFF2-40B4-BE49-F238E27FC236}">
                <a16:creationId xmlns:a16="http://schemas.microsoft.com/office/drawing/2014/main" id="{26BDC994-2046-808A-291F-3FF4BAABFB9A}"/>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2633520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a:extLst>
              <a:ext uri="{FF2B5EF4-FFF2-40B4-BE49-F238E27FC236}">
                <a16:creationId xmlns:a16="http://schemas.microsoft.com/office/drawing/2014/main" id="{692BECF4-C33B-02BE-DCC0-C72DAF400624}"/>
              </a:ext>
            </a:extLst>
          </p:cNvPr>
          <p:cNvSpPr>
            <a:spLocks noGrp="1"/>
          </p:cNvSpPr>
          <p:nvPr/>
        </p:nvSpPr>
        <p:spPr>
          <a:xfrm>
            <a:off x="3859524" y="1073607"/>
            <a:ext cx="4204496" cy="723486"/>
          </a:xfrm>
          <a:prstGeom prst="rect">
            <a:avLst/>
          </a:prstGeom>
        </p:spPr>
        <p:txBody>
          <a:bodyPr vert="horz" lIns="91440" tIns="45720" rIns="91440" bIns="45720" rtlCol="0" anchor="b">
            <a:noAutofit/>
          </a:bodyPr>
          <a:lstStyle>
            <a:lvl1pPr algn="l" defTabSz="457200" rtl="0" eaLnBrk="1" latinLnBrk="0" hangingPunct="1">
              <a:spcBef>
                <a:spcPct val="0"/>
              </a:spcBef>
              <a:buNone/>
              <a:defRPr sz="4000" b="0" i="0" kern="1200" cap="none">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a:t>Problématique</a:t>
            </a:r>
          </a:p>
        </p:txBody>
      </p:sp>
      <p:sp>
        <p:nvSpPr>
          <p:cNvPr id="8" name="ZoneTexte 7">
            <a:extLst>
              <a:ext uri="{FF2B5EF4-FFF2-40B4-BE49-F238E27FC236}">
                <a16:creationId xmlns:a16="http://schemas.microsoft.com/office/drawing/2014/main" id="{B64743E0-7928-6024-2C5B-605EA76424CB}"/>
              </a:ext>
            </a:extLst>
          </p:cNvPr>
          <p:cNvSpPr txBox="1"/>
          <p:nvPr/>
        </p:nvSpPr>
        <p:spPr>
          <a:xfrm>
            <a:off x="1362571" y="2642419"/>
            <a:ext cx="9475838" cy="15696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sz="3200" dirty="0">
                <a:solidFill>
                  <a:schemeClr val="tx1">
                    <a:lumMod val="95000"/>
                  </a:schemeClr>
                </a:solidFill>
                <a:latin typeface="Constantia"/>
                <a:cs typeface="Calibri"/>
              </a:rPr>
              <a:t>Comment les pratiques de gestion des ressources humaines influencent-elles le bien-être des employés et la performance durable de l'entreprise ?</a:t>
            </a:r>
            <a:endParaRPr lang="fr-FR" sz="3200">
              <a:solidFill>
                <a:schemeClr val="tx1">
                  <a:lumMod val="95000"/>
                </a:schemeClr>
              </a:solidFill>
              <a:latin typeface="Constantia"/>
            </a:endParaRPr>
          </a:p>
        </p:txBody>
      </p:sp>
    </p:spTree>
    <p:extLst>
      <p:ext uri="{BB962C8B-B14F-4D97-AF65-F5344CB8AC3E}">
        <p14:creationId xmlns:p14="http://schemas.microsoft.com/office/powerpoint/2010/main" val="3677191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Une image contenant Police, Graphique, logo, conception&#10;&#10;Description générée automatiquement">
            <a:extLst>
              <a:ext uri="{FF2B5EF4-FFF2-40B4-BE49-F238E27FC236}">
                <a16:creationId xmlns:a16="http://schemas.microsoft.com/office/drawing/2014/main" id="{74D23F7C-E9C3-4980-07B9-55A8E04CB2FA}"/>
              </a:ext>
            </a:extLst>
          </p:cNvPr>
          <p:cNvPicPr>
            <a:picLocks noChangeAspect="1"/>
          </p:cNvPicPr>
          <p:nvPr/>
        </p:nvPicPr>
        <p:blipFill>
          <a:blip r:embed="rId2"/>
          <a:stretch>
            <a:fillRect/>
          </a:stretch>
        </p:blipFill>
        <p:spPr>
          <a:xfrm rot="-5400000">
            <a:off x="-899189" y="2613077"/>
            <a:ext cx="4907832" cy="2418426"/>
          </a:xfrm>
          <a:prstGeom prst="rect">
            <a:avLst/>
          </a:prstGeom>
        </p:spPr>
      </p:pic>
      <p:sp>
        <p:nvSpPr>
          <p:cNvPr id="4" name="ZoneTexte 3">
            <a:extLst>
              <a:ext uri="{FF2B5EF4-FFF2-40B4-BE49-F238E27FC236}">
                <a16:creationId xmlns:a16="http://schemas.microsoft.com/office/drawing/2014/main" id="{184CDE7A-826B-BB3C-2F90-9E077A1ED27C}"/>
              </a:ext>
            </a:extLst>
          </p:cNvPr>
          <p:cNvSpPr txBox="1"/>
          <p:nvPr/>
        </p:nvSpPr>
        <p:spPr>
          <a:xfrm>
            <a:off x="159774" y="220280"/>
            <a:ext cx="9865819"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sz="3200" dirty="0">
                <a:solidFill>
                  <a:schemeClr val="tx1">
                    <a:lumMod val="95000"/>
                  </a:schemeClr>
                </a:solidFill>
                <a:latin typeface="Constantia"/>
                <a:cs typeface="Arial"/>
              </a:rPr>
              <a:t>Processus de collection et de préparation des données</a:t>
            </a:r>
            <a:endParaRPr lang="fr-FR" sz="3200" dirty="0">
              <a:solidFill>
                <a:schemeClr val="tx1">
                  <a:lumMod val="95000"/>
                </a:schemeClr>
              </a:solidFill>
              <a:latin typeface="Constantia"/>
            </a:endParaRPr>
          </a:p>
        </p:txBody>
      </p:sp>
      <p:sp>
        <p:nvSpPr>
          <p:cNvPr id="8" name="ZoneTexte 7">
            <a:extLst>
              <a:ext uri="{FF2B5EF4-FFF2-40B4-BE49-F238E27FC236}">
                <a16:creationId xmlns:a16="http://schemas.microsoft.com/office/drawing/2014/main" id="{0FBC8DF3-AAEC-F3C7-4B8E-955A4588FC5B}"/>
              </a:ext>
            </a:extLst>
          </p:cNvPr>
          <p:cNvSpPr txBox="1"/>
          <p:nvPr/>
        </p:nvSpPr>
        <p:spPr>
          <a:xfrm>
            <a:off x="4051078" y="2407722"/>
            <a:ext cx="7383174"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sz="2000" dirty="0">
                <a:ea typeface="+mn-lt"/>
                <a:cs typeface="+mn-lt"/>
              </a:rPr>
              <a:t>https://www.kaggle.com/datasets/redpen12/employees-satisfaction-analysis/data</a:t>
            </a:r>
            <a:endParaRPr lang="fr-FR" sz="2000" dirty="0"/>
          </a:p>
        </p:txBody>
      </p:sp>
      <p:pic>
        <p:nvPicPr>
          <p:cNvPr id="9" name="Image 8" descr="Une image contenant texte, capture d’écran, Police, ligne&#10;&#10;Description générée automatiquement">
            <a:extLst>
              <a:ext uri="{FF2B5EF4-FFF2-40B4-BE49-F238E27FC236}">
                <a16:creationId xmlns:a16="http://schemas.microsoft.com/office/drawing/2014/main" id="{DF1CB349-1887-726D-2D06-11BE7A13F467}"/>
              </a:ext>
            </a:extLst>
          </p:cNvPr>
          <p:cNvPicPr>
            <a:picLocks noChangeAspect="1"/>
          </p:cNvPicPr>
          <p:nvPr/>
        </p:nvPicPr>
        <p:blipFill>
          <a:blip r:embed="rId3"/>
          <a:stretch>
            <a:fillRect/>
          </a:stretch>
        </p:blipFill>
        <p:spPr>
          <a:xfrm>
            <a:off x="4055807" y="4346777"/>
            <a:ext cx="7632290" cy="1507414"/>
          </a:xfrm>
          <a:prstGeom prst="rect">
            <a:avLst/>
          </a:prstGeom>
        </p:spPr>
      </p:pic>
      <p:sp>
        <p:nvSpPr>
          <p:cNvPr id="10" name="ZoneTexte 9">
            <a:extLst>
              <a:ext uri="{FF2B5EF4-FFF2-40B4-BE49-F238E27FC236}">
                <a16:creationId xmlns:a16="http://schemas.microsoft.com/office/drawing/2014/main" id="{BA884BDC-60F7-1095-9338-97E17ECC3CA7}"/>
              </a:ext>
            </a:extLst>
          </p:cNvPr>
          <p:cNvSpPr txBox="1"/>
          <p:nvPr/>
        </p:nvSpPr>
        <p:spPr>
          <a:xfrm>
            <a:off x="4050371" y="3706241"/>
            <a:ext cx="6528288"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sz="2000" b="1" dirty="0">
                <a:solidFill>
                  <a:schemeClr val="tx1">
                    <a:lumMod val="95000"/>
                  </a:schemeClr>
                </a:solidFill>
                <a:latin typeface="Constantia"/>
              </a:rPr>
              <a:t>Importation de la base de données :</a:t>
            </a:r>
          </a:p>
        </p:txBody>
      </p:sp>
      <p:sp>
        <p:nvSpPr>
          <p:cNvPr id="11" name="ZoneTexte 10">
            <a:extLst>
              <a:ext uri="{FF2B5EF4-FFF2-40B4-BE49-F238E27FC236}">
                <a16:creationId xmlns:a16="http://schemas.microsoft.com/office/drawing/2014/main" id="{4F854B4D-F3F0-9C50-33B6-3BFB2034804A}"/>
              </a:ext>
            </a:extLst>
          </p:cNvPr>
          <p:cNvSpPr txBox="1"/>
          <p:nvPr/>
        </p:nvSpPr>
        <p:spPr>
          <a:xfrm>
            <a:off x="4050370" y="1899563"/>
            <a:ext cx="6528288"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sz="2000" b="1" dirty="0">
                <a:solidFill>
                  <a:schemeClr val="tx1">
                    <a:lumMod val="95000"/>
                  </a:schemeClr>
                </a:solidFill>
                <a:latin typeface="Constantia"/>
              </a:rPr>
              <a:t>Source des données :</a:t>
            </a:r>
            <a:endParaRPr lang="fr-FR" dirty="0"/>
          </a:p>
        </p:txBody>
      </p:sp>
    </p:spTree>
    <p:extLst>
      <p:ext uri="{BB962C8B-B14F-4D97-AF65-F5344CB8AC3E}">
        <p14:creationId xmlns:p14="http://schemas.microsoft.com/office/powerpoint/2010/main" val="2988654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pic>
        <p:nvPicPr>
          <p:cNvPr id="37" name="Picture 16">
            <a:extLst>
              <a:ext uri="{FF2B5EF4-FFF2-40B4-BE49-F238E27FC236}">
                <a16:creationId xmlns:a16="http://schemas.microsoft.com/office/drawing/2014/main" id="{DF19BAF3-7E20-4B9D-B544-BABAEEA1FA7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38" name="Picture 18">
            <a:extLst>
              <a:ext uri="{FF2B5EF4-FFF2-40B4-BE49-F238E27FC236}">
                <a16:creationId xmlns:a16="http://schemas.microsoft.com/office/drawing/2014/main" id="{950648F4-ABCD-4DF0-8641-76CFB235472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39" name="Oval 20">
            <a:extLst>
              <a:ext uri="{FF2B5EF4-FFF2-40B4-BE49-F238E27FC236}">
                <a16:creationId xmlns:a16="http://schemas.microsoft.com/office/drawing/2014/main" id="{989BE678-777B-482A-A616-FEDC47B162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40" name="Picture 22">
            <a:extLst>
              <a:ext uri="{FF2B5EF4-FFF2-40B4-BE49-F238E27FC236}">
                <a16:creationId xmlns:a16="http://schemas.microsoft.com/office/drawing/2014/main" id="{CF1EB4BD-9C7E-4AA3-9681-C7EB0DA6250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41" name="Picture 24">
            <a:extLst>
              <a:ext uri="{FF2B5EF4-FFF2-40B4-BE49-F238E27FC236}">
                <a16:creationId xmlns:a16="http://schemas.microsoft.com/office/drawing/2014/main" id="{94AAE3AA-3759-4D28-B0EF-575F25A514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42" name="Rectangle 41">
            <a:extLst>
              <a:ext uri="{FF2B5EF4-FFF2-40B4-BE49-F238E27FC236}">
                <a16:creationId xmlns:a16="http://schemas.microsoft.com/office/drawing/2014/main" id="{D28BE0C3-2102-4820-B88B-A448B1840D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re 1">
            <a:extLst>
              <a:ext uri="{FF2B5EF4-FFF2-40B4-BE49-F238E27FC236}">
                <a16:creationId xmlns:a16="http://schemas.microsoft.com/office/drawing/2014/main" id="{A93FF617-5661-D88D-BAEF-FE5AF3A4642A}"/>
              </a:ext>
            </a:extLst>
          </p:cNvPr>
          <p:cNvSpPr>
            <a:spLocks noGrp="1"/>
          </p:cNvSpPr>
          <p:nvPr>
            <p:ph type="title"/>
          </p:nvPr>
        </p:nvSpPr>
        <p:spPr>
          <a:xfrm>
            <a:off x="108433" y="326922"/>
            <a:ext cx="4452833" cy="626806"/>
          </a:xfrm>
        </p:spPr>
        <p:txBody>
          <a:bodyPr vert="horz" lIns="91440" tIns="45720" rIns="91440" bIns="45720" rtlCol="0" anchor="b">
            <a:normAutofit fontScale="90000"/>
          </a:bodyPr>
          <a:lstStyle/>
          <a:p>
            <a:pPr>
              <a:lnSpc>
                <a:spcPct val="90000"/>
              </a:lnSpc>
            </a:pPr>
            <a:r>
              <a:rPr lang="en-US" sz="2800" b="1" dirty="0"/>
              <a:t>Analyse descriptive des données </a:t>
            </a:r>
          </a:p>
        </p:txBody>
      </p:sp>
      <p:pic>
        <p:nvPicPr>
          <p:cNvPr id="12" name="Image 11" descr="Une image contenant texte, capture d’écran, affichage, nombre&#10;&#10;Description générée automatiquement">
            <a:extLst>
              <a:ext uri="{FF2B5EF4-FFF2-40B4-BE49-F238E27FC236}">
                <a16:creationId xmlns:a16="http://schemas.microsoft.com/office/drawing/2014/main" id="{7461E96E-6D10-C667-24CC-0F7D113C6FAF}"/>
              </a:ext>
            </a:extLst>
          </p:cNvPr>
          <p:cNvPicPr>
            <a:picLocks noChangeAspect="1"/>
          </p:cNvPicPr>
          <p:nvPr/>
        </p:nvPicPr>
        <p:blipFill rotWithShape="1">
          <a:blip r:embed="rId7"/>
          <a:srcRect t="1648" r="-1" b="6610"/>
          <a:stretch/>
        </p:blipFill>
        <p:spPr>
          <a:xfrm>
            <a:off x="4740428" y="13273"/>
            <a:ext cx="7453127" cy="3000510"/>
          </a:xfrm>
          <a:prstGeom prst="rect">
            <a:avLst/>
          </a:prstGeom>
          <a:effectLst>
            <a:outerShdw blurRad="50800" dist="38100" dir="5400000" algn="t" rotWithShape="0">
              <a:prstClr val="black">
                <a:alpha val="43000"/>
              </a:prstClr>
            </a:outerShdw>
          </a:effectLst>
        </p:spPr>
      </p:pic>
      <p:sp>
        <p:nvSpPr>
          <p:cNvPr id="13" name="ZoneTexte 12">
            <a:extLst>
              <a:ext uri="{FF2B5EF4-FFF2-40B4-BE49-F238E27FC236}">
                <a16:creationId xmlns:a16="http://schemas.microsoft.com/office/drawing/2014/main" id="{7A8067B2-A7F6-B906-8B99-839B9F9736A0}"/>
              </a:ext>
            </a:extLst>
          </p:cNvPr>
          <p:cNvSpPr txBox="1"/>
          <p:nvPr/>
        </p:nvSpPr>
        <p:spPr>
          <a:xfrm>
            <a:off x="931936" y="1303483"/>
            <a:ext cx="2786831" cy="517064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sz="1200" b="1" dirty="0">
                <a:solidFill>
                  <a:schemeClr val="bg2">
                    <a:lumMod val="60000"/>
                    <a:lumOff val="40000"/>
                  </a:schemeClr>
                </a:solidFill>
                <a:ea typeface="+mn-lt"/>
                <a:cs typeface="+mn-lt"/>
              </a:rPr>
              <a:t>Satisfaction</a:t>
            </a:r>
            <a:r>
              <a:rPr lang="fr-FR" sz="1200" dirty="0">
                <a:solidFill>
                  <a:schemeClr val="bg2">
                    <a:lumMod val="60000"/>
                    <a:lumOff val="40000"/>
                  </a:schemeClr>
                </a:solidFill>
                <a:ea typeface="+mn-lt"/>
                <a:cs typeface="+mn-lt"/>
              </a:rPr>
              <a:t> </a:t>
            </a:r>
            <a:endParaRPr lang="fr-FR" dirty="0">
              <a:solidFill>
                <a:schemeClr val="bg2">
                  <a:lumMod val="60000"/>
                  <a:lumOff val="40000"/>
                </a:schemeClr>
              </a:solidFill>
              <a:ea typeface="+mn-lt"/>
              <a:cs typeface="+mn-lt"/>
            </a:endParaRPr>
          </a:p>
          <a:p>
            <a:pPr algn="ctr"/>
            <a:r>
              <a:rPr lang="fr-FR" sz="1200" dirty="0">
                <a:ea typeface="+mn-lt"/>
                <a:cs typeface="+mn-lt"/>
              </a:rPr>
              <a:t>La satisfaction des employés semble être relativement élevée dans l'échantillon, avec une valeur médiane de 0.64 et une moyenne de 0.61. Les valeurs varient de 0.09 à 1, ce qui indique une certaine variabilité dans les niveaux de satisfaction.</a:t>
            </a:r>
            <a:endParaRPr lang="fr-FR"/>
          </a:p>
          <a:p>
            <a:pPr algn="ctr"/>
            <a:endParaRPr lang="fr-FR" sz="1200" dirty="0">
              <a:ea typeface="+mn-lt"/>
              <a:cs typeface="+mn-lt"/>
            </a:endParaRPr>
          </a:p>
          <a:p>
            <a:pPr algn="ctr"/>
            <a:r>
              <a:rPr lang="fr-FR" sz="1200" b="1" dirty="0">
                <a:solidFill>
                  <a:schemeClr val="bg2">
                    <a:lumMod val="60000"/>
                    <a:lumOff val="40000"/>
                  </a:schemeClr>
                </a:solidFill>
                <a:ea typeface="+mn-lt"/>
                <a:cs typeface="+mn-lt"/>
              </a:rPr>
              <a:t>Dernière</a:t>
            </a:r>
            <a:r>
              <a:rPr lang="fr-FR" sz="1200" b="1" dirty="0">
                <a:ea typeface="+mn-lt"/>
                <a:cs typeface="+mn-lt"/>
              </a:rPr>
              <a:t> </a:t>
            </a:r>
            <a:r>
              <a:rPr lang="fr-FR" sz="1200" b="1" dirty="0">
                <a:solidFill>
                  <a:schemeClr val="bg2">
                    <a:lumMod val="60000"/>
                    <a:lumOff val="40000"/>
                  </a:schemeClr>
                </a:solidFill>
                <a:ea typeface="+mn-lt"/>
                <a:cs typeface="+mn-lt"/>
              </a:rPr>
              <a:t>évaluation </a:t>
            </a:r>
          </a:p>
          <a:p>
            <a:pPr algn="ctr"/>
            <a:r>
              <a:rPr lang="fr-FR" sz="1200" dirty="0">
                <a:ea typeface="+mn-lt"/>
                <a:cs typeface="+mn-lt"/>
              </a:rPr>
              <a:t>Les évaluations récentes semblent également être plutôt élevées, avec une médiane de 0.72 et une moyenne de 0.72. Cela suggère que la plupart des employés ont reçu des évaluations positives récemment.</a:t>
            </a:r>
            <a:endParaRPr lang="fr-FR"/>
          </a:p>
          <a:p>
            <a:pPr algn="ctr"/>
            <a:endParaRPr lang="fr-FR" sz="1200" dirty="0">
              <a:ea typeface="+mn-lt"/>
              <a:cs typeface="+mn-lt"/>
            </a:endParaRPr>
          </a:p>
          <a:p>
            <a:pPr algn="ctr"/>
            <a:r>
              <a:rPr lang="fr-FR" sz="1200" b="1" dirty="0">
                <a:solidFill>
                  <a:schemeClr val="bg2">
                    <a:lumMod val="60000"/>
                    <a:lumOff val="40000"/>
                  </a:schemeClr>
                </a:solidFill>
                <a:ea typeface="+mn-lt"/>
                <a:cs typeface="+mn-lt"/>
              </a:rPr>
              <a:t>Nombre de projets </a:t>
            </a:r>
          </a:p>
          <a:p>
            <a:pPr algn="ctr"/>
            <a:r>
              <a:rPr lang="fr-FR" sz="1200" dirty="0">
                <a:ea typeface="+mn-lt"/>
                <a:cs typeface="+mn-lt"/>
              </a:rPr>
              <a:t>Le nombre de projets sur lesquels les employés travaillent varie de 2 à 7, avec une médiane de 4. Cela suggère une charge de travail relativement modérée dans l'échantillon.</a:t>
            </a:r>
            <a:endParaRPr lang="fr-FR"/>
          </a:p>
          <a:p>
            <a:pPr algn="l"/>
            <a:endParaRPr lang="fr-FR" dirty="0"/>
          </a:p>
        </p:txBody>
      </p:sp>
      <p:sp>
        <p:nvSpPr>
          <p:cNvPr id="14" name="ZoneTexte 13">
            <a:extLst>
              <a:ext uri="{FF2B5EF4-FFF2-40B4-BE49-F238E27FC236}">
                <a16:creationId xmlns:a16="http://schemas.microsoft.com/office/drawing/2014/main" id="{B58ED897-4D46-782D-CDF1-88BD2D3E1C37}"/>
              </a:ext>
            </a:extLst>
          </p:cNvPr>
          <p:cNvSpPr txBox="1"/>
          <p:nvPr/>
        </p:nvSpPr>
        <p:spPr>
          <a:xfrm>
            <a:off x="4626711" y="3187190"/>
            <a:ext cx="2818831" cy="387798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sz="1200" b="1" dirty="0">
                <a:solidFill>
                  <a:schemeClr val="bg2">
                    <a:lumMod val="60000"/>
                    <a:lumOff val="40000"/>
                  </a:schemeClr>
                </a:solidFill>
                <a:ea typeface="+mn-lt"/>
                <a:cs typeface="+mn-lt"/>
              </a:rPr>
              <a:t>Nombre moyen d'heures par mois</a:t>
            </a:r>
            <a:r>
              <a:rPr lang="fr-FR" sz="1200" b="1" dirty="0">
                <a:ea typeface="+mn-lt"/>
                <a:cs typeface="+mn-lt"/>
              </a:rPr>
              <a:t> </a:t>
            </a:r>
            <a:endParaRPr lang="fr-FR" dirty="0">
              <a:ea typeface="+mn-lt"/>
              <a:cs typeface="+mn-lt"/>
            </a:endParaRPr>
          </a:p>
          <a:p>
            <a:pPr algn="ctr"/>
            <a:r>
              <a:rPr lang="fr-FR" sz="1200" dirty="0">
                <a:ea typeface="+mn-lt"/>
                <a:cs typeface="+mn-lt"/>
              </a:rPr>
              <a:t>Les employés travaillent en moyenne environ 201 heures par mois, avec une médiane de 200 heures. Les heures travaillées par mois varient de 96 à 310 heures.</a:t>
            </a:r>
            <a:endParaRPr lang="fr-FR"/>
          </a:p>
          <a:p>
            <a:pPr algn="ctr"/>
            <a:endParaRPr lang="fr-FR" sz="1200" dirty="0">
              <a:ea typeface="+mn-lt"/>
              <a:cs typeface="+mn-lt"/>
            </a:endParaRPr>
          </a:p>
          <a:p>
            <a:pPr algn="ctr"/>
            <a:r>
              <a:rPr lang="fr-FR" sz="1200" b="1" dirty="0">
                <a:solidFill>
                  <a:schemeClr val="bg2">
                    <a:lumMod val="60000"/>
                    <a:lumOff val="40000"/>
                  </a:schemeClr>
                </a:solidFill>
                <a:ea typeface="+mn-lt"/>
                <a:cs typeface="+mn-lt"/>
              </a:rPr>
              <a:t>Temps dans l'entreprise</a:t>
            </a:r>
            <a:r>
              <a:rPr lang="fr-FR" sz="1200" b="1" dirty="0">
                <a:ea typeface="+mn-lt"/>
                <a:cs typeface="+mn-lt"/>
              </a:rPr>
              <a:t> </a:t>
            </a:r>
            <a:endParaRPr lang="fr-FR" dirty="0">
              <a:ea typeface="+mn-lt"/>
              <a:cs typeface="+mn-lt"/>
            </a:endParaRPr>
          </a:p>
          <a:p>
            <a:pPr algn="ctr"/>
            <a:r>
              <a:rPr lang="fr-FR" sz="1200" dirty="0">
                <a:ea typeface="+mn-lt"/>
                <a:cs typeface="+mn-lt"/>
              </a:rPr>
              <a:t>La durée moyenne passée dans l'entreprise est d'environ 3,5 ans, avec une médiane de 3 ans. Cela suggère une certaine stabilité dans l'échantillon.</a:t>
            </a:r>
            <a:endParaRPr lang="fr-FR"/>
          </a:p>
          <a:p>
            <a:pPr algn="ctr"/>
            <a:endParaRPr lang="fr-FR" sz="1200" b="1" dirty="0">
              <a:solidFill>
                <a:schemeClr val="bg2">
                  <a:lumMod val="60000"/>
                  <a:lumOff val="40000"/>
                </a:schemeClr>
              </a:solidFill>
              <a:ea typeface="+mn-lt"/>
              <a:cs typeface="+mn-lt"/>
            </a:endParaRPr>
          </a:p>
          <a:p>
            <a:pPr algn="ctr"/>
            <a:r>
              <a:rPr lang="fr-FR" sz="1200" b="1" dirty="0">
                <a:solidFill>
                  <a:schemeClr val="bg2">
                    <a:lumMod val="60000"/>
                    <a:lumOff val="40000"/>
                  </a:schemeClr>
                </a:solidFill>
                <a:ea typeface="+mn-lt"/>
                <a:cs typeface="+mn-lt"/>
              </a:rPr>
              <a:t>Accident de travail </a:t>
            </a:r>
          </a:p>
          <a:p>
            <a:pPr algn="ctr"/>
            <a:r>
              <a:rPr lang="fr-FR" sz="1200" dirty="0"/>
              <a:t>Environ 14</a:t>
            </a:r>
            <a:r>
              <a:rPr lang="fr-FR" sz="1200" dirty="0">
                <a:ea typeface="+mn-lt"/>
                <a:cs typeface="+mn-lt"/>
              </a:rPr>
              <a:t>,46% des employés ont signalé avoir eu un accident de travail, ce qui indique une incidence non négligeable.</a:t>
            </a:r>
            <a:endParaRPr lang="fr-FR"/>
          </a:p>
          <a:p>
            <a:endParaRPr lang="fr-FR"/>
          </a:p>
        </p:txBody>
      </p:sp>
      <p:sp>
        <p:nvSpPr>
          <p:cNvPr id="15" name="ZoneTexte 14">
            <a:extLst>
              <a:ext uri="{FF2B5EF4-FFF2-40B4-BE49-F238E27FC236}">
                <a16:creationId xmlns:a16="http://schemas.microsoft.com/office/drawing/2014/main" id="{F003DB9C-112C-984F-5461-E11D18A27801}"/>
              </a:ext>
            </a:extLst>
          </p:cNvPr>
          <p:cNvSpPr txBox="1"/>
          <p:nvPr/>
        </p:nvSpPr>
        <p:spPr>
          <a:xfrm>
            <a:off x="8705572" y="3190902"/>
            <a:ext cx="3131657" cy="415498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sz="1200" b="1" dirty="0">
                <a:solidFill>
                  <a:schemeClr val="bg2">
                    <a:lumMod val="60000"/>
                    <a:lumOff val="40000"/>
                  </a:schemeClr>
                </a:solidFill>
                <a:ea typeface="+mn-lt"/>
                <a:cs typeface="+mn-lt"/>
              </a:rPr>
              <a:t>Promotion </a:t>
            </a:r>
            <a:endParaRPr lang="fr-FR" sz="1200" b="1">
              <a:solidFill>
                <a:schemeClr val="bg2">
                  <a:lumMod val="60000"/>
                  <a:lumOff val="40000"/>
                </a:schemeClr>
              </a:solidFill>
              <a:ea typeface="+mn-lt"/>
              <a:cs typeface="+mn-lt"/>
            </a:endParaRPr>
          </a:p>
          <a:p>
            <a:pPr algn="ctr"/>
            <a:r>
              <a:rPr lang="fr-FR" sz="1200" dirty="0"/>
              <a:t>Seulement environ 2,13% des employés ont été promus, ce qui suggère que les promotions sont relativement rares dans l'échantillon.</a:t>
            </a:r>
            <a:endParaRPr lang="fr-FR"/>
          </a:p>
          <a:p>
            <a:pPr algn="ctr"/>
            <a:endParaRPr lang="fr-FR" sz="1200" dirty="0"/>
          </a:p>
          <a:p>
            <a:pPr algn="ctr"/>
            <a:r>
              <a:rPr lang="fr-FR" sz="1200" b="1" dirty="0">
                <a:solidFill>
                  <a:schemeClr val="bg2">
                    <a:lumMod val="60000"/>
                    <a:lumOff val="40000"/>
                  </a:schemeClr>
                </a:solidFill>
                <a:ea typeface="+mn-lt"/>
                <a:cs typeface="+mn-lt"/>
              </a:rPr>
              <a:t>Département </a:t>
            </a:r>
          </a:p>
          <a:p>
            <a:pPr algn="ctr"/>
            <a:r>
              <a:rPr lang="fr-FR" sz="1200" dirty="0"/>
              <a:t>Le département le plus représenté dans l'échantillon est "sales", suivi de "</a:t>
            </a:r>
            <a:r>
              <a:rPr lang="fr-FR" sz="1200" err="1"/>
              <a:t>technical</a:t>
            </a:r>
            <a:r>
              <a:rPr lang="fr-FR" sz="1200" dirty="0"/>
              <a:t>" et "support". Cela suggère une diversité dans les départements représentés.</a:t>
            </a:r>
            <a:endParaRPr lang="fr-FR"/>
          </a:p>
          <a:p>
            <a:pPr algn="ctr"/>
            <a:endParaRPr lang="fr-FR" sz="1200" dirty="0"/>
          </a:p>
          <a:p>
            <a:pPr algn="ctr"/>
            <a:r>
              <a:rPr lang="fr-FR" sz="1200" b="1" dirty="0">
                <a:solidFill>
                  <a:schemeClr val="bg2">
                    <a:lumMod val="60000"/>
                    <a:lumOff val="40000"/>
                  </a:schemeClr>
                </a:solidFill>
                <a:ea typeface="+mn-lt"/>
                <a:cs typeface="+mn-lt"/>
              </a:rPr>
              <a:t>Salaire </a:t>
            </a:r>
          </a:p>
          <a:p>
            <a:pPr algn="ctr"/>
            <a:r>
              <a:rPr lang="fr-FR" sz="1200" dirty="0"/>
              <a:t>La répartition des salaires montre que la majorité des employés ont un salaire de niveau "medium" ou "</a:t>
            </a:r>
            <a:r>
              <a:rPr lang="fr-FR" sz="1200" err="1"/>
              <a:t>low</a:t>
            </a:r>
            <a:r>
              <a:rPr lang="fr-FR" sz="1200" dirty="0"/>
              <a:t>", avec un nombre significativement plus faible ayant un salaire de niveau "high".</a:t>
            </a:r>
            <a:endParaRPr lang="fr-FR"/>
          </a:p>
          <a:p>
            <a:pPr algn="ctr"/>
            <a:endParaRPr lang="fr-FR" dirty="0"/>
          </a:p>
          <a:p>
            <a:pPr algn="l"/>
            <a:endParaRPr lang="fr-FR" dirty="0"/>
          </a:p>
        </p:txBody>
      </p:sp>
    </p:spTree>
    <p:extLst>
      <p:ext uri="{BB962C8B-B14F-4D97-AF65-F5344CB8AC3E}">
        <p14:creationId xmlns:p14="http://schemas.microsoft.com/office/powerpoint/2010/main" val="4251051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descr="Une image contenant texte, capture d’écran, diagramme, conception&#10;&#10;Description générée automatiquement">
            <a:extLst>
              <a:ext uri="{FF2B5EF4-FFF2-40B4-BE49-F238E27FC236}">
                <a16:creationId xmlns:a16="http://schemas.microsoft.com/office/drawing/2014/main" id="{D60229D3-0DB5-8F89-C317-3D12E35EE922}"/>
              </a:ext>
            </a:extLst>
          </p:cNvPr>
          <p:cNvPicPr>
            <a:picLocks noChangeAspect="1"/>
          </p:cNvPicPr>
          <p:nvPr/>
        </p:nvPicPr>
        <p:blipFill>
          <a:blip r:embed="rId2"/>
          <a:stretch>
            <a:fillRect/>
          </a:stretch>
        </p:blipFill>
        <p:spPr>
          <a:xfrm>
            <a:off x="6539373" y="2155417"/>
            <a:ext cx="5295287" cy="3751623"/>
          </a:xfrm>
          <a:prstGeom prst="rect">
            <a:avLst/>
          </a:prstGeom>
        </p:spPr>
      </p:pic>
      <p:sp>
        <p:nvSpPr>
          <p:cNvPr id="2" name="Titre 1">
            <a:extLst>
              <a:ext uri="{FF2B5EF4-FFF2-40B4-BE49-F238E27FC236}">
                <a16:creationId xmlns:a16="http://schemas.microsoft.com/office/drawing/2014/main" id="{8B2A9B8E-7CAB-B51D-F717-D3820D4F8437}"/>
              </a:ext>
            </a:extLst>
          </p:cNvPr>
          <p:cNvSpPr>
            <a:spLocks noGrp="1"/>
          </p:cNvSpPr>
          <p:nvPr>
            <p:ph type="title"/>
          </p:nvPr>
        </p:nvSpPr>
        <p:spPr>
          <a:xfrm>
            <a:off x="191369" y="378976"/>
            <a:ext cx="9404723" cy="724563"/>
          </a:xfrm>
        </p:spPr>
        <p:txBody>
          <a:bodyPr/>
          <a:lstStyle/>
          <a:p>
            <a:r>
              <a:rPr lang="fr-FR" sz="3600" b="1" dirty="0"/>
              <a:t>Visualisation des données catégorielles</a:t>
            </a:r>
          </a:p>
        </p:txBody>
      </p:sp>
      <p:sp>
        <p:nvSpPr>
          <p:cNvPr id="3" name="Espace réservé du texte 2">
            <a:extLst>
              <a:ext uri="{FF2B5EF4-FFF2-40B4-BE49-F238E27FC236}">
                <a16:creationId xmlns:a16="http://schemas.microsoft.com/office/drawing/2014/main" id="{40067CD1-2867-7ADD-FA35-B6B73A1E58B8}"/>
              </a:ext>
            </a:extLst>
          </p:cNvPr>
          <p:cNvSpPr>
            <a:spLocks noGrp="1"/>
          </p:cNvSpPr>
          <p:nvPr>
            <p:ph type="body" idx="1"/>
          </p:nvPr>
        </p:nvSpPr>
        <p:spPr>
          <a:xfrm>
            <a:off x="1066442" y="1339645"/>
            <a:ext cx="4396338" cy="576262"/>
          </a:xfrm>
        </p:spPr>
        <p:txBody>
          <a:bodyPr/>
          <a:lstStyle/>
          <a:p>
            <a:r>
              <a:rPr lang="fr-FR" b="1" dirty="0"/>
              <a:t>Variable Département</a:t>
            </a:r>
          </a:p>
        </p:txBody>
      </p:sp>
      <p:pic>
        <p:nvPicPr>
          <p:cNvPr id="7" name="Espace réservé du contenu 6" descr="Une image contenant texte, capture d’écran, diagramme, Police&#10;&#10;Description générée automatiquement">
            <a:extLst>
              <a:ext uri="{FF2B5EF4-FFF2-40B4-BE49-F238E27FC236}">
                <a16:creationId xmlns:a16="http://schemas.microsoft.com/office/drawing/2014/main" id="{9F38E378-49E1-6EE9-F510-05EB304763EC}"/>
              </a:ext>
            </a:extLst>
          </p:cNvPr>
          <p:cNvPicPr>
            <a:picLocks noGrp="1" noChangeAspect="1"/>
          </p:cNvPicPr>
          <p:nvPr>
            <p:ph sz="half" idx="2"/>
          </p:nvPr>
        </p:nvPicPr>
        <p:blipFill>
          <a:blip r:embed="rId3"/>
          <a:stretch>
            <a:fillRect/>
          </a:stretch>
        </p:blipFill>
        <p:spPr>
          <a:xfrm>
            <a:off x="352727" y="2153239"/>
            <a:ext cx="5393608" cy="3763912"/>
          </a:xfrm>
        </p:spPr>
      </p:pic>
      <p:sp>
        <p:nvSpPr>
          <p:cNvPr id="5" name="Espace réservé du texte 4">
            <a:extLst>
              <a:ext uri="{FF2B5EF4-FFF2-40B4-BE49-F238E27FC236}">
                <a16:creationId xmlns:a16="http://schemas.microsoft.com/office/drawing/2014/main" id="{DB188430-B280-9786-C0E2-1A7472FD5964}"/>
              </a:ext>
            </a:extLst>
          </p:cNvPr>
          <p:cNvSpPr>
            <a:spLocks noGrp="1"/>
          </p:cNvSpPr>
          <p:nvPr>
            <p:ph type="body" sz="quarter" idx="3"/>
          </p:nvPr>
        </p:nvSpPr>
        <p:spPr>
          <a:xfrm>
            <a:off x="8063400" y="1450259"/>
            <a:ext cx="2589662" cy="465650"/>
          </a:xfrm>
        </p:spPr>
        <p:txBody>
          <a:bodyPr/>
          <a:lstStyle/>
          <a:p>
            <a:r>
              <a:rPr lang="fr-FR" b="1" dirty="0"/>
              <a:t>Variable Salaire</a:t>
            </a:r>
          </a:p>
        </p:txBody>
      </p:sp>
    </p:spTree>
    <p:extLst>
      <p:ext uri="{BB962C8B-B14F-4D97-AF65-F5344CB8AC3E}">
        <p14:creationId xmlns:p14="http://schemas.microsoft.com/office/powerpoint/2010/main" val="1920995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 9" descr="Une image contenant texte, capture d’écran, Police, nombre&#10;&#10;Description générée automatiquement">
            <a:extLst>
              <a:ext uri="{FF2B5EF4-FFF2-40B4-BE49-F238E27FC236}">
                <a16:creationId xmlns:a16="http://schemas.microsoft.com/office/drawing/2014/main" id="{273A5FB9-5FCD-4B36-0DEB-1AE5FE427C95}"/>
              </a:ext>
            </a:extLst>
          </p:cNvPr>
          <p:cNvPicPr>
            <a:picLocks noChangeAspect="1"/>
          </p:cNvPicPr>
          <p:nvPr/>
        </p:nvPicPr>
        <p:blipFill>
          <a:blip r:embed="rId2"/>
          <a:stretch>
            <a:fillRect/>
          </a:stretch>
        </p:blipFill>
        <p:spPr>
          <a:xfrm>
            <a:off x="8393368" y="2216866"/>
            <a:ext cx="3676650" cy="2424268"/>
          </a:xfrm>
          <a:prstGeom prst="rect">
            <a:avLst/>
          </a:prstGeom>
        </p:spPr>
      </p:pic>
      <p:pic>
        <p:nvPicPr>
          <p:cNvPr id="9" name="Image 8" descr="Une image contenant texte, capture d’écran, diagramme, ligne&#10;&#10;Description générée automatiquement">
            <a:extLst>
              <a:ext uri="{FF2B5EF4-FFF2-40B4-BE49-F238E27FC236}">
                <a16:creationId xmlns:a16="http://schemas.microsoft.com/office/drawing/2014/main" id="{CC535E63-0672-4174-892C-79DB648A73AA}"/>
              </a:ext>
            </a:extLst>
          </p:cNvPr>
          <p:cNvPicPr>
            <a:picLocks noChangeAspect="1"/>
          </p:cNvPicPr>
          <p:nvPr/>
        </p:nvPicPr>
        <p:blipFill>
          <a:blip r:embed="rId3"/>
          <a:stretch>
            <a:fillRect/>
          </a:stretch>
        </p:blipFill>
        <p:spPr>
          <a:xfrm>
            <a:off x="295889" y="2216867"/>
            <a:ext cx="3697544" cy="2424267"/>
          </a:xfrm>
          <a:prstGeom prst="rect">
            <a:avLst/>
          </a:prstGeom>
        </p:spPr>
      </p:pic>
      <p:pic>
        <p:nvPicPr>
          <p:cNvPr id="8" name="Image 7" descr="Une image contenant texte, capture d’écran, diagramme, Tracé&#10;&#10;Description générée automatiquement">
            <a:extLst>
              <a:ext uri="{FF2B5EF4-FFF2-40B4-BE49-F238E27FC236}">
                <a16:creationId xmlns:a16="http://schemas.microsoft.com/office/drawing/2014/main" id="{9060DA92-EF01-D7D0-A1E5-836C3BD101AC}"/>
              </a:ext>
            </a:extLst>
          </p:cNvPr>
          <p:cNvPicPr>
            <a:picLocks noChangeAspect="1"/>
          </p:cNvPicPr>
          <p:nvPr/>
        </p:nvPicPr>
        <p:blipFill>
          <a:blip r:embed="rId4"/>
          <a:stretch>
            <a:fillRect/>
          </a:stretch>
        </p:blipFill>
        <p:spPr>
          <a:xfrm>
            <a:off x="4265663" y="2216865"/>
            <a:ext cx="3808157" cy="2424268"/>
          </a:xfrm>
          <a:prstGeom prst="rect">
            <a:avLst/>
          </a:prstGeom>
        </p:spPr>
      </p:pic>
      <p:sp>
        <p:nvSpPr>
          <p:cNvPr id="2" name="Titre 1">
            <a:extLst>
              <a:ext uri="{FF2B5EF4-FFF2-40B4-BE49-F238E27FC236}">
                <a16:creationId xmlns:a16="http://schemas.microsoft.com/office/drawing/2014/main" id="{A915486C-BDA2-E45E-B4C9-27981BE08E4B}"/>
              </a:ext>
            </a:extLst>
          </p:cNvPr>
          <p:cNvSpPr>
            <a:spLocks noGrp="1"/>
          </p:cNvSpPr>
          <p:nvPr/>
        </p:nvSpPr>
        <p:spPr>
          <a:xfrm>
            <a:off x="301982" y="157750"/>
            <a:ext cx="8495239" cy="589369"/>
          </a:xfrm>
          <a:prstGeom prst="rect">
            <a:avLst/>
          </a:prstGeom>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3200" b="1" dirty="0"/>
              <a:t>Visualisation des variables numériques</a:t>
            </a:r>
          </a:p>
        </p:txBody>
      </p:sp>
      <p:sp>
        <p:nvSpPr>
          <p:cNvPr id="3" name="Espace réservé du texte 2">
            <a:extLst>
              <a:ext uri="{FF2B5EF4-FFF2-40B4-BE49-F238E27FC236}">
                <a16:creationId xmlns:a16="http://schemas.microsoft.com/office/drawing/2014/main" id="{2E5391D0-026C-C634-0C39-1DD404DEA326}"/>
              </a:ext>
            </a:extLst>
          </p:cNvPr>
          <p:cNvSpPr>
            <a:spLocks noGrp="1"/>
          </p:cNvSpPr>
          <p:nvPr/>
        </p:nvSpPr>
        <p:spPr>
          <a:xfrm>
            <a:off x="952495" y="1710812"/>
            <a:ext cx="2381511" cy="391907"/>
          </a:xfrm>
          <a:prstGeom prst="rect">
            <a:avLst/>
          </a:prstGeom>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2400" b="0" i="0" kern="1200">
                <a:solidFill>
                  <a:schemeClr val="bg2">
                    <a:lumMod val="40000"/>
                    <a:lumOff val="60000"/>
                  </a:schemeClr>
                </a:solidFill>
                <a:latin typeface="+mj-lt"/>
                <a:ea typeface="+mj-ea"/>
                <a:cs typeface="+mj-cs"/>
              </a:defRPr>
            </a:lvl1pPr>
            <a:lvl2pPr marL="457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2000" b="1" i="0" kern="1200">
                <a:solidFill>
                  <a:schemeClr val="tx1"/>
                </a:solidFill>
                <a:latin typeface="+mj-lt"/>
                <a:ea typeface="+mj-ea"/>
                <a:cs typeface="+mj-cs"/>
              </a:defRPr>
            </a:lvl2pPr>
            <a:lvl3pPr marL="914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800" b="1" i="0" kern="1200">
                <a:solidFill>
                  <a:schemeClr val="tx1"/>
                </a:solidFill>
                <a:latin typeface="+mj-lt"/>
                <a:ea typeface="+mj-ea"/>
                <a:cs typeface="+mj-cs"/>
              </a:defRPr>
            </a:lvl3pPr>
            <a:lvl4pPr marL="1371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600" b="1" i="0" kern="1200">
                <a:solidFill>
                  <a:schemeClr val="tx1"/>
                </a:solidFill>
                <a:latin typeface="+mj-lt"/>
                <a:ea typeface="+mj-ea"/>
                <a:cs typeface="+mj-cs"/>
              </a:defRPr>
            </a:lvl4pPr>
            <a:lvl5pPr marL="18288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600" b="1" i="0" kern="1200">
                <a:solidFill>
                  <a:schemeClr val="tx1"/>
                </a:solidFill>
                <a:latin typeface="+mj-lt"/>
                <a:ea typeface="+mj-ea"/>
                <a:cs typeface="+mj-cs"/>
              </a:defRPr>
            </a:lvl5pPr>
            <a:lvl6pPr marL="22860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600" b="1" i="0" kern="1200">
                <a:solidFill>
                  <a:schemeClr val="tx1"/>
                </a:solidFill>
                <a:latin typeface="+mj-lt"/>
                <a:ea typeface="+mj-ea"/>
                <a:cs typeface="+mj-cs"/>
              </a:defRPr>
            </a:lvl6pPr>
            <a:lvl7pPr marL="2743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600" b="1" i="0" kern="1200">
                <a:solidFill>
                  <a:schemeClr val="tx1"/>
                </a:solidFill>
                <a:latin typeface="+mj-lt"/>
                <a:ea typeface="+mj-ea"/>
                <a:cs typeface="+mj-cs"/>
              </a:defRPr>
            </a:lvl7pPr>
            <a:lvl8pPr marL="3200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600" b="1" i="0" kern="1200">
                <a:solidFill>
                  <a:schemeClr val="tx1"/>
                </a:solidFill>
                <a:latin typeface="+mj-lt"/>
                <a:ea typeface="+mj-ea"/>
                <a:cs typeface="+mj-cs"/>
              </a:defRPr>
            </a:lvl8pPr>
            <a:lvl9pPr marL="3657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600" b="1" i="0" kern="1200">
                <a:solidFill>
                  <a:schemeClr val="tx1"/>
                </a:solidFill>
                <a:latin typeface="+mj-lt"/>
                <a:ea typeface="+mj-ea"/>
                <a:cs typeface="+mj-cs"/>
              </a:defRPr>
            </a:lvl9pPr>
          </a:lstStyle>
          <a:p>
            <a:pPr algn="ctr"/>
            <a:r>
              <a:rPr lang="fr-FR" sz="1800" b="1" dirty="0">
                <a:ea typeface="+mj-lt"/>
                <a:cs typeface="+mj-lt"/>
              </a:rPr>
              <a:t>Dernière évaluation</a:t>
            </a:r>
            <a:endParaRPr lang="fr-FR" sz="1800" b="1"/>
          </a:p>
        </p:txBody>
      </p:sp>
      <p:sp>
        <p:nvSpPr>
          <p:cNvPr id="4" name="Espace réservé du texte 4">
            <a:extLst>
              <a:ext uri="{FF2B5EF4-FFF2-40B4-BE49-F238E27FC236}">
                <a16:creationId xmlns:a16="http://schemas.microsoft.com/office/drawing/2014/main" id="{D630B294-3C13-FF14-9339-3D3D963A0A22}"/>
              </a:ext>
            </a:extLst>
          </p:cNvPr>
          <p:cNvSpPr>
            <a:spLocks noGrp="1"/>
          </p:cNvSpPr>
          <p:nvPr/>
        </p:nvSpPr>
        <p:spPr>
          <a:xfrm>
            <a:off x="4965209" y="1514167"/>
            <a:ext cx="2407758" cy="588552"/>
          </a:xfrm>
          <a:prstGeom prst="rect">
            <a:avLst/>
          </a:prstGeom>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2400" b="0" i="0" kern="1200">
                <a:solidFill>
                  <a:schemeClr val="bg2">
                    <a:lumMod val="40000"/>
                    <a:lumOff val="60000"/>
                  </a:schemeClr>
                </a:solidFill>
                <a:latin typeface="+mj-lt"/>
                <a:ea typeface="+mj-ea"/>
                <a:cs typeface="+mj-cs"/>
              </a:defRPr>
            </a:lvl1pPr>
            <a:lvl2pPr marL="457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2000" b="1" i="0" kern="1200">
                <a:solidFill>
                  <a:schemeClr val="tx1"/>
                </a:solidFill>
                <a:latin typeface="+mj-lt"/>
                <a:ea typeface="+mj-ea"/>
                <a:cs typeface="+mj-cs"/>
              </a:defRPr>
            </a:lvl2pPr>
            <a:lvl3pPr marL="914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800" b="1" i="0" kern="1200">
                <a:solidFill>
                  <a:schemeClr val="tx1"/>
                </a:solidFill>
                <a:latin typeface="+mj-lt"/>
                <a:ea typeface="+mj-ea"/>
                <a:cs typeface="+mj-cs"/>
              </a:defRPr>
            </a:lvl3pPr>
            <a:lvl4pPr marL="1371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600" b="1" i="0" kern="1200">
                <a:solidFill>
                  <a:schemeClr val="tx1"/>
                </a:solidFill>
                <a:latin typeface="+mj-lt"/>
                <a:ea typeface="+mj-ea"/>
                <a:cs typeface="+mj-cs"/>
              </a:defRPr>
            </a:lvl4pPr>
            <a:lvl5pPr marL="18288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600" b="1" i="0" kern="1200">
                <a:solidFill>
                  <a:schemeClr val="tx1"/>
                </a:solidFill>
                <a:latin typeface="+mj-lt"/>
                <a:ea typeface="+mj-ea"/>
                <a:cs typeface="+mj-cs"/>
              </a:defRPr>
            </a:lvl5pPr>
            <a:lvl6pPr marL="22860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600" b="1" i="0" kern="1200">
                <a:solidFill>
                  <a:schemeClr val="tx1"/>
                </a:solidFill>
                <a:latin typeface="+mj-lt"/>
                <a:ea typeface="+mj-ea"/>
                <a:cs typeface="+mj-cs"/>
              </a:defRPr>
            </a:lvl6pPr>
            <a:lvl7pPr marL="2743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600" b="1" i="0" kern="1200">
                <a:solidFill>
                  <a:schemeClr val="tx1"/>
                </a:solidFill>
                <a:latin typeface="+mj-lt"/>
                <a:ea typeface="+mj-ea"/>
                <a:cs typeface="+mj-cs"/>
              </a:defRPr>
            </a:lvl7pPr>
            <a:lvl8pPr marL="3200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600" b="1" i="0" kern="1200">
                <a:solidFill>
                  <a:schemeClr val="tx1"/>
                </a:solidFill>
                <a:latin typeface="+mj-lt"/>
                <a:ea typeface="+mj-ea"/>
                <a:cs typeface="+mj-cs"/>
              </a:defRPr>
            </a:lvl8pPr>
            <a:lvl9pPr marL="3657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600" b="1" i="0" kern="1200">
                <a:solidFill>
                  <a:schemeClr val="tx1"/>
                </a:solidFill>
                <a:latin typeface="+mj-lt"/>
                <a:ea typeface="+mj-ea"/>
                <a:cs typeface="+mj-cs"/>
              </a:defRPr>
            </a:lvl9pPr>
          </a:lstStyle>
          <a:p>
            <a:pPr algn="ctr"/>
            <a:r>
              <a:rPr lang="fr-FR" sz="1800" b="1" dirty="0"/>
              <a:t>Travail en Entreprise</a:t>
            </a:r>
          </a:p>
        </p:txBody>
      </p:sp>
      <p:sp>
        <p:nvSpPr>
          <p:cNvPr id="5" name="Espace réservé du texte 6">
            <a:extLst>
              <a:ext uri="{FF2B5EF4-FFF2-40B4-BE49-F238E27FC236}">
                <a16:creationId xmlns:a16="http://schemas.microsoft.com/office/drawing/2014/main" id="{BC2CD19C-D35D-0D68-1BDC-89E9175B0460}"/>
              </a:ext>
            </a:extLst>
          </p:cNvPr>
          <p:cNvSpPr>
            <a:spLocks noGrp="1"/>
          </p:cNvSpPr>
          <p:nvPr/>
        </p:nvSpPr>
        <p:spPr>
          <a:xfrm>
            <a:off x="9140313" y="1526457"/>
            <a:ext cx="2932113" cy="576262"/>
          </a:xfrm>
          <a:prstGeom prst="rect">
            <a:avLst/>
          </a:prstGeom>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2400" b="0" i="0" kern="1200">
                <a:solidFill>
                  <a:schemeClr val="bg2">
                    <a:lumMod val="40000"/>
                    <a:lumOff val="60000"/>
                  </a:schemeClr>
                </a:solidFill>
                <a:latin typeface="+mj-lt"/>
                <a:ea typeface="+mj-ea"/>
                <a:cs typeface="+mj-cs"/>
              </a:defRPr>
            </a:lvl1pPr>
            <a:lvl2pPr marL="457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2000" b="1" i="0" kern="1200">
                <a:solidFill>
                  <a:schemeClr val="tx1"/>
                </a:solidFill>
                <a:latin typeface="+mj-lt"/>
                <a:ea typeface="+mj-ea"/>
                <a:cs typeface="+mj-cs"/>
              </a:defRPr>
            </a:lvl2pPr>
            <a:lvl3pPr marL="914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800" b="1" i="0" kern="1200">
                <a:solidFill>
                  <a:schemeClr val="tx1"/>
                </a:solidFill>
                <a:latin typeface="+mj-lt"/>
                <a:ea typeface="+mj-ea"/>
                <a:cs typeface="+mj-cs"/>
              </a:defRPr>
            </a:lvl3pPr>
            <a:lvl4pPr marL="1371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600" b="1" i="0" kern="1200">
                <a:solidFill>
                  <a:schemeClr val="tx1"/>
                </a:solidFill>
                <a:latin typeface="+mj-lt"/>
                <a:ea typeface="+mj-ea"/>
                <a:cs typeface="+mj-cs"/>
              </a:defRPr>
            </a:lvl4pPr>
            <a:lvl5pPr marL="18288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600" b="1" i="0" kern="1200">
                <a:solidFill>
                  <a:schemeClr val="tx1"/>
                </a:solidFill>
                <a:latin typeface="+mj-lt"/>
                <a:ea typeface="+mj-ea"/>
                <a:cs typeface="+mj-cs"/>
              </a:defRPr>
            </a:lvl5pPr>
            <a:lvl6pPr marL="22860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600" b="1" i="0" kern="1200">
                <a:solidFill>
                  <a:schemeClr val="tx1"/>
                </a:solidFill>
                <a:latin typeface="+mj-lt"/>
                <a:ea typeface="+mj-ea"/>
                <a:cs typeface="+mj-cs"/>
              </a:defRPr>
            </a:lvl6pPr>
            <a:lvl7pPr marL="2743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600" b="1" i="0" kern="1200">
                <a:solidFill>
                  <a:schemeClr val="tx1"/>
                </a:solidFill>
                <a:latin typeface="+mj-lt"/>
                <a:ea typeface="+mj-ea"/>
                <a:cs typeface="+mj-cs"/>
              </a:defRPr>
            </a:lvl7pPr>
            <a:lvl8pPr marL="3200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600" b="1" i="0" kern="1200">
                <a:solidFill>
                  <a:schemeClr val="tx1"/>
                </a:solidFill>
                <a:latin typeface="+mj-lt"/>
                <a:ea typeface="+mj-ea"/>
                <a:cs typeface="+mj-cs"/>
              </a:defRPr>
            </a:lvl8pPr>
            <a:lvl9pPr marL="3657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600" b="1" i="0" kern="1200">
                <a:solidFill>
                  <a:schemeClr val="tx1"/>
                </a:solidFill>
                <a:latin typeface="+mj-lt"/>
                <a:ea typeface="+mj-ea"/>
                <a:cs typeface="+mj-cs"/>
              </a:defRPr>
            </a:lvl9pPr>
          </a:lstStyle>
          <a:p>
            <a:r>
              <a:rPr lang="fr-FR" sz="1800" b="1" dirty="0">
                <a:ea typeface="+mj-lt"/>
                <a:cs typeface="+mj-lt"/>
              </a:rPr>
              <a:t>Accident de travail</a:t>
            </a:r>
            <a:endParaRPr lang="fr-FR" sz="1800" b="1" dirty="0"/>
          </a:p>
        </p:txBody>
      </p:sp>
      <p:sp>
        <p:nvSpPr>
          <p:cNvPr id="11" name="ZoneTexte 10">
            <a:extLst>
              <a:ext uri="{FF2B5EF4-FFF2-40B4-BE49-F238E27FC236}">
                <a16:creationId xmlns:a16="http://schemas.microsoft.com/office/drawing/2014/main" id="{A74DF5EB-0F1E-E41F-43F0-874D10587B55}"/>
              </a:ext>
            </a:extLst>
          </p:cNvPr>
          <p:cNvSpPr txBox="1"/>
          <p:nvPr/>
        </p:nvSpPr>
        <p:spPr>
          <a:xfrm>
            <a:off x="368709" y="4860821"/>
            <a:ext cx="3490451" cy="138499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sz="1400" b="1" dirty="0">
                <a:ea typeface="+mn-lt"/>
                <a:cs typeface="+mn-lt"/>
              </a:rPr>
              <a:t>la plupart des évaluations se situent dans une fourchette relativement élevée, avec une médiane de 0.72 et une moyenne de 0.7161, mais il y a une certaine variabilité avec des valeurs allant de 0.36 à 1.0.</a:t>
            </a:r>
            <a:endParaRPr lang="fr-FR" sz="1400" b="1"/>
          </a:p>
        </p:txBody>
      </p:sp>
      <p:sp>
        <p:nvSpPr>
          <p:cNvPr id="13" name="ZoneTexte 12">
            <a:extLst>
              <a:ext uri="{FF2B5EF4-FFF2-40B4-BE49-F238E27FC236}">
                <a16:creationId xmlns:a16="http://schemas.microsoft.com/office/drawing/2014/main" id="{2C2389F6-2B6C-0083-C842-DA89F6CD11DA}"/>
              </a:ext>
            </a:extLst>
          </p:cNvPr>
          <p:cNvSpPr txBox="1"/>
          <p:nvPr/>
        </p:nvSpPr>
        <p:spPr>
          <a:xfrm>
            <a:off x="4350774" y="4848531"/>
            <a:ext cx="3705532" cy="138499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sz="1400" b="1" dirty="0">
                <a:ea typeface="+mn-lt"/>
                <a:cs typeface="+mn-lt"/>
              </a:rPr>
              <a:t>la majorité des employés ont passé entre 2 et 4 ans dans l'entreprise, avec une moyenne de 3.498 ans. Il y a également une certaine variabilité dans le temps passé, avec des valeurs allant de 2 à 10 ans.</a:t>
            </a:r>
            <a:endParaRPr lang="fr-FR"/>
          </a:p>
        </p:txBody>
      </p:sp>
      <p:sp>
        <p:nvSpPr>
          <p:cNvPr id="14" name="ZoneTexte 13">
            <a:extLst>
              <a:ext uri="{FF2B5EF4-FFF2-40B4-BE49-F238E27FC236}">
                <a16:creationId xmlns:a16="http://schemas.microsoft.com/office/drawing/2014/main" id="{964E61F4-350D-4C2C-97C1-D6B5FDF858B8}"/>
              </a:ext>
            </a:extLst>
          </p:cNvPr>
          <p:cNvSpPr txBox="1"/>
          <p:nvPr/>
        </p:nvSpPr>
        <p:spPr>
          <a:xfrm>
            <a:off x="8498757" y="4811660"/>
            <a:ext cx="3502741" cy="116955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sz="1400" b="1" dirty="0">
                <a:ea typeface="+mn-lt"/>
                <a:cs typeface="+mn-lt"/>
              </a:rPr>
              <a:t>On constate que la majorité des employés n'ont signalé aucun accident du travail, avec une moyenne de 0.1446 accidents du travail par employé.</a:t>
            </a:r>
            <a:endParaRPr lang="fr-FR"/>
          </a:p>
        </p:txBody>
      </p:sp>
    </p:spTree>
    <p:extLst>
      <p:ext uri="{BB962C8B-B14F-4D97-AF65-F5344CB8AC3E}">
        <p14:creationId xmlns:p14="http://schemas.microsoft.com/office/powerpoint/2010/main" val="3588784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oneTexte 8">
            <a:extLst>
              <a:ext uri="{FF2B5EF4-FFF2-40B4-BE49-F238E27FC236}">
                <a16:creationId xmlns:a16="http://schemas.microsoft.com/office/drawing/2014/main" id="{F7FB0AB8-8603-7078-706F-4CBB9F5E5A9A}"/>
              </a:ext>
            </a:extLst>
          </p:cNvPr>
          <p:cNvSpPr txBox="1"/>
          <p:nvPr/>
        </p:nvSpPr>
        <p:spPr>
          <a:xfrm>
            <a:off x="435124" y="4089368"/>
            <a:ext cx="6620938" cy="255454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fr-FR" sz="2000" b="1" dirty="0">
                <a:ea typeface="+mn-lt"/>
                <a:cs typeface="+mn-lt"/>
              </a:rPr>
              <a:t>La matrice de corrélation révèle des tendances intéressantes entre les variables étudiées. La satisfaction des employés présente des corrélations positives avec la dernière évaluation, le nombre de projets, le nombre moyen d'heures par mois, le temps passé dans l'entreprise, les accidents du travail et les promotions, indiquant une tendance à évoluer dans la même direction.</a:t>
            </a:r>
            <a:endParaRPr lang="fr-FR" sz="2000" b="1" dirty="0"/>
          </a:p>
        </p:txBody>
      </p:sp>
      <p:pic>
        <p:nvPicPr>
          <p:cNvPr id="10" name="Image 9" descr="Une image contenant texte, capture d’écran, Police, nombre&#10;&#10;Description générée automatiquement">
            <a:extLst>
              <a:ext uri="{FF2B5EF4-FFF2-40B4-BE49-F238E27FC236}">
                <a16:creationId xmlns:a16="http://schemas.microsoft.com/office/drawing/2014/main" id="{B1D0E366-E815-CDBE-6870-E9E19AF0798D}"/>
              </a:ext>
            </a:extLst>
          </p:cNvPr>
          <p:cNvPicPr>
            <a:picLocks noChangeAspect="1"/>
          </p:cNvPicPr>
          <p:nvPr/>
        </p:nvPicPr>
        <p:blipFill>
          <a:blip r:embed="rId2"/>
          <a:stretch>
            <a:fillRect/>
          </a:stretch>
        </p:blipFill>
        <p:spPr>
          <a:xfrm>
            <a:off x="430161" y="1507433"/>
            <a:ext cx="7128387" cy="2429746"/>
          </a:xfrm>
          <a:prstGeom prst="rect">
            <a:avLst/>
          </a:prstGeom>
        </p:spPr>
      </p:pic>
      <p:sp>
        <p:nvSpPr>
          <p:cNvPr id="6" name="ZoneTexte 5">
            <a:extLst>
              <a:ext uri="{FF2B5EF4-FFF2-40B4-BE49-F238E27FC236}">
                <a16:creationId xmlns:a16="http://schemas.microsoft.com/office/drawing/2014/main" id="{4FF3522F-D010-7B76-205F-E08D8C7D251B}"/>
              </a:ext>
            </a:extLst>
          </p:cNvPr>
          <p:cNvSpPr txBox="1"/>
          <p:nvPr/>
        </p:nvSpPr>
        <p:spPr>
          <a:xfrm>
            <a:off x="8345128" y="1849692"/>
            <a:ext cx="427703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b="1" dirty="0"/>
              <a:t>2- Matrice de corrélation</a:t>
            </a:r>
          </a:p>
        </p:txBody>
      </p:sp>
      <p:pic>
        <p:nvPicPr>
          <p:cNvPr id="7" name="Image 6" descr="Une image contenant texte, capture d’écran, diagramme, ligne&#10;&#10;Description générée automatiquement">
            <a:extLst>
              <a:ext uri="{FF2B5EF4-FFF2-40B4-BE49-F238E27FC236}">
                <a16:creationId xmlns:a16="http://schemas.microsoft.com/office/drawing/2014/main" id="{FE8C3F53-CF06-A059-1141-F8EE8B1C0401}"/>
              </a:ext>
            </a:extLst>
          </p:cNvPr>
          <p:cNvPicPr>
            <a:picLocks noChangeAspect="1"/>
          </p:cNvPicPr>
          <p:nvPr/>
        </p:nvPicPr>
        <p:blipFill>
          <a:blip r:embed="rId3"/>
          <a:stretch>
            <a:fillRect/>
          </a:stretch>
        </p:blipFill>
        <p:spPr>
          <a:xfrm>
            <a:off x="7765640" y="2352060"/>
            <a:ext cx="4305300" cy="4095750"/>
          </a:xfrm>
          <a:prstGeom prst="rect">
            <a:avLst/>
          </a:prstGeom>
        </p:spPr>
      </p:pic>
      <p:sp>
        <p:nvSpPr>
          <p:cNvPr id="2" name="Titre 1">
            <a:extLst>
              <a:ext uri="{FF2B5EF4-FFF2-40B4-BE49-F238E27FC236}">
                <a16:creationId xmlns:a16="http://schemas.microsoft.com/office/drawing/2014/main" id="{A70D94F6-94BD-C538-5822-016C36A39046}"/>
              </a:ext>
            </a:extLst>
          </p:cNvPr>
          <p:cNvSpPr>
            <a:spLocks noGrp="1"/>
          </p:cNvSpPr>
          <p:nvPr>
            <p:ph type="ctrTitle"/>
          </p:nvPr>
        </p:nvSpPr>
        <p:spPr>
          <a:xfrm>
            <a:off x="159439" y="194187"/>
            <a:ext cx="8825658" cy="736323"/>
          </a:xfrm>
        </p:spPr>
        <p:txBody>
          <a:bodyPr/>
          <a:lstStyle/>
          <a:p>
            <a:r>
              <a:rPr lang="fr-FR" sz="4000" b="1" dirty="0"/>
              <a:t>Analyse exploratoire des données</a:t>
            </a:r>
          </a:p>
        </p:txBody>
      </p:sp>
      <p:sp>
        <p:nvSpPr>
          <p:cNvPr id="4" name="ZoneTexte 3">
            <a:extLst>
              <a:ext uri="{FF2B5EF4-FFF2-40B4-BE49-F238E27FC236}">
                <a16:creationId xmlns:a16="http://schemas.microsoft.com/office/drawing/2014/main" id="{4E3C4EBC-BEEF-F17A-3954-7ACBB03E9DEE}"/>
              </a:ext>
            </a:extLst>
          </p:cNvPr>
          <p:cNvSpPr txBox="1"/>
          <p:nvPr/>
        </p:nvSpPr>
        <p:spPr>
          <a:xfrm>
            <a:off x="276532" y="1124564"/>
            <a:ext cx="320162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b="1" dirty="0"/>
              <a:t>1- Construction du modèle</a:t>
            </a:r>
          </a:p>
        </p:txBody>
      </p:sp>
    </p:spTree>
    <p:extLst>
      <p:ext uri="{BB962C8B-B14F-4D97-AF65-F5344CB8AC3E}">
        <p14:creationId xmlns:p14="http://schemas.microsoft.com/office/powerpoint/2010/main" val="2245199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Espace réservé du contenu 15" descr="Une image contenant texte, capture d’écran, nombre, Police&#10;&#10;Description générée automatiquement">
            <a:extLst>
              <a:ext uri="{FF2B5EF4-FFF2-40B4-BE49-F238E27FC236}">
                <a16:creationId xmlns:a16="http://schemas.microsoft.com/office/drawing/2014/main" id="{363A098A-3430-4003-0D38-F5BD487B2AA0}"/>
              </a:ext>
            </a:extLst>
          </p:cNvPr>
          <p:cNvPicPr>
            <a:picLocks noGrp="1" noChangeAspect="1"/>
          </p:cNvPicPr>
          <p:nvPr>
            <p:ph sz="quarter" idx="4"/>
          </p:nvPr>
        </p:nvPicPr>
        <p:blipFill>
          <a:blip r:embed="rId2"/>
          <a:stretch>
            <a:fillRect/>
          </a:stretch>
        </p:blipFill>
        <p:spPr>
          <a:xfrm>
            <a:off x="201499" y="1836456"/>
            <a:ext cx="4830976" cy="4729316"/>
          </a:xfrm>
        </p:spPr>
      </p:pic>
      <p:sp>
        <p:nvSpPr>
          <p:cNvPr id="2" name="Titre 1">
            <a:extLst>
              <a:ext uri="{FF2B5EF4-FFF2-40B4-BE49-F238E27FC236}">
                <a16:creationId xmlns:a16="http://schemas.microsoft.com/office/drawing/2014/main" id="{9D73CAE9-FA77-A7D6-ACF9-E96B60561D1E}"/>
              </a:ext>
            </a:extLst>
          </p:cNvPr>
          <p:cNvSpPr>
            <a:spLocks noGrp="1"/>
          </p:cNvSpPr>
          <p:nvPr>
            <p:ph type="title"/>
          </p:nvPr>
        </p:nvSpPr>
        <p:spPr>
          <a:xfrm>
            <a:off x="203659" y="206912"/>
            <a:ext cx="9404723" cy="601660"/>
          </a:xfrm>
        </p:spPr>
        <p:txBody>
          <a:bodyPr/>
          <a:lstStyle/>
          <a:p>
            <a:r>
              <a:rPr lang="fr-FR" sz="3200" b="1" dirty="0"/>
              <a:t>Résultats et interprétation du modèle </a:t>
            </a:r>
            <a:endParaRPr lang="fr-FR" sz="3200" b="1"/>
          </a:p>
        </p:txBody>
      </p:sp>
      <p:sp>
        <p:nvSpPr>
          <p:cNvPr id="3" name="Espace réservé du texte 2">
            <a:extLst>
              <a:ext uri="{FF2B5EF4-FFF2-40B4-BE49-F238E27FC236}">
                <a16:creationId xmlns:a16="http://schemas.microsoft.com/office/drawing/2014/main" id="{0602EE75-A43F-4030-C9B0-74DB37202956}"/>
              </a:ext>
            </a:extLst>
          </p:cNvPr>
          <p:cNvSpPr>
            <a:spLocks noGrp="1"/>
          </p:cNvSpPr>
          <p:nvPr>
            <p:ph type="body" idx="1"/>
          </p:nvPr>
        </p:nvSpPr>
        <p:spPr>
          <a:xfrm>
            <a:off x="857507" y="1143000"/>
            <a:ext cx="4396338" cy="576262"/>
          </a:xfrm>
        </p:spPr>
        <p:txBody>
          <a:bodyPr/>
          <a:lstStyle/>
          <a:p>
            <a:r>
              <a:rPr lang="fr-FR" b="1" dirty="0"/>
              <a:t>Résultat du modèle </a:t>
            </a:r>
          </a:p>
        </p:txBody>
      </p:sp>
      <p:sp>
        <p:nvSpPr>
          <p:cNvPr id="17" name="ZoneTexte 16">
            <a:extLst>
              <a:ext uri="{FF2B5EF4-FFF2-40B4-BE49-F238E27FC236}">
                <a16:creationId xmlns:a16="http://schemas.microsoft.com/office/drawing/2014/main" id="{FB34CBB6-6881-6C8C-98AD-D8C9541FCE28}"/>
              </a:ext>
            </a:extLst>
          </p:cNvPr>
          <p:cNvSpPr txBox="1"/>
          <p:nvPr/>
        </p:nvSpPr>
        <p:spPr>
          <a:xfrm>
            <a:off x="5712400" y="2060520"/>
            <a:ext cx="6242538" cy="427809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fr-FR" sz="1600" b="1" dirty="0">
                <a:ea typeface="+mn-lt"/>
                <a:cs typeface="+mn-lt"/>
              </a:rPr>
              <a:t>Dans ce modèle de régression linéaire multiple, la variable département HR (Ressources Humaines) semble </a:t>
            </a:r>
            <a:r>
              <a:rPr lang="fr-FR" sz="1600" b="1" dirty="0">
                <a:solidFill>
                  <a:schemeClr val="accent1">
                    <a:lumMod val="75000"/>
                  </a:schemeClr>
                </a:solidFill>
                <a:ea typeface="+mn-lt"/>
                <a:cs typeface="+mn-lt"/>
              </a:rPr>
              <a:t>ne pas être significativement</a:t>
            </a:r>
            <a:r>
              <a:rPr lang="fr-FR" sz="1600" b="1" dirty="0">
                <a:ea typeface="+mn-lt"/>
                <a:cs typeface="+mn-lt"/>
              </a:rPr>
              <a:t> associée à la satisfaction des employés, comme en témoigne le coefficient estimé de 1.029e-02 et une p-value de 0.407024, ce qui est supérieur au seuil de significativité habituel de 0.05. Cela suggère que le département RH n'a pas un effet significatif sur la satisfaction des employés une fois que les autres variables du modèle sont prises en compte. Cependant, il est important de noter que les autres variables, telles que la dernière évaluation, le nombre de projets, la durée dans l'entreprise, les accidents du travail, et les promotions, semblent avoir des effets significatifs sur la satisfaction des employés, comme en témoignent leurs coefficients estimés et leurs p-values. En outre, le modèle dans son ensemble a un R carré ajusté de 0.06276, ce qui signifie que le modèle explique environ 6.28% de la variation de la satisfaction des employés.</a:t>
            </a:r>
            <a:endParaRPr lang="fr-FR" sz="1600" b="1" dirty="0"/>
          </a:p>
        </p:txBody>
      </p:sp>
    </p:spTree>
    <p:extLst>
      <p:ext uri="{BB962C8B-B14F-4D97-AF65-F5344CB8AC3E}">
        <p14:creationId xmlns:p14="http://schemas.microsoft.com/office/powerpoint/2010/main" val="2563284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0</TotalTime>
  <Words>1</Words>
  <Application>Microsoft Office PowerPoint</Application>
  <PresentationFormat>Grand écran</PresentationFormat>
  <Paragraphs>1</Paragraphs>
  <Slides>11</Slides>
  <Notes>1</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Ion</vt:lpstr>
      <vt:lpstr>ETUDE PRATIQUE SUR DES DONNÉES DE L'ENQUÊTE SUR LA SATISFACTION DES EMPLOYÉS </vt:lpstr>
      <vt:lpstr>Présentation PowerPoint</vt:lpstr>
      <vt:lpstr>Présentation PowerPoint</vt:lpstr>
      <vt:lpstr>Présentation PowerPoint</vt:lpstr>
      <vt:lpstr>Analyse descriptive des données </vt:lpstr>
      <vt:lpstr>Visualisation des données catégorielles</vt:lpstr>
      <vt:lpstr>Présentation PowerPoint</vt:lpstr>
      <vt:lpstr>Analyse exploratoire des données</vt:lpstr>
      <vt:lpstr>Résultats et interprétation du modèle </vt:lpstr>
      <vt:lpstr>Homoscédasticité et évaluation des résidus du modèle </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
  <cp:lastModifiedBy/>
  <cp:revision>401</cp:revision>
  <dcterms:created xsi:type="dcterms:W3CDTF">2024-03-16T19:33:38Z</dcterms:created>
  <dcterms:modified xsi:type="dcterms:W3CDTF">2024-03-16T21:22:03Z</dcterms:modified>
</cp:coreProperties>
</file>