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8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6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19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30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77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61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47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44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46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95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05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7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1A4E0-30A0-4552-BD0F-E03E931B6533}" type="datetimeFigureOut">
              <a:rPr lang="es-MX" smtClean="0"/>
              <a:t>04/11/2025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68A4C-3966-4C49-A4E1-6F2221AB0E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846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91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41E6E9-1B72-C1E7-C249-FDAF29A13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212E72-65E2-6B39-9781-CEBC7F7B85BE}"/>
              </a:ext>
            </a:extLst>
          </p:cNvPr>
          <p:cNvSpPr txBox="1"/>
          <p:nvPr/>
        </p:nvSpPr>
        <p:spPr>
          <a:xfrm>
            <a:off x="2207623" y="53427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9767FC-CC43-FCEF-E443-C0C43F63FC01}"/>
              </a:ext>
            </a:extLst>
          </p:cNvPr>
          <p:cNvSpPr txBox="1"/>
          <p:nvPr/>
        </p:nvSpPr>
        <p:spPr>
          <a:xfrm>
            <a:off x="2207623" y="61482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727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44D88-03A8-D135-C600-735608364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26AE147-CC92-C169-5226-520C173B475B}"/>
              </a:ext>
            </a:extLst>
          </p:cNvPr>
          <p:cNvSpPr txBox="1"/>
          <p:nvPr/>
        </p:nvSpPr>
        <p:spPr>
          <a:xfrm>
            <a:off x="2978331" y="4202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A494E8-30AD-1309-1F59-7FF9E51048B5}"/>
              </a:ext>
            </a:extLst>
          </p:cNvPr>
          <p:cNvSpPr txBox="1"/>
          <p:nvPr/>
        </p:nvSpPr>
        <p:spPr>
          <a:xfrm>
            <a:off x="2978331" y="48855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10AC2B-4531-D235-36DD-617775D44A1F}"/>
              </a:ext>
            </a:extLst>
          </p:cNvPr>
          <p:cNvSpPr txBox="1"/>
          <p:nvPr/>
        </p:nvSpPr>
        <p:spPr>
          <a:xfrm>
            <a:off x="2978331" y="5568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1388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65B0D6-5071-794C-77EC-1351282C8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975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5</Words>
  <Application>Microsoft Office PowerPoint</Application>
  <PresentationFormat>Carta (216 x 279 mm)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Marketing</dc:creator>
  <cp:lastModifiedBy>Marketing</cp:lastModifiedBy>
  <cp:revision>2</cp:revision>
  <dcterms:created xsi:type="dcterms:W3CDTF">2025-10-29T22:14:49Z</dcterms:created>
  <dcterms:modified xsi:type="dcterms:W3CDTF">2025-11-04T16:18:33Z</dcterms:modified>
</cp:coreProperties>
</file>