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5"/>
  </p:notesMasterIdLst>
  <p:sldIdLst>
    <p:sldId id="262" r:id="rId2"/>
    <p:sldId id="261" r:id="rId3"/>
    <p:sldId id="265" r:id="rId4"/>
  </p:sldIdLst>
  <p:sldSz cx="30240288" cy="4280376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emplate" id="{DB535D34-CDEC-4698-B889-D1F7F528A4B5}">
          <p14:sldIdLst>
            <p14:sldId id="262"/>
          </p14:sldIdLst>
        </p14:section>
        <p14:section name="Examples" id="{4FC42A81-9901-41EE-AFE1-C770175CF669}">
          <p14:sldIdLst>
            <p14:sldId id="261"/>
            <p14:sldId id="26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5D320B1-6294-BCFA-A9AF-C9C3DCC92FF6}" name="Le Prevost, Marthe" initials="ML" userId="S::rmjlms1@ucl.ac.uk::56f49cf1-9ab1-4fbf-b460-bff296c1cde6" providerId="AD"/>
  <p188:author id="{3A1982DF-2CBD-7896-8C9D-C4CC008E1038}" name="Freddy Bikioli" initials="FB" userId="ef9f7d11b5637587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2D0D6"/>
    <a:srgbClr val="2C5D62"/>
    <a:srgbClr val="DFEFF1"/>
    <a:srgbClr val="449099"/>
    <a:srgbClr val="346E74"/>
    <a:srgbClr val="000000"/>
    <a:srgbClr val="FFB703"/>
    <a:srgbClr val="D09500"/>
    <a:srgbClr val="FAF9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BA6A936-0202-4A05-BC7B-2C38559D7442}" v="2" dt="2025-11-05T19:08:23.8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552" autoAdjust="0"/>
  </p:normalViewPr>
  <p:slideViewPr>
    <p:cSldViewPr snapToGrid="0">
      <p:cViewPr>
        <p:scale>
          <a:sx n="33" d="100"/>
          <a:sy n="33" d="100"/>
        </p:scale>
        <p:origin x="758" y="-54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12" Type="http://schemas.microsoft.com/office/2018/10/relationships/authors" Target="author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notesMaster" Target="notesMasters/notesMaster1.xml"/><Relationship Id="rId1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mber Coolens" userId="d44f64aa-cf54-4b79-b541-a2c093401d08" providerId="ADAL" clId="{C8967D5F-1C56-4589-A2D3-559248E3DCDA}"/>
    <pc:docChg chg="delSld modSld modSection">
      <pc:chgData name="Amber Coolens" userId="d44f64aa-cf54-4b79-b541-a2c093401d08" providerId="ADAL" clId="{C8967D5F-1C56-4589-A2D3-559248E3DCDA}" dt="2025-11-05T19:08:26.918" v="5" actId="1076"/>
      <pc:docMkLst>
        <pc:docMk/>
      </pc:docMkLst>
      <pc:sldChg chg="del">
        <pc:chgData name="Amber Coolens" userId="d44f64aa-cf54-4b79-b541-a2c093401d08" providerId="ADAL" clId="{C8967D5F-1C56-4589-A2D3-559248E3DCDA}" dt="2025-11-05T19:04:31.299" v="0" actId="47"/>
        <pc:sldMkLst>
          <pc:docMk/>
          <pc:sldMk cId="1564583721" sldId="264"/>
        </pc:sldMkLst>
      </pc:sldChg>
      <pc:sldChg chg="modSp mod">
        <pc:chgData name="Amber Coolens" userId="d44f64aa-cf54-4b79-b541-a2c093401d08" providerId="ADAL" clId="{C8967D5F-1C56-4589-A2D3-559248E3DCDA}" dt="2025-11-05T19:08:26.918" v="5" actId="1076"/>
        <pc:sldMkLst>
          <pc:docMk/>
          <pc:sldMk cId="3680538774" sldId="265"/>
        </pc:sldMkLst>
        <pc:picChg chg="mod">
          <ac:chgData name="Amber Coolens" userId="d44f64aa-cf54-4b79-b541-a2c093401d08" providerId="ADAL" clId="{C8967D5F-1C56-4589-A2D3-559248E3DCDA}" dt="2025-11-05T19:08:26.918" v="5" actId="1076"/>
          <ac:picMkLst>
            <pc:docMk/>
            <pc:sldMk cId="3680538774" sldId="265"/>
            <ac:picMk id="3" creationId="{7C64C059-B34E-6475-93B1-8130AD0F9346}"/>
          </ac:picMkLst>
        </pc:picChg>
        <pc:picChg chg="mod">
          <ac:chgData name="Amber Coolens" userId="d44f64aa-cf54-4b79-b541-a2c093401d08" providerId="ADAL" clId="{C8967D5F-1C56-4589-A2D3-559248E3DCDA}" dt="2025-11-05T19:08:21.608" v="2" actId="1076"/>
          <ac:picMkLst>
            <pc:docMk/>
            <pc:sldMk cId="3680538774" sldId="265"/>
            <ac:picMk id="5" creationId="{C6C46784-8D15-05A4-A5A6-53F319C2595B}"/>
          </ac:picMkLst>
        </pc:picChg>
        <pc:picChg chg="mod">
          <ac:chgData name="Amber Coolens" userId="d44f64aa-cf54-4b79-b541-a2c093401d08" providerId="ADAL" clId="{C8967D5F-1C56-4589-A2D3-559248E3DCDA}" dt="2025-11-05T19:08:23.844" v="3" actId="1076"/>
          <ac:picMkLst>
            <pc:docMk/>
            <pc:sldMk cId="3680538774" sldId="265"/>
            <ac:picMk id="1026" creationId="{7A1A3ECD-B05F-F330-DC53-DB3B8134DEE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E86E04-2C7D-44A3-9809-4BBA2C46EAD9}" type="datetimeFigureOut">
              <a:rPr lang="en-GB" smtClean="0"/>
              <a:t>05/11/2025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39975" y="1143000"/>
            <a:ext cx="21780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FBF40F-225C-427F-85C3-7422B39BEDC8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65261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317713" rtl="0" eaLnBrk="1" latinLnBrk="0" hangingPunct="1">
      <a:defRPr sz="3042" kern="1200">
        <a:solidFill>
          <a:schemeClr val="tx1"/>
        </a:solidFill>
        <a:latin typeface="+mn-lt"/>
        <a:ea typeface="+mn-ea"/>
        <a:cs typeface="+mn-cs"/>
      </a:defRPr>
    </a:lvl1pPr>
    <a:lvl2pPr marL="1158856" algn="l" defTabSz="2317713" rtl="0" eaLnBrk="1" latinLnBrk="0" hangingPunct="1">
      <a:defRPr sz="3042" kern="1200">
        <a:solidFill>
          <a:schemeClr val="tx1"/>
        </a:solidFill>
        <a:latin typeface="+mn-lt"/>
        <a:ea typeface="+mn-ea"/>
        <a:cs typeface="+mn-cs"/>
      </a:defRPr>
    </a:lvl2pPr>
    <a:lvl3pPr marL="2317713" algn="l" defTabSz="2317713" rtl="0" eaLnBrk="1" latinLnBrk="0" hangingPunct="1">
      <a:defRPr sz="3042" kern="1200">
        <a:solidFill>
          <a:schemeClr val="tx1"/>
        </a:solidFill>
        <a:latin typeface="+mn-lt"/>
        <a:ea typeface="+mn-ea"/>
        <a:cs typeface="+mn-cs"/>
      </a:defRPr>
    </a:lvl3pPr>
    <a:lvl4pPr marL="3476569" algn="l" defTabSz="2317713" rtl="0" eaLnBrk="1" latinLnBrk="0" hangingPunct="1">
      <a:defRPr sz="3042" kern="1200">
        <a:solidFill>
          <a:schemeClr val="tx1"/>
        </a:solidFill>
        <a:latin typeface="+mn-lt"/>
        <a:ea typeface="+mn-ea"/>
        <a:cs typeface="+mn-cs"/>
      </a:defRPr>
    </a:lvl4pPr>
    <a:lvl5pPr marL="4635425" algn="l" defTabSz="2317713" rtl="0" eaLnBrk="1" latinLnBrk="0" hangingPunct="1">
      <a:defRPr sz="3042" kern="1200">
        <a:solidFill>
          <a:schemeClr val="tx1"/>
        </a:solidFill>
        <a:latin typeface="+mn-lt"/>
        <a:ea typeface="+mn-ea"/>
        <a:cs typeface="+mn-cs"/>
      </a:defRPr>
    </a:lvl5pPr>
    <a:lvl6pPr marL="5794281" algn="l" defTabSz="2317713" rtl="0" eaLnBrk="1" latinLnBrk="0" hangingPunct="1">
      <a:defRPr sz="3042" kern="1200">
        <a:solidFill>
          <a:schemeClr val="tx1"/>
        </a:solidFill>
        <a:latin typeface="+mn-lt"/>
        <a:ea typeface="+mn-ea"/>
        <a:cs typeface="+mn-cs"/>
      </a:defRPr>
    </a:lvl6pPr>
    <a:lvl7pPr marL="6953138" algn="l" defTabSz="2317713" rtl="0" eaLnBrk="1" latinLnBrk="0" hangingPunct="1">
      <a:defRPr sz="3042" kern="1200">
        <a:solidFill>
          <a:schemeClr val="tx1"/>
        </a:solidFill>
        <a:latin typeface="+mn-lt"/>
        <a:ea typeface="+mn-ea"/>
        <a:cs typeface="+mn-cs"/>
      </a:defRPr>
    </a:lvl7pPr>
    <a:lvl8pPr marL="8111994" algn="l" defTabSz="2317713" rtl="0" eaLnBrk="1" latinLnBrk="0" hangingPunct="1">
      <a:defRPr sz="3042" kern="1200">
        <a:solidFill>
          <a:schemeClr val="tx1"/>
        </a:solidFill>
        <a:latin typeface="+mn-lt"/>
        <a:ea typeface="+mn-ea"/>
        <a:cs typeface="+mn-cs"/>
      </a:defRPr>
    </a:lvl8pPr>
    <a:lvl9pPr marL="9270850" algn="l" defTabSz="2317713" rtl="0" eaLnBrk="1" latinLnBrk="0" hangingPunct="1">
      <a:defRPr sz="3042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8022" y="7005156"/>
            <a:ext cx="25704245" cy="14902051"/>
          </a:xfrm>
        </p:spPr>
        <p:txBody>
          <a:bodyPr anchor="b"/>
          <a:lstStyle>
            <a:lvl1pPr algn="ctr">
              <a:defRPr sz="19843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0036" y="22481887"/>
            <a:ext cx="22680216" cy="10334331"/>
          </a:xfrm>
        </p:spPr>
        <p:txBody>
          <a:bodyPr/>
          <a:lstStyle>
            <a:lvl1pPr marL="0" indent="0" algn="ctr">
              <a:buNone/>
              <a:defRPr sz="7937"/>
            </a:lvl1pPr>
            <a:lvl2pPr marL="1512006" indent="0" algn="ctr">
              <a:buNone/>
              <a:defRPr sz="6614"/>
            </a:lvl2pPr>
            <a:lvl3pPr marL="3024012" indent="0" algn="ctr">
              <a:buNone/>
              <a:defRPr sz="5953"/>
            </a:lvl3pPr>
            <a:lvl4pPr marL="4536018" indent="0" algn="ctr">
              <a:buNone/>
              <a:defRPr sz="5291"/>
            </a:lvl4pPr>
            <a:lvl5pPr marL="6048024" indent="0" algn="ctr">
              <a:buNone/>
              <a:defRPr sz="5291"/>
            </a:lvl5pPr>
            <a:lvl6pPr marL="7560031" indent="0" algn="ctr">
              <a:buNone/>
              <a:defRPr sz="5291"/>
            </a:lvl6pPr>
            <a:lvl7pPr marL="9072037" indent="0" algn="ctr">
              <a:buNone/>
              <a:defRPr sz="5291"/>
            </a:lvl7pPr>
            <a:lvl8pPr marL="10584043" indent="0" algn="ctr">
              <a:buNone/>
              <a:defRPr sz="5291"/>
            </a:lvl8pPr>
            <a:lvl9pPr marL="12096049" indent="0" algn="ctr">
              <a:buNone/>
              <a:defRPr sz="5291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AD9D0-1824-447D-B339-A2DFC4C1EB22}" type="datetimeFigureOut">
              <a:rPr lang="en-GB" smtClean="0"/>
              <a:t>05/11/2025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8996C-A992-4751-BEE8-36BD7EF699F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5446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AD9D0-1824-447D-B339-A2DFC4C1EB22}" type="datetimeFigureOut">
              <a:rPr lang="en-GB" smtClean="0"/>
              <a:t>05/11/2025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8996C-A992-4751-BEE8-36BD7EF699F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0355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640708" y="2278904"/>
            <a:ext cx="6520562" cy="36274211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79021" y="2278904"/>
            <a:ext cx="19183683" cy="36274211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AD9D0-1824-447D-B339-A2DFC4C1EB22}" type="datetimeFigureOut">
              <a:rPr lang="en-GB" smtClean="0"/>
              <a:t>05/11/2025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8996C-A992-4751-BEE8-36BD7EF699F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8242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AD9D0-1824-447D-B339-A2DFC4C1EB22}" type="datetimeFigureOut">
              <a:rPr lang="en-GB" smtClean="0"/>
              <a:t>05/11/2025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8996C-A992-4751-BEE8-36BD7EF699F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7445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3272" y="10671229"/>
            <a:ext cx="26082248" cy="17805173"/>
          </a:xfrm>
        </p:spPr>
        <p:txBody>
          <a:bodyPr anchor="b"/>
          <a:lstStyle>
            <a:lvl1pPr>
              <a:defRPr sz="19843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63272" y="28644846"/>
            <a:ext cx="26082248" cy="9363320"/>
          </a:xfrm>
        </p:spPr>
        <p:txBody>
          <a:bodyPr/>
          <a:lstStyle>
            <a:lvl1pPr marL="0" indent="0">
              <a:buNone/>
              <a:defRPr sz="7937">
                <a:solidFill>
                  <a:schemeClr val="tx1">
                    <a:tint val="82000"/>
                  </a:schemeClr>
                </a:solidFill>
              </a:defRPr>
            </a:lvl1pPr>
            <a:lvl2pPr marL="1512006" indent="0">
              <a:buNone/>
              <a:defRPr sz="6614">
                <a:solidFill>
                  <a:schemeClr val="tx1">
                    <a:tint val="82000"/>
                  </a:schemeClr>
                </a:solidFill>
              </a:defRPr>
            </a:lvl2pPr>
            <a:lvl3pPr marL="3024012" indent="0">
              <a:buNone/>
              <a:defRPr sz="5953">
                <a:solidFill>
                  <a:schemeClr val="tx1">
                    <a:tint val="82000"/>
                  </a:schemeClr>
                </a:solidFill>
              </a:defRPr>
            </a:lvl3pPr>
            <a:lvl4pPr marL="4536018" indent="0">
              <a:buNone/>
              <a:defRPr sz="5291">
                <a:solidFill>
                  <a:schemeClr val="tx1">
                    <a:tint val="82000"/>
                  </a:schemeClr>
                </a:solidFill>
              </a:defRPr>
            </a:lvl4pPr>
            <a:lvl5pPr marL="6048024" indent="0">
              <a:buNone/>
              <a:defRPr sz="5291">
                <a:solidFill>
                  <a:schemeClr val="tx1">
                    <a:tint val="82000"/>
                  </a:schemeClr>
                </a:solidFill>
              </a:defRPr>
            </a:lvl5pPr>
            <a:lvl6pPr marL="7560031" indent="0">
              <a:buNone/>
              <a:defRPr sz="5291">
                <a:solidFill>
                  <a:schemeClr val="tx1">
                    <a:tint val="82000"/>
                  </a:schemeClr>
                </a:solidFill>
              </a:defRPr>
            </a:lvl6pPr>
            <a:lvl7pPr marL="9072037" indent="0">
              <a:buNone/>
              <a:defRPr sz="5291">
                <a:solidFill>
                  <a:schemeClr val="tx1">
                    <a:tint val="82000"/>
                  </a:schemeClr>
                </a:solidFill>
              </a:defRPr>
            </a:lvl7pPr>
            <a:lvl8pPr marL="10584043" indent="0">
              <a:buNone/>
              <a:defRPr sz="5291">
                <a:solidFill>
                  <a:schemeClr val="tx1">
                    <a:tint val="82000"/>
                  </a:schemeClr>
                </a:solidFill>
              </a:defRPr>
            </a:lvl8pPr>
            <a:lvl9pPr marL="12096049" indent="0">
              <a:buNone/>
              <a:defRPr sz="5291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AD9D0-1824-447D-B339-A2DFC4C1EB22}" type="datetimeFigureOut">
              <a:rPr lang="en-GB" smtClean="0"/>
              <a:t>05/11/2025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8996C-A992-4751-BEE8-36BD7EF699F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0377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79020" y="11394520"/>
            <a:ext cx="12852122" cy="27158594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09146" y="11394520"/>
            <a:ext cx="12852122" cy="27158594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AD9D0-1824-447D-B339-A2DFC4C1EB22}" type="datetimeFigureOut">
              <a:rPr lang="en-GB" smtClean="0"/>
              <a:t>05/11/2025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8996C-A992-4751-BEE8-36BD7EF699F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8886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2959" y="2278913"/>
            <a:ext cx="26082248" cy="8273416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2962" y="10492870"/>
            <a:ext cx="12793057" cy="5142393"/>
          </a:xfrm>
        </p:spPr>
        <p:txBody>
          <a:bodyPr anchor="b"/>
          <a:lstStyle>
            <a:lvl1pPr marL="0" indent="0">
              <a:buNone/>
              <a:defRPr sz="7937" b="1"/>
            </a:lvl1pPr>
            <a:lvl2pPr marL="1512006" indent="0">
              <a:buNone/>
              <a:defRPr sz="6614" b="1"/>
            </a:lvl2pPr>
            <a:lvl3pPr marL="3024012" indent="0">
              <a:buNone/>
              <a:defRPr sz="5953" b="1"/>
            </a:lvl3pPr>
            <a:lvl4pPr marL="4536018" indent="0">
              <a:buNone/>
              <a:defRPr sz="5291" b="1"/>
            </a:lvl4pPr>
            <a:lvl5pPr marL="6048024" indent="0">
              <a:buNone/>
              <a:defRPr sz="5291" b="1"/>
            </a:lvl5pPr>
            <a:lvl6pPr marL="7560031" indent="0">
              <a:buNone/>
              <a:defRPr sz="5291" b="1"/>
            </a:lvl6pPr>
            <a:lvl7pPr marL="9072037" indent="0">
              <a:buNone/>
              <a:defRPr sz="5291" b="1"/>
            </a:lvl7pPr>
            <a:lvl8pPr marL="10584043" indent="0">
              <a:buNone/>
              <a:defRPr sz="5291" b="1"/>
            </a:lvl8pPr>
            <a:lvl9pPr marL="12096049" indent="0">
              <a:buNone/>
              <a:defRPr sz="5291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82962" y="15635264"/>
            <a:ext cx="12793057" cy="22997117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309148" y="10492870"/>
            <a:ext cx="12856061" cy="5142393"/>
          </a:xfrm>
        </p:spPr>
        <p:txBody>
          <a:bodyPr anchor="b"/>
          <a:lstStyle>
            <a:lvl1pPr marL="0" indent="0">
              <a:buNone/>
              <a:defRPr sz="7937" b="1"/>
            </a:lvl1pPr>
            <a:lvl2pPr marL="1512006" indent="0">
              <a:buNone/>
              <a:defRPr sz="6614" b="1"/>
            </a:lvl2pPr>
            <a:lvl3pPr marL="3024012" indent="0">
              <a:buNone/>
              <a:defRPr sz="5953" b="1"/>
            </a:lvl3pPr>
            <a:lvl4pPr marL="4536018" indent="0">
              <a:buNone/>
              <a:defRPr sz="5291" b="1"/>
            </a:lvl4pPr>
            <a:lvl5pPr marL="6048024" indent="0">
              <a:buNone/>
              <a:defRPr sz="5291" b="1"/>
            </a:lvl5pPr>
            <a:lvl6pPr marL="7560031" indent="0">
              <a:buNone/>
              <a:defRPr sz="5291" b="1"/>
            </a:lvl6pPr>
            <a:lvl7pPr marL="9072037" indent="0">
              <a:buNone/>
              <a:defRPr sz="5291" b="1"/>
            </a:lvl7pPr>
            <a:lvl8pPr marL="10584043" indent="0">
              <a:buNone/>
              <a:defRPr sz="5291" b="1"/>
            </a:lvl8pPr>
            <a:lvl9pPr marL="12096049" indent="0">
              <a:buNone/>
              <a:defRPr sz="5291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309148" y="15635264"/>
            <a:ext cx="12856061" cy="22997117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AD9D0-1824-447D-B339-A2DFC4C1EB22}" type="datetimeFigureOut">
              <a:rPr lang="en-GB" smtClean="0"/>
              <a:t>05/11/2025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8996C-A992-4751-BEE8-36BD7EF699F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8222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AD9D0-1824-447D-B339-A2DFC4C1EB22}" type="datetimeFigureOut">
              <a:rPr lang="en-GB" smtClean="0"/>
              <a:t>05/11/2025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8996C-A992-4751-BEE8-36BD7EF699F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7126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AD9D0-1824-447D-B339-A2DFC4C1EB22}" type="datetimeFigureOut">
              <a:rPr lang="en-GB" smtClean="0"/>
              <a:t>05/11/2025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8996C-A992-4751-BEE8-36BD7EF699F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5227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2959" y="2853584"/>
            <a:ext cx="9753280" cy="9987545"/>
          </a:xfrm>
        </p:spPr>
        <p:txBody>
          <a:bodyPr anchor="b"/>
          <a:lstStyle>
            <a:lvl1pPr>
              <a:defRPr sz="10583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56061" y="6162959"/>
            <a:ext cx="15309146" cy="30418415"/>
          </a:xfrm>
        </p:spPr>
        <p:txBody>
          <a:bodyPr/>
          <a:lstStyle>
            <a:lvl1pPr>
              <a:defRPr sz="10583"/>
            </a:lvl1pPr>
            <a:lvl2pPr>
              <a:defRPr sz="9260"/>
            </a:lvl2pPr>
            <a:lvl3pPr>
              <a:defRPr sz="7937"/>
            </a:lvl3pPr>
            <a:lvl4pPr>
              <a:defRPr sz="6614"/>
            </a:lvl4pPr>
            <a:lvl5pPr>
              <a:defRPr sz="6614"/>
            </a:lvl5pPr>
            <a:lvl6pPr>
              <a:defRPr sz="6614"/>
            </a:lvl6pPr>
            <a:lvl7pPr>
              <a:defRPr sz="6614"/>
            </a:lvl7pPr>
            <a:lvl8pPr>
              <a:defRPr sz="6614"/>
            </a:lvl8pPr>
            <a:lvl9pPr>
              <a:defRPr sz="6614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2959" y="12841129"/>
            <a:ext cx="9753280" cy="23789780"/>
          </a:xfrm>
        </p:spPr>
        <p:txBody>
          <a:bodyPr/>
          <a:lstStyle>
            <a:lvl1pPr marL="0" indent="0">
              <a:buNone/>
              <a:defRPr sz="5291"/>
            </a:lvl1pPr>
            <a:lvl2pPr marL="1512006" indent="0">
              <a:buNone/>
              <a:defRPr sz="4630"/>
            </a:lvl2pPr>
            <a:lvl3pPr marL="3024012" indent="0">
              <a:buNone/>
              <a:defRPr sz="3969"/>
            </a:lvl3pPr>
            <a:lvl4pPr marL="4536018" indent="0">
              <a:buNone/>
              <a:defRPr sz="3307"/>
            </a:lvl4pPr>
            <a:lvl5pPr marL="6048024" indent="0">
              <a:buNone/>
              <a:defRPr sz="3307"/>
            </a:lvl5pPr>
            <a:lvl6pPr marL="7560031" indent="0">
              <a:buNone/>
              <a:defRPr sz="3307"/>
            </a:lvl6pPr>
            <a:lvl7pPr marL="9072037" indent="0">
              <a:buNone/>
              <a:defRPr sz="3307"/>
            </a:lvl7pPr>
            <a:lvl8pPr marL="10584043" indent="0">
              <a:buNone/>
              <a:defRPr sz="3307"/>
            </a:lvl8pPr>
            <a:lvl9pPr marL="12096049" indent="0">
              <a:buNone/>
              <a:defRPr sz="3307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AD9D0-1824-447D-B339-A2DFC4C1EB22}" type="datetimeFigureOut">
              <a:rPr lang="en-GB" smtClean="0"/>
              <a:t>05/11/2025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8996C-A992-4751-BEE8-36BD7EF699F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69358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2959" y="2853584"/>
            <a:ext cx="9753280" cy="9987545"/>
          </a:xfrm>
        </p:spPr>
        <p:txBody>
          <a:bodyPr anchor="b"/>
          <a:lstStyle>
            <a:lvl1pPr>
              <a:defRPr sz="10583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56061" y="6162959"/>
            <a:ext cx="15309146" cy="30418415"/>
          </a:xfrm>
        </p:spPr>
        <p:txBody>
          <a:bodyPr anchor="t"/>
          <a:lstStyle>
            <a:lvl1pPr marL="0" indent="0">
              <a:buNone/>
              <a:defRPr sz="10583"/>
            </a:lvl1pPr>
            <a:lvl2pPr marL="1512006" indent="0">
              <a:buNone/>
              <a:defRPr sz="9260"/>
            </a:lvl2pPr>
            <a:lvl3pPr marL="3024012" indent="0">
              <a:buNone/>
              <a:defRPr sz="7937"/>
            </a:lvl3pPr>
            <a:lvl4pPr marL="4536018" indent="0">
              <a:buNone/>
              <a:defRPr sz="6614"/>
            </a:lvl4pPr>
            <a:lvl5pPr marL="6048024" indent="0">
              <a:buNone/>
              <a:defRPr sz="6614"/>
            </a:lvl5pPr>
            <a:lvl6pPr marL="7560031" indent="0">
              <a:buNone/>
              <a:defRPr sz="6614"/>
            </a:lvl6pPr>
            <a:lvl7pPr marL="9072037" indent="0">
              <a:buNone/>
              <a:defRPr sz="6614"/>
            </a:lvl7pPr>
            <a:lvl8pPr marL="10584043" indent="0">
              <a:buNone/>
              <a:defRPr sz="6614"/>
            </a:lvl8pPr>
            <a:lvl9pPr marL="12096049" indent="0">
              <a:buNone/>
              <a:defRPr sz="6614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2959" y="12841129"/>
            <a:ext cx="9753280" cy="23789780"/>
          </a:xfrm>
        </p:spPr>
        <p:txBody>
          <a:bodyPr/>
          <a:lstStyle>
            <a:lvl1pPr marL="0" indent="0">
              <a:buNone/>
              <a:defRPr sz="5291"/>
            </a:lvl1pPr>
            <a:lvl2pPr marL="1512006" indent="0">
              <a:buNone/>
              <a:defRPr sz="4630"/>
            </a:lvl2pPr>
            <a:lvl3pPr marL="3024012" indent="0">
              <a:buNone/>
              <a:defRPr sz="3969"/>
            </a:lvl3pPr>
            <a:lvl4pPr marL="4536018" indent="0">
              <a:buNone/>
              <a:defRPr sz="3307"/>
            </a:lvl4pPr>
            <a:lvl5pPr marL="6048024" indent="0">
              <a:buNone/>
              <a:defRPr sz="3307"/>
            </a:lvl5pPr>
            <a:lvl6pPr marL="7560031" indent="0">
              <a:buNone/>
              <a:defRPr sz="3307"/>
            </a:lvl6pPr>
            <a:lvl7pPr marL="9072037" indent="0">
              <a:buNone/>
              <a:defRPr sz="3307"/>
            </a:lvl7pPr>
            <a:lvl8pPr marL="10584043" indent="0">
              <a:buNone/>
              <a:defRPr sz="3307"/>
            </a:lvl8pPr>
            <a:lvl9pPr marL="12096049" indent="0">
              <a:buNone/>
              <a:defRPr sz="3307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AD9D0-1824-447D-B339-A2DFC4C1EB22}" type="datetimeFigureOut">
              <a:rPr lang="en-GB" smtClean="0"/>
              <a:t>05/11/2025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8996C-A992-4751-BEE8-36BD7EF699F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2547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79020" y="2278913"/>
            <a:ext cx="26082248" cy="82734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79020" y="11394520"/>
            <a:ext cx="26082248" cy="27158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79020" y="39672756"/>
            <a:ext cx="6804065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969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F3AD9D0-1824-447D-B339-A2DFC4C1EB22}" type="datetimeFigureOut">
              <a:rPr lang="en-GB" smtClean="0"/>
              <a:t>05/11/2025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17096" y="39672756"/>
            <a:ext cx="10206097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969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357203" y="39672756"/>
            <a:ext cx="6804065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969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F8996C-A992-4751-BEE8-36BD7EF699F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6520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3024012" rtl="0" eaLnBrk="1" latinLnBrk="0" hangingPunct="1">
        <a:lnSpc>
          <a:spcPct val="90000"/>
        </a:lnSpc>
        <a:spcBef>
          <a:spcPct val="0"/>
        </a:spcBef>
        <a:buNone/>
        <a:defRPr sz="1455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56003" indent="-756003" algn="l" defTabSz="3024012" rtl="0" eaLnBrk="1" latinLnBrk="0" hangingPunct="1">
        <a:lnSpc>
          <a:spcPct val="90000"/>
        </a:lnSpc>
        <a:spcBef>
          <a:spcPts val="3307"/>
        </a:spcBef>
        <a:buFont typeface="Arial" panose="020B0604020202020204" pitchFamily="34" charset="0"/>
        <a:buChar char="•"/>
        <a:defRPr sz="9260" kern="1200">
          <a:solidFill>
            <a:schemeClr val="tx1"/>
          </a:solidFill>
          <a:latin typeface="+mn-lt"/>
          <a:ea typeface="+mn-ea"/>
          <a:cs typeface="+mn-cs"/>
        </a:defRPr>
      </a:lvl1pPr>
      <a:lvl2pPr marL="2268009" indent="-756003" algn="l" defTabSz="3024012" rtl="0" eaLnBrk="1" latinLnBrk="0" hangingPunct="1">
        <a:lnSpc>
          <a:spcPct val="90000"/>
        </a:lnSpc>
        <a:spcBef>
          <a:spcPts val="1654"/>
        </a:spcBef>
        <a:buFont typeface="Arial" panose="020B0604020202020204" pitchFamily="34" charset="0"/>
        <a:buChar char="•"/>
        <a:defRPr sz="7937" kern="1200">
          <a:solidFill>
            <a:schemeClr val="tx1"/>
          </a:solidFill>
          <a:latin typeface="+mn-lt"/>
          <a:ea typeface="+mn-ea"/>
          <a:cs typeface="+mn-cs"/>
        </a:defRPr>
      </a:lvl2pPr>
      <a:lvl3pPr marL="3780015" indent="-756003" algn="l" defTabSz="3024012" rtl="0" eaLnBrk="1" latinLnBrk="0" hangingPunct="1">
        <a:lnSpc>
          <a:spcPct val="90000"/>
        </a:lnSpc>
        <a:spcBef>
          <a:spcPts val="1654"/>
        </a:spcBef>
        <a:buFont typeface="Arial" panose="020B0604020202020204" pitchFamily="34" charset="0"/>
        <a:buChar char="•"/>
        <a:defRPr sz="6614" kern="1200">
          <a:solidFill>
            <a:schemeClr val="tx1"/>
          </a:solidFill>
          <a:latin typeface="+mn-lt"/>
          <a:ea typeface="+mn-ea"/>
          <a:cs typeface="+mn-cs"/>
        </a:defRPr>
      </a:lvl3pPr>
      <a:lvl4pPr marL="5292021" indent="-756003" algn="l" defTabSz="3024012" rtl="0" eaLnBrk="1" latinLnBrk="0" hangingPunct="1">
        <a:lnSpc>
          <a:spcPct val="90000"/>
        </a:lnSpc>
        <a:spcBef>
          <a:spcPts val="1654"/>
        </a:spcBef>
        <a:buFont typeface="Arial" panose="020B0604020202020204" pitchFamily="34" charset="0"/>
        <a:buChar char="•"/>
        <a:defRPr sz="5953" kern="1200">
          <a:solidFill>
            <a:schemeClr val="tx1"/>
          </a:solidFill>
          <a:latin typeface="+mn-lt"/>
          <a:ea typeface="+mn-ea"/>
          <a:cs typeface="+mn-cs"/>
        </a:defRPr>
      </a:lvl4pPr>
      <a:lvl5pPr marL="6804028" indent="-756003" algn="l" defTabSz="3024012" rtl="0" eaLnBrk="1" latinLnBrk="0" hangingPunct="1">
        <a:lnSpc>
          <a:spcPct val="90000"/>
        </a:lnSpc>
        <a:spcBef>
          <a:spcPts val="1654"/>
        </a:spcBef>
        <a:buFont typeface="Arial" panose="020B0604020202020204" pitchFamily="34" charset="0"/>
        <a:buChar char="•"/>
        <a:defRPr sz="5953" kern="1200">
          <a:solidFill>
            <a:schemeClr val="tx1"/>
          </a:solidFill>
          <a:latin typeface="+mn-lt"/>
          <a:ea typeface="+mn-ea"/>
          <a:cs typeface="+mn-cs"/>
        </a:defRPr>
      </a:lvl5pPr>
      <a:lvl6pPr marL="8316034" indent="-756003" algn="l" defTabSz="3024012" rtl="0" eaLnBrk="1" latinLnBrk="0" hangingPunct="1">
        <a:lnSpc>
          <a:spcPct val="90000"/>
        </a:lnSpc>
        <a:spcBef>
          <a:spcPts val="1654"/>
        </a:spcBef>
        <a:buFont typeface="Arial" panose="020B0604020202020204" pitchFamily="34" charset="0"/>
        <a:buChar char="•"/>
        <a:defRPr sz="5953" kern="1200">
          <a:solidFill>
            <a:schemeClr val="tx1"/>
          </a:solidFill>
          <a:latin typeface="+mn-lt"/>
          <a:ea typeface="+mn-ea"/>
          <a:cs typeface="+mn-cs"/>
        </a:defRPr>
      </a:lvl6pPr>
      <a:lvl7pPr marL="9828040" indent="-756003" algn="l" defTabSz="3024012" rtl="0" eaLnBrk="1" latinLnBrk="0" hangingPunct="1">
        <a:lnSpc>
          <a:spcPct val="90000"/>
        </a:lnSpc>
        <a:spcBef>
          <a:spcPts val="1654"/>
        </a:spcBef>
        <a:buFont typeface="Arial" panose="020B0604020202020204" pitchFamily="34" charset="0"/>
        <a:buChar char="•"/>
        <a:defRPr sz="5953" kern="1200">
          <a:solidFill>
            <a:schemeClr val="tx1"/>
          </a:solidFill>
          <a:latin typeface="+mn-lt"/>
          <a:ea typeface="+mn-ea"/>
          <a:cs typeface="+mn-cs"/>
        </a:defRPr>
      </a:lvl7pPr>
      <a:lvl8pPr marL="11340046" indent="-756003" algn="l" defTabSz="3024012" rtl="0" eaLnBrk="1" latinLnBrk="0" hangingPunct="1">
        <a:lnSpc>
          <a:spcPct val="90000"/>
        </a:lnSpc>
        <a:spcBef>
          <a:spcPts val="1654"/>
        </a:spcBef>
        <a:buFont typeface="Arial" panose="020B0604020202020204" pitchFamily="34" charset="0"/>
        <a:buChar char="•"/>
        <a:defRPr sz="5953" kern="1200">
          <a:solidFill>
            <a:schemeClr val="tx1"/>
          </a:solidFill>
          <a:latin typeface="+mn-lt"/>
          <a:ea typeface="+mn-ea"/>
          <a:cs typeface="+mn-cs"/>
        </a:defRPr>
      </a:lvl8pPr>
      <a:lvl9pPr marL="12852052" indent="-756003" algn="l" defTabSz="3024012" rtl="0" eaLnBrk="1" latinLnBrk="0" hangingPunct="1">
        <a:lnSpc>
          <a:spcPct val="90000"/>
        </a:lnSpc>
        <a:spcBef>
          <a:spcPts val="1654"/>
        </a:spcBef>
        <a:buFont typeface="Arial" panose="020B0604020202020204" pitchFamily="34" charset="0"/>
        <a:buChar char="•"/>
        <a:defRPr sz="595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024012" rtl="0" eaLnBrk="1" latinLnBrk="0" hangingPunct="1">
        <a:defRPr sz="5953" kern="1200">
          <a:solidFill>
            <a:schemeClr val="tx1"/>
          </a:solidFill>
          <a:latin typeface="+mn-lt"/>
          <a:ea typeface="+mn-ea"/>
          <a:cs typeface="+mn-cs"/>
        </a:defRPr>
      </a:lvl1pPr>
      <a:lvl2pPr marL="1512006" algn="l" defTabSz="3024012" rtl="0" eaLnBrk="1" latinLnBrk="0" hangingPunct="1">
        <a:defRPr sz="5953" kern="1200">
          <a:solidFill>
            <a:schemeClr val="tx1"/>
          </a:solidFill>
          <a:latin typeface="+mn-lt"/>
          <a:ea typeface="+mn-ea"/>
          <a:cs typeface="+mn-cs"/>
        </a:defRPr>
      </a:lvl2pPr>
      <a:lvl3pPr marL="3024012" algn="l" defTabSz="3024012" rtl="0" eaLnBrk="1" latinLnBrk="0" hangingPunct="1">
        <a:defRPr sz="5953" kern="1200">
          <a:solidFill>
            <a:schemeClr val="tx1"/>
          </a:solidFill>
          <a:latin typeface="+mn-lt"/>
          <a:ea typeface="+mn-ea"/>
          <a:cs typeface="+mn-cs"/>
        </a:defRPr>
      </a:lvl3pPr>
      <a:lvl4pPr marL="4536018" algn="l" defTabSz="3024012" rtl="0" eaLnBrk="1" latinLnBrk="0" hangingPunct="1">
        <a:defRPr sz="5953" kern="1200">
          <a:solidFill>
            <a:schemeClr val="tx1"/>
          </a:solidFill>
          <a:latin typeface="+mn-lt"/>
          <a:ea typeface="+mn-ea"/>
          <a:cs typeface="+mn-cs"/>
        </a:defRPr>
      </a:lvl4pPr>
      <a:lvl5pPr marL="6048024" algn="l" defTabSz="3024012" rtl="0" eaLnBrk="1" latinLnBrk="0" hangingPunct="1">
        <a:defRPr sz="5953" kern="1200">
          <a:solidFill>
            <a:schemeClr val="tx1"/>
          </a:solidFill>
          <a:latin typeface="+mn-lt"/>
          <a:ea typeface="+mn-ea"/>
          <a:cs typeface="+mn-cs"/>
        </a:defRPr>
      </a:lvl5pPr>
      <a:lvl6pPr marL="7560031" algn="l" defTabSz="3024012" rtl="0" eaLnBrk="1" latinLnBrk="0" hangingPunct="1">
        <a:defRPr sz="5953" kern="1200">
          <a:solidFill>
            <a:schemeClr val="tx1"/>
          </a:solidFill>
          <a:latin typeface="+mn-lt"/>
          <a:ea typeface="+mn-ea"/>
          <a:cs typeface="+mn-cs"/>
        </a:defRPr>
      </a:lvl6pPr>
      <a:lvl7pPr marL="9072037" algn="l" defTabSz="3024012" rtl="0" eaLnBrk="1" latinLnBrk="0" hangingPunct="1">
        <a:defRPr sz="5953" kern="1200">
          <a:solidFill>
            <a:schemeClr val="tx1"/>
          </a:solidFill>
          <a:latin typeface="+mn-lt"/>
          <a:ea typeface="+mn-ea"/>
          <a:cs typeface="+mn-cs"/>
        </a:defRPr>
      </a:lvl7pPr>
      <a:lvl8pPr marL="10584043" algn="l" defTabSz="3024012" rtl="0" eaLnBrk="1" latinLnBrk="0" hangingPunct="1">
        <a:defRPr sz="5953" kern="1200">
          <a:solidFill>
            <a:schemeClr val="tx1"/>
          </a:solidFill>
          <a:latin typeface="+mn-lt"/>
          <a:ea typeface="+mn-ea"/>
          <a:cs typeface="+mn-cs"/>
        </a:defRPr>
      </a:lvl8pPr>
      <a:lvl9pPr marL="12096049" algn="l" defTabSz="3024012" rtl="0" eaLnBrk="1" latinLnBrk="0" hangingPunct="1">
        <a:defRPr sz="595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hyperlink" Target="mailto:freddybikioli@gmail.com" TargetMode="External"/><Relationship Id="rId21" Type="http://schemas.openxmlformats.org/officeDocument/2006/relationships/image" Target="../media/image3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image" Target="../media/image5.png"/><Relationship Id="rId16" Type="http://schemas.openxmlformats.org/officeDocument/2006/relationships/image" Target="../media/image18.png"/><Relationship Id="rId20" Type="http://schemas.openxmlformats.org/officeDocument/2006/relationships/image" Target="../media/image2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jpeg"/><Relationship Id="rId10" Type="http://schemas.openxmlformats.org/officeDocument/2006/relationships/image" Target="../media/image12.jpeg"/><Relationship Id="rId19" Type="http://schemas.openxmlformats.org/officeDocument/2006/relationships/image" Target="../media/image1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jpeg"/><Relationship Id="rId22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6.jpeg"/><Relationship Id="rId18" Type="http://schemas.openxmlformats.org/officeDocument/2006/relationships/image" Target="../media/image17.jpeg"/><Relationship Id="rId26" Type="http://schemas.openxmlformats.org/officeDocument/2006/relationships/image" Target="../media/image37.png"/><Relationship Id="rId39" Type="http://schemas.openxmlformats.org/officeDocument/2006/relationships/image" Target="../media/image50.svg"/><Relationship Id="rId21" Type="http://schemas.openxmlformats.org/officeDocument/2006/relationships/image" Target="../media/image32.svg"/><Relationship Id="rId34" Type="http://schemas.openxmlformats.org/officeDocument/2006/relationships/image" Target="../media/image45.png"/><Relationship Id="rId7" Type="http://schemas.openxmlformats.org/officeDocument/2006/relationships/image" Target="../media/image24.jpg"/><Relationship Id="rId2" Type="http://schemas.openxmlformats.org/officeDocument/2006/relationships/image" Target="../media/image21.png"/><Relationship Id="rId16" Type="http://schemas.openxmlformats.org/officeDocument/2006/relationships/image" Target="../media/image29.png"/><Relationship Id="rId20" Type="http://schemas.openxmlformats.org/officeDocument/2006/relationships/image" Target="../media/image31.png"/><Relationship Id="rId29" Type="http://schemas.openxmlformats.org/officeDocument/2006/relationships/image" Target="../media/image40.svg"/><Relationship Id="rId41" Type="http://schemas.openxmlformats.org/officeDocument/2006/relationships/image" Target="../media/image52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3.png"/><Relationship Id="rId24" Type="http://schemas.openxmlformats.org/officeDocument/2006/relationships/image" Target="../media/image35.png"/><Relationship Id="rId32" Type="http://schemas.openxmlformats.org/officeDocument/2006/relationships/image" Target="../media/image43.png"/><Relationship Id="rId37" Type="http://schemas.openxmlformats.org/officeDocument/2006/relationships/image" Target="../media/image48.svg"/><Relationship Id="rId40" Type="http://schemas.openxmlformats.org/officeDocument/2006/relationships/image" Target="../media/image51.png"/><Relationship Id="rId5" Type="http://schemas.openxmlformats.org/officeDocument/2006/relationships/image" Target="../media/image14.png"/><Relationship Id="rId15" Type="http://schemas.openxmlformats.org/officeDocument/2006/relationships/image" Target="../media/image28.png"/><Relationship Id="rId23" Type="http://schemas.openxmlformats.org/officeDocument/2006/relationships/image" Target="../media/image34.jpeg"/><Relationship Id="rId28" Type="http://schemas.openxmlformats.org/officeDocument/2006/relationships/image" Target="../media/image39.png"/><Relationship Id="rId36" Type="http://schemas.openxmlformats.org/officeDocument/2006/relationships/image" Target="../media/image47.png"/><Relationship Id="rId10" Type="http://schemas.openxmlformats.org/officeDocument/2006/relationships/image" Target="../media/image2.svg"/><Relationship Id="rId19" Type="http://schemas.openxmlformats.org/officeDocument/2006/relationships/image" Target="../media/image6.png"/><Relationship Id="rId31" Type="http://schemas.openxmlformats.org/officeDocument/2006/relationships/image" Target="../media/image42.svg"/><Relationship Id="rId4" Type="http://schemas.openxmlformats.org/officeDocument/2006/relationships/image" Target="../media/image23.png"/><Relationship Id="rId9" Type="http://schemas.openxmlformats.org/officeDocument/2006/relationships/image" Target="../media/image1.png"/><Relationship Id="rId14" Type="http://schemas.openxmlformats.org/officeDocument/2006/relationships/image" Target="../media/image27.jpeg"/><Relationship Id="rId22" Type="http://schemas.openxmlformats.org/officeDocument/2006/relationships/image" Target="../media/image33.jpeg"/><Relationship Id="rId27" Type="http://schemas.openxmlformats.org/officeDocument/2006/relationships/image" Target="../media/image38.svg"/><Relationship Id="rId30" Type="http://schemas.openxmlformats.org/officeDocument/2006/relationships/image" Target="../media/image41.png"/><Relationship Id="rId35" Type="http://schemas.openxmlformats.org/officeDocument/2006/relationships/image" Target="../media/image46.svg"/><Relationship Id="rId8" Type="http://schemas.openxmlformats.org/officeDocument/2006/relationships/image" Target="../media/image25.png"/><Relationship Id="rId3" Type="http://schemas.openxmlformats.org/officeDocument/2006/relationships/image" Target="../media/image22.png"/><Relationship Id="rId12" Type="http://schemas.openxmlformats.org/officeDocument/2006/relationships/image" Target="../media/image4.svg"/><Relationship Id="rId17" Type="http://schemas.openxmlformats.org/officeDocument/2006/relationships/image" Target="../media/image30.png"/><Relationship Id="rId25" Type="http://schemas.openxmlformats.org/officeDocument/2006/relationships/image" Target="../media/image36.png"/><Relationship Id="rId33" Type="http://schemas.openxmlformats.org/officeDocument/2006/relationships/image" Target="../media/image44.svg"/><Relationship Id="rId38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748DFC-4137-1AE3-9332-AE9949DBF3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71A962F4-52DE-6FD0-FF82-14E467F1537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3697" b="28716"/>
          <a:stretch>
            <a:fillRect/>
          </a:stretch>
        </p:blipFill>
        <p:spPr>
          <a:xfrm>
            <a:off x="191178" y="-170892"/>
            <a:ext cx="12873094" cy="3445872"/>
          </a:xfrm>
        </p:spPr>
      </p:pic>
      <p:sp>
        <p:nvSpPr>
          <p:cNvPr id="6" name="Rechthoek: afgeronde hoeken 5">
            <a:extLst>
              <a:ext uri="{FF2B5EF4-FFF2-40B4-BE49-F238E27FC236}">
                <a16:creationId xmlns:a16="http://schemas.microsoft.com/office/drawing/2014/main" id="{623C1EF2-FF97-964A-CCB9-E0D591C98AD6}"/>
              </a:ext>
            </a:extLst>
          </p:cNvPr>
          <p:cNvSpPr/>
          <p:nvPr/>
        </p:nvSpPr>
        <p:spPr>
          <a:xfrm>
            <a:off x="550450" y="11041039"/>
            <a:ext cx="12320712" cy="1125647"/>
          </a:xfrm>
          <a:prstGeom prst="roundRect">
            <a:avLst/>
          </a:prstGeom>
          <a:solidFill>
            <a:srgbClr val="DFEF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4954" b="1" dirty="0">
                <a:solidFill>
                  <a:srgbClr val="2C5D62"/>
                </a:solidFill>
                <a:ea typeface="Arial"/>
                <a:cs typeface="Arial"/>
                <a:sym typeface="Arial"/>
              </a:rPr>
              <a:t>Title</a:t>
            </a:r>
            <a:endParaRPr lang="en-GB" sz="1135" b="1" dirty="0">
              <a:solidFill>
                <a:srgbClr val="2C5D62"/>
              </a:solidFill>
              <a:ea typeface="Verdana"/>
              <a:cs typeface="Verdana"/>
              <a:sym typeface="Verdana"/>
            </a:endParaRPr>
          </a:p>
        </p:txBody>
      </p:sp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id="{ACA64DCA-D034-634F-E247-B22A852E1948}"/>
              </a:ext>
            </a:extLst>
          </p:cNvPr>
          <p:cNvSpPr/>
          <p:nvPr/>
        </p:nvSpPr>
        <p:spPr>
          <a:xfrm>
            <a:off x="13266487" y="11041039"/>
            <a:ext cx="16423352" cy="1125647"/>
          </a:xfrm>
          <a:prstGeom prst="roundRect">
            <a:avLst/>
          </a:prstGeom>
          <a:solidFill>
            <a:srgbClr val="DFEF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4954" b="1" dirty="0" err="1">
                <a:solidFill>
                  <a:srgbClr val="2C5D62"/>
                </a:solidFill>
                <a:ea typeface="Verdana"/>
              </a:rPr>
              <a:t>Title</a:t>
            </a:r>
            <a:endParaRPr lang="fr-FR" sz="5573" b="1" dirty="0">
              <a:solidFill>
                <a:srgbClr val="2C5D62"/>
              </a:solidFill>
              <a:ea typeface="Verdana"/>
              <a:cs typeface="Verdana"/>
              <a:sym typeface="Verdana"/>
            </a:endParaRPr>
          </a:p>
        </p:txBody>
      </p:sp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911D5E45-090E-1787-EFC4-0A5F59BB0A00}"/>
              </a:ext>
            </a:extLst>
          </p:cNvPr>
          <p:cNvSpPr/>
          <p:nvPr/>
        </p:nvSpPr>
        <p:spPr>
          <a:xfrm>
            <a:off x="466152" y="3460983"/>
            <a:ext cx="29306052" cy="4299943"/>
          </a:xfrm>
          <a:prstGeom prst="roundRect">
            <a:avLst/>
          </a:prstGeom>
          <a:noFill/>
          <a:ln w="3175">
            <a:solidFill>
              <a:srgbClr val="DFEFF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6192" b="1" dirty="0" err="1">
                <a:solidFill>
                  <a:srgbClr val="346E74"/>
                </a:solidFill>
              </a:rPr>
              <a:t>Title</a:t>
            </a:r>
            <a:endParaRPr lang="nl-BE" sz="6192" b="1" dirty="0">
              <a:solidFill>
                <a:srgbClr val="346E74"/>
              </a:solidFill>
            </a:endParaRPr>
          </a:p>
          <a:p>
            <a:pPr algn="ctr"/>
            <a:endParaRPr lang="nl-BE" sz="6811" b="1" dirty="0">
              <a:solidFill>
                <a:srgbClr val="346E74"/>
              </a:solidFill>
            </a:endParaRPr>
          </a:p>
          <a:p>
            <a:pPr algn="ctr"/>
            <a:r>
              <a:rPr lang="en-GB" sz="3715" dirty="0">
                <a:solidFill>
                  <a:srgbClr val="2C5D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Gadugi" panose="020B0502040204020203" pitchFamily="34" charset="0"/>
                <a:cs typeface="Calibri" panose="020F0502020204030204" pitchFamily="34" charset="0"/>
              </a:rPr>
              <a:t>Subtitle</a:t>
            </a:r>
            <a:r>
              <a:rPr lang="en-GB" sz="4128" dirty="0">
                <a:solidFill>
                  <a:srgbClr val="2C5D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Gadugi" panose="020B0502040204020203" pitchFamily="34" charset="0"/>
                <a:cs typeface="Calibri" panose="020F0502020204030204" pitchFamily="34" charset="0"/>
              </a:rPr>
              <a:t>, authors,…</a:t>
            </a:r>
            <a:endParaRPr lang="en-GB" sz="4128" baseline="30000" dirty="0">
              <a:solidFill>
                <a:srgbClr val="2C5D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adugi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FC9C44DF-0B8A-8FB4-A230-58D6A8A2E123}"/>
              </a:ext>
            </a:extLst>
          </p:cNvPr>
          <p:cNvSpPr txBox="1"/>
          <p:nvPr/>
        </p:nvSpPr>
        <p:spPr>
          <a:xfrm>
            <a:off x="550450" y="12384592"/>
            <a:ext cx="12320712" cy="48150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715" b="1" dirty="0">
                <a:solidFill>
                  <a:srgbClr val="2C5D62"/>
                </a:solidFill>
                <a:ea typeface="Gadugi" panose="020B0502040204020203" pitchFamily="34" charset="0"/>
              </a:rPr>
              <a:t>Lorem ipsum dolor sit </a:t>
            </a:r>
            <a:r>
              <a:rPr lang="en-US" sz="3715" b="1" dirty="0" err="1">
                <a:solidFill>
                  <a:srgbClr val="2C5D62"/>
                </a:solidFill>
                <a:ea typeface="Gadugi" panose="020B0502040204020203" pitchFamily="34" charset="0"/>
              </a:rPr>
              <a:t>amet</a:t>
            </a:r>
            <a:r>
              <a:rPr lang="en-US" sz="3715" b="1" dirty="0">
                <a:solidFill>
                  <a:srgbClr val="2C5D62"/>
                </a:solidFill>
                <a:ea typeface="Gadugi" panose="020B0502040204020203" pitchFamily="34" charset="0"/>
              </a:rPr>
              <a:t>, </a:t>
            </a:r>
            <a:r>
              <a:rPr lang="en-US" sz="3715" b="1" dirty="0" err="1">
                <a:solidFill>
                  <a:srgbClr val="2C5D62"/>
                </a:solidFill>
                <a:ea typeface="Gadugi" panose="020B0502040204020203" pitchFamily="34" charset="0"/>
              </a:rPr>
              <a:t>consectetuer</a:t>
            </a:r>
            <a:r>
              <a:rPr lang="en-US" sz="3715" b="1" dirty="0">
                <a:solidFill>
                  <a:srgbClr val="2C5D62"/>
                </a:solidFill>
                <a:ea typeface="Gadugi" panose="020B0502040204020203" pitchFamily="34" charset="0"/>
              </a:rPr>
              <a:t> </a:t>
            </a:r>
            <a:r>
              <a:rPr lang="en-US" sz="3715" b="1" dirty="0" err="1">
                <a:solidFill>
                  <a:srgbClr val="2C5D62"/>
                </a:solidFill>
                <a:ea typeface="Gadugi" panose="020B0502040204020203" pitchFamily="34" charset="0"/>
              </a:rPr>
              <a:t>adipiscing</a:t>
            </a:r>
            <a:r>
              <a:rPr lang="en-US" sz="3715" b="1" dirty="0">
                <a:solidFill>
                  <a:srgbClr val="2C5D62"/>
                </a:solidFill>
                <a:ea typeface="Gadugi" panose="020B0502040204020203" pitchFamily="34" charset="0"/>
              </a:rPr>
              <a:t> </a:t>
            </a:r>
            <a:r>
              <a:rPr lang="en-US" sz="3715" b="1" dirty="0" err="1">
                <a:solidFill>
                  <a:srgbClr val="2C5D62"/>
                </a:solidFill>
                <a:ea typeface="Gadugi" panose="020B0502040204020203" pitchFamily="34" charset="0"/>
              </a:rPr>
              <a:t>elit</a:t>
            </a:r>
            <a:r>
              <a:rPr lang="en-US" sz="3715" b="1" dirty="0">
                <a:solidFill>
                  <a:srgbClr val="2C5D62"/>
                </a:solidFill>
                <a:ea typeface="Gadugi" panose="020B0502040204020203" pitchFamily="34" charset="0"/>
              </a:rPr>
              <a:t>. Aenean </a:t>
            </a:r>
            <a:r>
              <a:rPr lang="en-US" sz="3715" b="1" dirty="0" err="1">
                <a:solidFill>
                  <a:srgbClr val="2C5D62"/>
                </a:solidFill>
                <a:ea typeface="Gadugi" panose="020B0502040204020203" pitchFamily="34" charset="0"/>
              </a:rPr>
              <a:t>commodo</a:t>
            </a:r>
            <a:r>
              <a:rPr lang="en-US" sz="3715" b="1" dirty="0">
                <a:solidFill>
                  <a:srgbClr val="2C5D62"/>
                </a:solidFill>
                <a:ea typeface="Gadugi" panose="020B0502040204020203" pitchFamily="34" charset="0"/>
              </a:rPr>
              <a:t> ligula </a:t>
            </a:r>
            <a:r>
              <a:rPr lang="en-US" sz="3715" b="1" dirty="0" err="1">
                <a:solidFill>
                  <a:srgbClr val="2C5D62"/>
                </a:solidFill>
                <a:ea typeface="Gadugi" panose="020B0502040204020203" pitchFamily="34" charset="0"/>
              </a:rPr>
              <a:t>eget</a:t>
            </a:r>
            <a:r>
              <a:rPr lang="en-US" sz="3715" b="1" dirty="0">
                <a:solidFill>
                  <a:srgbClr val="2C5D62"/>
                </a:solidFill>
                <a:ea typeface="Gadugi" panose="020B0502040204020203" pitchFamily="34" charset="0"/>
              </a:rPr>
              <a:t> dolor. Aenean </a:t>
            </a:r>
            <a:r>
              <a:rPr lang="en-US" sz="3715" b="1" dirty="0" err="1">
                <a:solidFill>
                  <a:srgbClr val="2C5D62"/>
                </a:solidFill>
                <a:ea typeface="Gadugi" panose="020B0502040204020203" pitchFamily="34" charset="0"/>
              </a:rPr>
              <a:t>massa</a:t>
            </a:r>
            <a:r>
              <a:rPr lang="en-US" sz="3715" b="1" dirty="0">
                <a:solidFill>
                  <a:srgbClr val="2C5D62"/>
                </a:solidFill>
                <a:ea typeface="Gadugi" panose="020B0502040204020203" pitchFamily="34" charset="0"/>
              </a:rPr>
              <a:t>. </a:t>
            </a:r>
            <a:r>
              <a:rPr lang="en-US" sz="3715" dirty="0">
                <a:solidFill>
                  <a:srgbClr val="2C5D62"/>
                </a:solidFill>
                <a:ea typeface="Gadugi" panose="020B0502040204020203" pitchFamily="34" charset="0"/>
              </a:rPr>
              <a:t>Cum sociis </a:t>
            </a:r>
            <a:r>
              <a:rPr lang="en-US" sz="3715" dirty="0" err="1">
                <a:solidFill>
                  <a:srgbClr val="2C5D62"/>
                </a:solidFill>
                <a:ea typeface="Gadugi" panose="020B0502040204020203" pitchFamily="34" charset="0"/>
              </a:rPr>
              <a:t>natoque</a:t>
            </a:r>
            <a:r>
              <a:rPr lang="en-US" sz="3715" dirty="0">
                <a:solidFill>
                  <a:srgbClr val="2C5D62"/>
                </a:solidFill>
                <a:ea typeface="Gadugi" panose="020B0502040204020203" pitchFamily="34" charset="0"/>
              </a:rPr>
              <a:t> </a:t>
            </a:r>
            <a:r>
              <a:rPr lang="en-US" sz="3715" dirty="0" err="1">
                <a:solidFill>
                  <a:srgbClr val="2C5D62"/>
                </a:solidFill>
                <a:ea typeface="Gadugi" panose="020B0502040204020203" pitchFamily="34" charset="0"/>
              </a:rPr>
              <a:t>penatibus</a:t>
            </a:r>
            <a:r>
              <a:rPr lang="en-US" sz="3715" dirty="0">
                <a:solidFill>
                  <a:srgbClr val="2C5D62"/>
                </a:solidFill>
                <a:ea typeface="Gadugi" panose="020B0502040204020203" pitchFamily="34" charset="0"/>
              </a:rPr>
              <a:t> et </a:t>
            </a:r>
            <a:r>
              <a:rPr lang="en-US" sz="3715" dirty="0" err="1">
                <a:solidFill>
                  <a:srgbClr val="2C5D62"/>
                </a:solidFill>
                <a:ea typeface="Gadugi" panose="020B0502040204020203" pitchFamily="34" charset="0"/>
              </a:rPr>
              <a:t>magnis</a:t>
            </a:r>
            <a:r>
              <a:rPr lang="en-US" sz="3715" dirty="0">
                <a:solidFill>
                  <a:srgbClr val="2C5D62"/>
                </a:solidFill>
                <a:ea typeface="Gadugi" panose="020B0502040204020203" pitchFamily="34" charset="0"/>
              </a:rPr>
              <a:t> dis parturient </a:t>
            </a:r>
            <a:r>
              <a:rPr lang="en-US" sz="3715" dirty="0" err="1">
                <a:solidFill>
                  <a:srgbClr val="2C5D62"/>
                </a:solidFill>
                <a:ea typeface="Gadugi" panose="020B0502040204020203" pitchFamily="34" charset="0"/>
              </a:rPr>
              <a:t>montes</a:t>
            </a:r>
            <a:r>
              <a:rPr lang="en-US" sz="3715" dirty="0">
                <a:solidFill>
                  <a:srgbClr val="2C5D62"/>
                </a:solidFill>
                <a:ea typeface="Gadugi" panose="020B0502040204020203" pitchFamily="34" charset="0"/>
              </a:rPr>
              <a:t>, </a:t>
            </a:r>
            <a:r>
              <a:rPr lang="en-US" sz="3715" dirty="0" err="1">
                <a:solidFill>
                  <a:srgbClr val="2C5D62"/>
                </a:solidFill>
                <a:ea typeface="Gadugi" panose="020B0502040204020203" pitchFamily="34" charset="0"/>
              </a:rPr>
              <a:t>nascetur</a:t>
            </a:r>
            <a:r>
              <a:rPr lang="en-US" sz="3715" dirty="0">
                <a:solidFill>
                  <a:srgbClr val="2C5D62"/>
                </a:solidFill>
                <a:ea typeface="Gadugi" panose="020B0502040204020203" pitchFamily="34" charset="0"/>
              </a:rPr>
              <a:t> </a:t>
            </a:r>
            <a:r>
              <a:rPr lang="en-US" sz="3715" dirty="0" err="1">
                <a:solidFill>
                  <a:srgbClr val="2C5D62"/>
                </a:solidFill>
                <a:ea typeface="Gadugi" panose="020B0502040204020203" pitchFamily="34" charset="0"/>
              </a:rPr>
              <a:t>ridiculus</a:t>
            </a:r>
            <a:r>
              <a:rPr lang="en-US" sz="3715" dirty="0">
                <a:solidFill>
                  <a:srgbClr val="2C5D62"/>
                </a:solidFill>
                <a:ea typeface="Gadugi" panose="020B0502040204020203" pitchFamily="34" charset="0"/>
              </a:rPr>
              <a:t> mus. </a:t>
            </a:r>
          </a:p>
          <a:p>
            <a:pPr algn="just"/>
            <a:endParaRPr lang="en-US" sz="3715" dirty="0">
              <a:solidFill>
                <a:srgbClr val="2C5D62"/>
              </a:solidFill>
              <a:ea typeface="Gadugi" panose="020B0502040204020203" pitchFamily="34" charset="0"/>
            </a:endParaRPr>
          </a:p>
          <a:p>
            <a:pPr algn="just"/>
            <a:r>
              <a:rPr lang="en-US" sz="3715" b="1" dirty="0">
                <a:solidFill>
                  <a:srgbClr val="D09500"/>
                </a:solidFill>
                <a:ea typeface="Gadugi" panose="020B0502040204020203" pitchFamily="34" charset="0"/>
              </a:rPr>
              <a:t>Emphasis: </a:t>
            </a:r>
            <a:r>
              <a:rPr lang="en-US" sz="3715" dirty="0">
                <a:solidFill>
                  <a:srgbClr val="2C5D62"/>
                </a:solidFill>
                <a:ea typeface="Gadugi" panose="020B0502040204020203" pitchFamily="34" charset="0"/>
              </a:rPr>
              <a:t>Lorem ipsum dolor sit </a:t>
            </a:r>
            <a:r>
              <a:rPr lang="en-US" sz="3715" dirty="0" err="1">
                <a:solidFill>
                  <a:srgbClr val="2C5D62"/>
                </a:solidFill>
                <a:ea typeface="Gadugi" panose="020B0502040204020203" pitchFamily="34" charset="0"/>
              </a:rPr>
              <a:t>amet</a:t>
            </a:r>
            <a:r>
              <a:rPr lang="en-US" sz="3715" dirty="0">
                <a:solidFill>
                  <a:srgbClr val="2C5D62"/>
                </a:solidFill>
                <a:ea typeface="Gadugi" panose="020B0502040204020203" pitchFamily="34" charset="0"/>
              </a:rPr>
              <a:t>, </a:t>
            </a:r>
            <a:r>
              <a:rPr lang="en-US" sz="3715" dirty="0" err="1">
                <a:solidFill>
                  <a:srgbClr val="2C5D62"/>
                </a:solidFill>
                <a:ea typeface="Gadugi" panose="020B0502040204020203" pitchFamily="34" charset="0"/>
              </a:rPr>
              <a:t>consectetuer</a:t>
            </a:r>
            <a:r>
              <a:rPr lang="en-US" sz="3715" dirty="0">
                <a:solidFill>
                  <a:srgbClr val="2C5D62"/>
                </a:solidFill>
                <a:ea typeface="Gadugi" panose="020B0502040204020203" pitchFamily="34" charset="0"/>
              </a:rPr>
              <a:t> </a:t>
            </a:r>
            <a:r>
              <a:rPr lang="en-US" sz="3715" dirty="0" err="1">
                <a:solidFill>
                  <a:srgbClr val="2C5D62"/>
                </a:solidFill>
                <a:ea typeface="Gadugi" panose="020B0502040204020203" pitchFamily="34" charset="0"/>
              </a:rPr>
              <a:t>adipiscing</a:t>
            </a:r>
            <a:r>
              <a:rPr lang="en-US" sz="3715" dirty="0">
                <a:solidFill>
                  <a:srgbClr val="2C5D62"/>
                </a:solidFill>
                <a:ea typeface="Gadugi" panose="020B0502040204020203" pitchFamily="34" charset="0"/>
              </a:rPr>
              <a:t> </a:t>
            </a:r>
            <a:r>
              <a:rPr lang="en-US" sz="3715" dirty="0" err="1">
                <a:solidFill>
                  <a:srgbClr val="2C5D62"/>
                </a:solidFill>
                <a:ea typeface="Gadugi" panose="020B0502040204020203" pitchFamily="34" charset="0"/>
              </a:rPr>
              <a:t>elit</a:t>
            </a:r>
            <a:r>
              <a:rPr lang="en-US" sz="3715" dirty="0">
                <a:solidFill>
                  <a:srgbClr val="2C5D62"/>
                </a:solidFill>
                <a:ea typeface="Gadugi" panose="020B0502040204020203" pitchFamily="34" charset="0"/>
              </a:rPr>
              <a:t>. Aenean </a:t>
            </a:r>
            <a:r>
              <a:rPr lang="en-US" sz="3715" dirty="0" err="1">
                <a:solidFill>
                  <a:srgbClr val="2C5D62"/>
                </a:solidFill>
                <a:ea typeface="Gadugi" panose="020B0502040204020203" pitchFamily="34" charset="0"/>
              </a:rPr>
              <a:t>commodo</a:t>
            </a:r>
            <a:r>
              <a:rPr lang="en-US" sz="3715" dirty="0">
                <a:solidFill>
                  <a:srgbClr val="2C5D62"/>
                </a:solidFill>
                <a:ea typeface="Gadugi" panose="020B0502040204020203" pitchFamily="34" charset="0"/>
              </a:rPr>
              <a:t> ligula </a:t>
            </a:r>
            <a:r>
              <a:rPr lang="en-US" sz="3715" dirty="0" err="1">
                <a:solidFill>
                  <a:srgbClr val="2C5D62"/>
                </a:solidFill>
                <a:ea typeface="Gadugi" panose="020B0502040204020203" pitchFamily="34" charset="0"/>
              </a:rPr>
              <a:t>eget</a:t>
            </a:r>
            <a:r>
              <a:rPr lang="en-US" sz="3715" dirty="0">
                <a:solidFill>
                  <a:srgbClr val="2C5D62"/>
                </a:solidFill>
                <a:ea typeface="Gadugi" panose="020B0502040204020203" pitchFamily="34" charset="0"/>
              </a:rPr>
              <a:t> dolor. Aenean </a:t>
            </a:r>
            <a:r>
              <a:rPr lang="en-US" sz="3715" dirty="0" err="1">
                <a:solidFill>
                  <a:srgbClr val="2C5D62"/>
                </a:solidFill>
                <a:ea typeface="Gadugi" panose="020B0502040204020203" pitchFamily="34" charset="0"/>
              </a:rPr>
              <a:t>massa</a:t>
            </a:r>
            <a:r>
              <a:rPr lang="en-US" sz="3715" dirty="0">
                <a:solidFill>
                  <a:srgbClr val="2C5D62"/>
                </a:solidFill>
                <a:ea typeface="Gadugi" panose="020B0502040204020203" pitchFamily="34" charset="0"/>
              </a:rPr>
              <a:t>. 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9A4FB12E-E437-72F1-A957-674BD6FB7FCD}"/>
              </a:ext>
            </a:extLst>
          </p:cNvPr>
          <p:cNvSpPr txBox="1"/>
          <p:nvPr/>
        </p:nvSpPr>
        <p:spPr>
          <a:xfrm>
            <a:off x="13208381" y="12422989"/>
            <a:ext cx="16481459" cy="3635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715" dirty="0">
                <a:solidFill>
                  <a:srgbClr val="2C5D62"/>
                </a:solidFill>
                <a:ea typeface="Gadugi" panose="020B0502040204020203" pitchFamily="34" charset="0"/>
              </a:rPr>
              <a:t>Lorem ipsum dolor sit </a:t>
            </a:r>
            <a:r>
              <a:rPr lang="en-US" sz="3715" dirty="0" err="1">
                <a:solidFill>
                  <a:srgbClr val="2C5D62"/>
                </a:solidFill>
                <a:ea typeface="Gadugi" panose="020B0502040204020203" pitchFamily="34" charset="0"/>
              </a:rPr>
              <a:t>amet</a:t>
            </a:r>
            <a:r>
              <a:rPr lang="en-US" sz="3715" dirty="0">
                <a:solidFill>
                  <a:srgbClr val="2C5D62"/>
                </a:solidFill>
                <a:ea typeface="Gadugi" panose="020B0502040204020203" pitchFamily="34" charset="0"/>
              </a:rPr>
              <a:t>, </a:t>
            </a:r>
            <a:r>
              <a:rPr lang="en-US" sz="3715" dirty="0" err="1">
                <a:solidFill>
                  <a:srgbClr val="2C5D62"/>
                </a:solidFill>
                <a:ea typeface="Gadugi" panose="020B0502040204020203" pitchFamily="34" charset="0"/>
              </a:rPr>
              <a:t>consectetuer</a:t>
            </a:r>
            <a:r>
              <a:rPr lang="en-US" sz="3715" dirty="0">
                <a:solidFill>
                  <a:srgbClr val="2C5D62"/>
                </a:solidFill>
                <a:ea typeface="Gadugi" panose="020B0502040204020203" pitchFamily="34" charset="0"/>
              </a:rPr>
              <a:t> </a:t>
            </a:r>
            <a:r>
              <a:rPr lang="en-US" sz="3715" dirty="0" err="1">
                <a:solidFill>
                  <a:srgbClr val="2C5D62"/>
                </a:solidFill>
                <a:ea typeface="Gadugi" panose="020B0502040204020203" pitchFamily="34" charset="0"/>
              </a:rPr>
              <a:t>adipiscing</a:t>
            </a:r>
            <a:r>
              <a:rPr lang="en-US" sz="3715" dirty="0">
                <a:solidFill>
                  <a:srgbClr val="2C5D62"/>
                </a:solidFill>
                <a:ea typeface="Gadugi" panose="020B0502040204020203" pitchFamily="34" charset="0"/>
              </a:rPr>
              <a:t> </a:t>
            </a:r>
            <a:r>
              <a:rPr lang="en-US" sz="3715" dirty="0" err="1">
                <a:solidFill>
                  <a:srgbClr val="2C5D62"/>
                </a:solidFill>
                <a:ea typeface="Gadugi" panose="020B0502040204020203" pitchFamily="34" charset="0"/>
              </a:rPr>
              <a:t>elit</a:t>
            </a:r>
            <a:r>
              <a:rPr lang="en-US" sz="3715" dirty="0">
                <a:solidFill>
                  <a:srgbClr val="2C5D62"/>
                </a:solidFill>
                <a:ea typeface="Gadugi" panose="020B0502040204020203" pitchFamily="34" charset="0"/>
              </a:rPr>
              <a:t>. Aenean </a:t>
            </a:r>
            <a:r>
              <a:rPr lang="en-US" sz="3715" dirty="0" err="1">
                <a:solidFill>
                  <a:srgbClr val="2C5D62"/>
                </a:solidFill>
                <a:ea typeface="Gadugi" panose="020B0502040204020203" pitchFamily="34" charset="0"/>
              </a:rPr>
              <a:t>commodo</a:t>
            </a:r>
            <a:r>
              <a:rPr lang="en-US" sz="3715" dirty="0">
                <a:solidFill>
                  <a:srgbClr val="2C5D62"/>
                </a:solidFill>
                <a:ea typeface="Gadugi" panose="020B0502040204020203" pitchFamily="34" charset="0"/>
              </a:rPr>
              <a:t> ligula </a:t>
            </a:r>
            <a:r>
              <a:rPr lang="en-US" sz="3715" dirty="0" err="1">
                <a:solidFill>
                  <a:srgbClr val="2C5D62"/>
                </a:solidFill>
                <a:ea typeface="Gadugi" panose="020B0502040204020203" pitchFamily="34" charset="0"/>
              </a:rPr>
              <a:t>eget</a:t>
            </a:r>
            <a:r>
              <a:rPr lang="en-US" sz="3715" dirty="0">
                <a:solidFill>
                  <a:srgbClr val="2C5D62"/>
                </a:solidFill>
                <a:ea typeface="Gadugi" panose="020B0502040204020203" pitchFamily="34" charset="0"/>
              </a:rPr>
              <a:t> dolor. Aenean </a:t>
            </a:r>
            <a:r>
              <a:rPr lang="en-US" sz="3715" dirty="0" err="1">
                <a:solidFill>
                  <a:srgbClr val="2C5D62"/>
                </a:solidFill>
                <a:ea typeface="Gadugi" panose="020B0502040204020203" pitchFamily="34" charset="0"/>
              </a:rPr>
              <a:t>massa</a:t>
            </a:r>
            <a:r>
              <a:rPr lang="en-US" sz="3715" dirty="0">
                <a:solidFill>
                  <a:srgbClr val="2C5D62"/>
                </a:solidFill>
                <a:ea typeface="Gadugi" panose="020B0502040204020203" pitchFamily="34" charset="0"/>
              </a:rPr>
              <a:t>. </a:t>
            </a:r>
          </a:p>
          <a:p>
            <a:pPr algn="just"/>
            <a:endParaRPr lang="en-US" sz="3715" dirty="0">
              <a:solidFill>
                <a:srgbClr val="2C5D62"/>
              </a:solidFill>
              <a:ea typeface="Gadugi" panose="020B0502040204020203" pitchFamily="34" charset="0"/>
            </a:endParaRPr>
          </a:p>
          <a:p>
            <a:pPr algn="just"/>
            <a:r>
              <a:rPr lang="en-US" sz="3715" dirty="0">
                <a:solidFill>
                  <a:srgbClr val="2C5D62"/>
                </a:solidFill>
                <a:ea typeface="Gadugi" panose="020B0502040204020203" pitchFamily="34" charset="0"/>
              </a:rPr>
              <a:t>Cum sociis </a:t>
            </a:r>
            <a:r>
              <a:rPr lang="en-US" sz="3715" dirty="0" err="1">
                <a:solidFill>
                  <a:srgbClr val="2C5D62"/>
                </a:solidFill>
                <a:ea typeface="Gadugi" panose="020B0502040204020203" pitchFamily="34" charset="0"/>
              </a:rPr>
              <a:t>natoque</a:t>
            </a:r>
            <a:r>
              <a:rPr lang="en-US" sz="3715" dirty="0">
                <a:solidFill>
                  <a:srgbClr val="2C5D62"/>
                </a:solidFill>
                <a:ea typeface="Gadugi" panose="020B0502040204020203" pitchFamily="34" charset="0"/>
              </a:rPr>
              <a:t> </a:t>
            </a:r>
            <a:r>
              <a:rPr lang="en-US" sz="3715" dirty="0" err="1">
                <a:solidFill>
                  <a:srgbClr val="2C5D62"/>
                </a:solidFill>
                <a:ea typeface="Gadugi" panose="020B0502040204020203" pitchFamily="34" charset="0"/>
              </a:rPr>
              <a:t>penatibus</a:t>
            </a:r>
            <a:r>
              <a:rPr lang="en-US" sz="3715" dirty="0">
                <a:solidFill>
                  <a:srgbClr val="2C5D62"/>
                </a:solidFill>
                <a:ea typeface="Gadugi" panose="020B0502040204020203" pitchFamily="34" charset="0"/>
              </a:rPr>
              <a:t> et </a:t>
            </a:r>
            <a:r>
              <a:rPr lang="en-US" sz="3715" dirty="0" err="1">
                <a:solidFill>
                  <a:srgbClr val="2C5D62"/>
                </a:solidFill>
                <a:ea typeface="Gadugi" panose="020B0502040204020203" pitchFamily="34" charset="0"/>
              </a:rPr>
              <a:t>magnis</a:t>
            </a:r>
            <a:r>
              <a:rPr lang="en-US" sz="3715" dirty="0">
                <a:solidFill>
                  <a:srgbClr val="2C5D62"/>
                </a:solidFill>
                <a:ea typeface="Gadugi" panose="020B0502040204020203" pitchFamily="34" charset="0"/>
              </a:rPr>
              <a:t> dis parturient </a:t>
            </a:r>
            <a:r>
              <a:rPr lang="en-US" sz="3715" dirty="0" err="1">
                <a:solidFill>
                  <a:srgbClr val="2C5D62"/>
                </a:solidFill>
                <a:ea typeface="Gadugi" panose="020B0502040204020203" pitchFamily="34" charset="0"/>
              </a:rPr>
              <a:t>montes</a:t>
            </a:r>
            <a:r>
              <a:rPr lang="en-US" sz="3715" dirty="0">
                <a:solidFill>
                  <a:srgbClr val="2C5D62"/>
                </a:solidFill>
                <a:ea typeface="Gadugi" panose="020B0502040204020203" pitchFamily="34" charset="0"/>
              </a:rPr>
              <a:t>, </a:t>
            </a:r>
            <a:r>
              <a:rPr lang="en-US" sz="3715" dirty="0" err="1">
                <a:solidFill>
                  <a:srgbClr val="2C5D62"/>
                </a:solidFill>
                <a:ea typeface="Gadugi" panose="020B0502040204020203" pitchFamily="34" charset="0"/>
              </a:rPr>
              <a:t>nascetur</a:t>
            </a:r>
            <a:r>
              <a:rPr lang="en-US" sz="3715" dirty="0">
                <a:solidFill>
                  <a:srgbClr val="2C5D62"/>
                </a:solidFill>
                <a:ea typeface="Gadugi" panose="020B0502040204020203" pitchFamily="34" charset="0"/>
              </a:rPr>
              <a:t> </a:t>
            </a:r>
            <a:r>
              <a:rPr lang="en-US" sz="3715" dirty="0" err="1">
                <a:solidFill>
                  <a:srgbClr val="2C5D62"/>
                </a:solidFill>
                <a:ea typeface="Gadugi" panose="020B0502040204020203" pitchFamily="34" charset="0"/>
              </a:rPr>
              <a:t>ridiculus</a:t>
            </a:r>
            <a:r>
              <a:rPr lang="en-US" sz="3715" dirty="0">
                <a:solidFill>
                  <a:srgbClr val="2C5D62"/>
                </a:solidFill>
                <a:ea typeface="Gadugi" panose="020B0502040204020203" pitchFamily="34" charset="0"/>
              </a:rPr>
              <a:t> mus. Donec </a:t>
            </a:r>
            <a:r>
              <a:rPr lang="en-US" sz="3715" dirty="0" err="1">
                <a:solidFill>
                  <a:srgbClr val="2C5D62"/>
                </a:solidFill>
                <a:ea typeface="Gadugi" panose="020B0502040204020203" pitchFamily="34" charset="0"/>
              </a:rPr>
              <a:t>quam</a:t>
            </a:r>
            <a:r>
              <a:rPr lang="en-US" sz="3715" dirty="0">
                <a:solidFill>
                  <a:srgbClr val="2C5D62"/>
                </a:solidFill>
                <a:ea typeface="Gadugi" panose="020B0502040204020203" pitchFamily="34" charset="0"/>
              </a:rPr>
              <a:t> </a:t>
            </a:r>
            <a:r>
              <a:rPr lang="en-US" sz="3715" dirty="0" err="1">
                <a:solidFill>
                  <a:srgbClr val="2C5D62"/>
                </a:solidFill>
                <a:ea typeface="Gadugi" panose="020B0502040204020203" pitchFamily="34" charset="0"/>
              </a:rPr>
              <a:t>felis</a:t>
            </a:r>
            <a:r>
              <a:rPr lang="en-US" sz="3715" dirty="0">
                <a:solidFill>
                  <a:srgbClr val="2C5D62"/>
                </a:solidFill>
                <a:ea typeface="Gadugi" panose="020B0502040204020203" pitchFamily="34" charset="0"/>
              </a:rPr>
              <a:t>, </a:t>
            </a:r>
            <a:r>
              <a:rPr lang="en-US" sz="3715" dirty="0" err="1">
                <a:solidFill>
                  <a:srgbClr val="2C5D62"/>
                </a:solidFill>
                <a:ea typeface="Gadugi" panose="020B0502040204020203" pitchFamily="34" charset="0"/>
              </a:rPr>
              <a:t>ultricies</a:t>
            </a:r>
            <a:r>
              <a:rPr lang="en-US" sz="3715" dirty="0">
                <a:solidFill>
                  <a:srgbClr val="2C5D62"/>
                </a:solidFill>
                <a:ea typeface="Gadugi" panose="020B0502040204020203" pitchFamily="34" charset="0"/>
              </a:rPr>
              <a:t> nec, </a:t>
            </a:r>
            <a:r>
              <a:rPr lang="en-US" sz="3715" dirty="0" err="1">
                <a:solidFill>
                  <a:srgbClr val="2C5D62"/>
                </a:solidFill>
                <a:ea typeface="Gadugi" panose="020B0502040204020203" pitchFamily="34" charset="0"/>
              </a:rPr>
              <a:t>pellentesque</a:t>
            </a:r>
            <a:r>
              <a:rPr lang="en-US" sz="3715" dirty="0">
                <a:solidFill>
                  <a:srgbClr val="2C5D62"/>
                </a:solidFill>
                <a:ea typeface="Gadugi" panose="020B0502040204020203" pitchFamily="34" charset="0"/>
              </a:rPr>
              <a:t> </a:t>
            </a:r>
            <a:r>
              <a:rPr lang="en-US" sz="3715" dirty="0" err="1">
                <a:solidFill>
                  <a:srgbClr val="2C5D62"/>
                </a:solidFill>
                <a:ea typeface="Gadugi" panose="020B0502040204020203" pitchFamily="34" charset="0"/>
              </a:rPr>
              <a:t>eu</a:t>
            </a:r>
            <a:r>
              <a:rPr lang="en-US" sz="3715" dirty="0">
                <a:solidFill>
                  <a:srgbClr val="2C5D62"/>
                </a:solidFill>
                <a:ea typeface="Gadugi" panose="020B0502040204020203" pitchFamily="34" charset="0"/>
              </a:rPr>
              <a:t>, </a:t>
            </a:r>
            <a:r>
              <a:rPr lang="en-US" sz="3715" dirty="0" err="1">
                <a:solidFill>
                  <a:srgbClr val="2C5D62"/>
                </a:solidFill>
                <a:ea typeface="Gadugi" panose="020B0502040204020203" pitchFamily="34" charset="0"/>
              </a:rPr>
              <a:t>pretium</a:t>
            </a:r>
            <a:r>
              <a:rPr lang="en-US" sz="3715" dirty="0">
                <a:solidFill>
                  <a:srgbClr val="2C5D62"/>
                </a:solidFill>
                <a:ea typeface="Gadugi" panose="020B0502040204020203" pitchFamily="34" charset="0"/>
              </a:rPr>
              <a:t> </a:t>
            </a:r>
            <a:r>
              <a:rPr lang="en-US" sz="3715" dirty="0" err="1">
                <a:solidFill>
                  <a:srgbClr val="2C5D62"/>
                </a:solidFill>
                <a:ea typeface="Gadugi" panose="020B0502040204020203" pitchFamily="34" charset="0"/>
              </a:rPr>
              <a:t>quis</a:t>
            </a:r>
            <a:r>
              <a:rPr lang="en-US" sz="3715" dirty="0">
                <a:solidFill>
                  <a:srgbClr val="2C5D62"/>
                </a:solidFill>
                <a:ea typeface="Gadugi" panose="020B0502040204020203" pitchFamily="34" charset="0"/>
              </a:rPr>
              <a:t>, sem. </a:t>
            </a:r>
          </a:p>
        </p:txBody>
      </p:sp>
      <p:sp>
        <p:nvSpPr>
          <p:cNvPr id="24" name="Rechthoek: afgeronde hoeken 23">
            <a:extLst>
              <a:ext uri="{FF2B5EF4-FFF2-40B4-BE49-F238E27FC236}">
                <a16:creationId xmlns:a16="http://schemas.microsoft.com/office/drawing/2014/main" id="{75ABC073-35CE-E6A9-9C04-5FC9CBB0560B}"/>
              </a:ext>
            </a:extLst>
          </p:cNvPr>
          <p:cNvSpPr/>
          <p:nvPr/>
        </p:nvSpPr>
        <p:spPr>
          <a:xfrm>
            <a:off x="734342" y="23364574"/>
            <a:ext cx="12320712" cy="1011341"/>
          </a:xfrm>
          <a:prstGeom prst="roundRect">
            <a:avLst/>
          </a:prstGeom>
          <a:solidFill>
            <a:srgbClr val="DFEF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fr-FR" sz="4954" b="1" dirty="0" err="1">
                <a:solidFill>
                  <a:srgbClr val="2C5D62"/>
                </a:solidFill>
              </a:rPr>
              <a:t>Title</a:t>
            </a:r>
            <a:endParaRPr lang="fr-FR" sz="1135" b="1" dirty="0">
              <a:solidFill>
                <a:srgbClr val="2C5D62"/>
              </a:solidFill>
              <a:sym typeface="Verdana"/>
            </a:endParaRPr>
          </a:p>
        </p:txBody>
      </p:sp>
      <p:sp>
        <p:nvSpPr>
          <p:cNvPr id="25" name="Rechthoek: afgeronde hoeken 24">
            <a:extLst>
              <a:ext uri="{FF2B5EF4-FFF2-40B4-BE49-F238E27FC236}">
                <a16:creationId xmlns:a16="http://schemas.microsoft.com/office/drawing/2014/main" id="{46389190-0DD7-DEE9-4DAF-90DEC5B2572D}"/>
              </a:ext>
            </a:extLst>
          </p:cNvPr>
          <p:cNvSpPr/>
          <p:nvPr/>
        </p:nvSpPr>
        <p:spPr>
          <a:xfrm>
            <a:off x="13392274" y="23364572"/>
            <a:ext cx="16481459" cy="1011341"/>
          </a:xfrm>
          <a:prstGeom prst="roundRect">
            <a:avLst/>
          </a:prstGeom>
          <a:solidFill>
            <a:srgbClr val="DFEF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fr-FR" sz="4954" b="1" dirty="0" err="1">
                <a:solidFill>
                  <a:srgbClr val="2C5D62"/>
                </a:solidFill>
              </a:rPr>
              <a:t>Title</a:t>
            </a:r>
            <a:endParaRPr lang="fr-FR" sz="1135" b="1" dirty="0">
              <a:solidFill>
                <a:srgbClr val="2C5D62"/>
              </a:solidFill>
              <a:sym typeface="Verdana"/>
            </a:endParaRPr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F3BE7995-24D2-F29D-0CF4-E7CABC25907F}"/>
              </a:ext>
            </a:extLst>
          </p:cNvPr>
          <p:cNvSpPr txBox="1"/>
          <p:nvPr/>
        </p:nvSpPr>
        <p:spPr>
          <a:xfrm>
            <a:off x="734342" y="24794253"/>
            <a:ext cx="12320712" cy="4290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3715" dirty="0">
                <a:solidFill>
                  <a:srgbClr val="2C5D62"/>
                </a:solidFill>
              </a:rPr>
              <a:t>Lorem ipsum </a:t>
            </a:r>
            <a:r>
              <a:rPr lang="en-GB" sz="3715" dirty="0" err="1">
                <a:solidFill>
                  <a:srgbClr val="2C5D62"/>
                </a:solidFill>
              </a:rPr>
              <a:t>dolor</a:t>
            </a:r>
            <a:r>
              <a:rPr lang="en-GB" sz="3715" dirty="0">
                <a:solidFill>
                  <a:srgbClr val="2C5D62"/>
                </a:solidFill>
              </a:rPr>
              <a:t> sit </a:t>
            </a:r>
            <a:r>
              <a:rPr lang="en-GB" sz="3715" dirty="0" err="1">
                <a:solidFill>
                  <a:srgbClr val="2C5D62"/>
                </a:solidFill>
              </a:rPr>
              <a:t>amet</a:t>
            </a:r>
            <a:r>
              <a:rPr lang="en-GB" sz="3715" dirty="0">
                <a:solidFill>
                  <a:srgbClr val="2C5D62"/>
                </a:solidFill>
              </a:rPr>
              <a:t>, </a:t>
            </a:r>
            <a:r>
              <a:rPr lang="en-GB" sz="3715" dirty="0" err="1">
                <a:solidFill>
                  <a:srgbClr val="2C5D62"/>
                </a:solidFill>
              </a:rPr>
              <a:t>consectetuer</a:t>
            </a:r>
            <a:r>
              <a:rPr lang="en-GB" sz="3715" dirty="0">
                <a:solidFill>
                  <a:srgbClr val="2C5D62"/>
                </a:solidFill>
              </a:rPr>
              <a:t> </a:t>
            </a:r>
            <a:r>
              <a:rPr lang="en-GB" sz="3715" dirty="0" err="1">
                <a:solidFill>
                  <a:srgbClr val="2C5D62"/>
                </a:solidFill>
              </a:rPr>
              <a:t>adipiscing</a:t>
            </a:r>
            <a:r>
              <a:rPr lang="en-GB" sz="3715" dirty="0">
                <a:solidFill>
                  <a:srgbClr val="2C5D62"/>
                </a:solidFill>
              </a:rPr>
              <a:t> </a:t>
            </a:r>
            <a:r>
              <a:rPr lang="en-GB" sz="3715" dirty="0" err="1">
                <a:solidFill>
                  <a:srgbClr val="2C5D62"/>
                </a:solidFill>
              </a:rPr>
              <a:t>elit</a:t>
            </a:r>
            <a:r>
              <a:rPr lang="en-GB" sz="3715" dirty="0">
                <a:solidFill>
                  <a:srgbClr val="2C5D62"/>
                </a:solidFill>
              </a:rPr>
              <a:t>. Aenean </a:t>
            </a:r>
            <a:r>
              <a:rPr lang="en-GB" sz="3715" dirty="0" err="1">
                <a:solidFill>
                  <a:srgbClr val="2C5D62"/>
                </a:solidFill>
              </a:rPr>
              <a:t>commodo</a:t>
            </a:r>
            <a:r>
              <a:rPr lang="en-GB" sz="3715" dirty="0">
                <a:solidFill>
                  <a:srgbClr val="2C5D62"/>
                </a:solidFill>
              </a:rPr>
              <a:t> ligula </a:t>
            </a:r>
            <a:r>
              <a:rPr lang="en-GB" sz="3715" dirty="0" err="1">
                <a:solidFill>
                  <a:srgbClr val="2C5D62"/>
                </a:solidFill>
              </a:rPr>
              <a:t>eget</a:t>
            </a:r>
            <a:r>
              <a:rPr lang="en-GB" sz="3715" dirty="0">
                <a:solidFill>
                  <a:srgbClr val="2C5D62"/>
                </a:solidFill>
              </a:rPr>
              <a:t> </a:t>
            </a:r>
            <a:r>
              <a:rPr lang="en-GB" sz="3715" dirty="0" err="1">
                <a:solidFill>
                  <a:srgbClr val="2C5D62"/>
                </a:solidFill>
              </a:rPr>
              <a:t>dolor</a:t>
            </a:r>
            <a:r>
              <a:rPr lang="en-GB" sz="3715" dirty="0">
                <a:solidFill>
                  <a:srgbClr val="2C5D62"/>
                </a:solidFill>
              </a:rPr>
              <a:t>. Aenean </a:t>
            </a:r>
            <a:r>
              <a:rPr lang="en-GB" sz="3715" dirty="0" err="1">
                <a:solidFill>
                  <a:srgbClr val="2C5D62"/>
                </a:solidFill>
              </a:rPr>
              <a:t>massa</a:t>
            </a:r>
            <a:r>
              <a:rPr lang="en-GB" sz="3715" dirty="0">
                <a:solidFill>
                  <a:srgbClr val="2C5D62"/>
                </a:solidFill>
              </a:rPr>
              <a:t>. </a:t>
            </a:r>
          </a:p>
          <a:p>
            <a:pPr algn="just"/>
            <a:endParaRPr lang="en-GB" sz="3715" dirty="0">
              <a:solidFill>
                <a:srgbClr val="2C5D62"/>
              </a:solidFill>
            </a:endParaRPr>
          </a:p>
          <a:p>
            <a:pPr algn="just"/>
            <a:r>
              <a:rPr lang="en-GB" sz="3715" dirty="0">
                <a:solidFill>
                  <a:srgbClr val="2C5D62"/>
                </a:solidFill>
              </a:rPr>
              <a:t>Cum sociis </a:t>
            </a:r>
            <a:r>
              <a:rPr lang="en-GB" sz="3715" dirty="0" err="1">
                <a:solidFill>
                  <a:srgbClr val="2C5D62"/>
                </a:solidFill>
              </a:rPr>
              <a:t>natoque</a:t>
            </a:r>
            <a:r>
              <a:rPr lang="en-GB" sz="3715" dirty="0">
                <a:solidFill>
                  <a:srgbClr val="2C5D62"/>
                </a:solidFill>
              </a:rPr>
              <a:t> </a:t>
            </a:r>
            <a:r>
              <a:rPr lang="en-GB" sz="3715" dirty="0" err="1">
                <a:solidFill>
                  <a:srgbClr val="2C5D62"/>
                </a:solidFill>
              </a:rPr>
              <a:t>penatibus</a:t>
            </a:r>
            <a:r>
              <a:rPr lang="en-GB" sz="3715" dirty="0">
                <a:solidFill>
                  <a:srgbClr val="2C5D62"/>
                </a:solidFill>
              </a:rPr>
              <a:t> et </a:t>
            </a:r>
            <a:r>
              <a:rPr lang="en-GB" sz="3715" dirty="0" err="1">
                <a:solidFill>
                  <a:srgbClr val="2C5D62"/>
                </a:solidFill>
              </a:rPr>
              <a:t>magnis</a:t>
            </a:r>
            <a:r>
              <a:rPr lang="en-GB" sz="3715" dirty="0">
                <a:solidFill>
                  <a:srgbClr val="2C5D62"/>
                </a:solidFill>
              </a:rPr>
              <a:t> dis parturient </a:t>
            </a:r>
            <a:r>
              <a:rPr lang="en-GB" sz="3715" dirty="0" err="1">
                <a:solidFill>
                  <a:srgbClr val="2C5D62"/>
                </a:solidFill>
              </a:rPr>
              <a:t>montes</a:t>
            </a:r>
            <a:r>
              <a:rPr lang="en-GB" sz="3715" dirty="0">
                <a:solidFill>
                  <a:srgbClr val="2C5D62"/>
                </a:solidFill>
              </a:rPr>
              <a:t>, </a:t>
            </a:r>
            <a:r>
              <a:rPr lang="en-GB" sz="3715" dirty="0" err="1">
                <a:solidFill>
                  <a:srgbClr val="2C5D62"/>
                </a:solidFill>
              </a:rPr>
              <a:t>nascetur</a:t>
            </a:r>
            <a:r>
              <a:rPr lang="en-GB" sz="3715" dirty="0">
                <a:solidFill>
                  <a:srgbClr val="2C5D62"/>
                </a:solidFill>
              </a:rPr>
              <a:t> </a:t>
            </a:r>
            <a:r>
              <a:rPr lang="en-GB" sz="3715" dirty="0" err="1">
                <a:solidFill>
                  <a:srgbClr val="2C5D62"/>
                </a:solidFill>
              </a:rPr>
              <a:t>ridiculus</a:t>
            </a:r>
            <a:r>
              <a:rPr lang="en-GB" sz="3715" dirty="0">
                <a:solidFill>
                  <a:srgbClr val="2C5D62"/>
                </a:solidFill>
              </a:rPr>
              <a:t> mus. Donec </a:t>
            </a:r>
            <a:r>
              <a:rPr lang="en-GB" sz="3715" dirty="0" err="1">
                <a:solidFill>
                  <a:srgbClr val="2C5D62"/>
                </a:solidFill>
              </a:rPr>
              <a:t>quam</a:t>
            </a:r>
            <a:r>
              <a:rPr lang="en-GB" sz="3715" dirty="0">
                <a:solidFill>
                  <a:srgbClr val="2C5D62"/>
                </a:solidFill>
              </a:rPr>
              <a:t> </a:t>
            </a:r>
            <a:r>
              <a:rPr lang="en-GB" sz="3715" dirty="0" err="1">
                <a:solidFill>
                  <a:srgbClr val="2C5D62"/>
                </a:solidFill>
              </a:rPr>
              <a:t>felis</a:t>
            </a:r>
            <a:r>
              <a:rPr lang="en-GB" sz="3715" dirty="0">
                <a:solidFill>
                  <a:srgbClr val="2C5D62"/>
                </a:solidFill>
              </a:rPr>
              <a:t>, </a:t>
            </a:r>
            <a:r>
              <a:rPr lang="en-GB" sz="3715" dirty="0" err="1">
                <a:solidFill>
                  <a:srgbClr val="2C5D62"/>
                </a:solidFill>
              </a:rPr>
              <a:t>ultricies</a:t>
            </a:r>
            <a:r>
              <a:rPr lang="en-GB" sz="3715" dirty="0">
                <a:solidFill>
                  <a:srgbClr val="2C5D62"/>
                </a:solidFill>
              </a:rPr>
              <a:t> nec, </a:t>
            </a:r>
            <a:r>
              <a:rPr lang="en-GB" sz="3715" dirty="0" err="1">
                <a:solidFill>
                  <a:srgbClr val="2C5D62"/>
                </a:solidFill>
              </a:rPr>
              <a:t>pellentesque</a:t>
            </a:r>
            <a:r>
              <a:rPr lang="en-GB" sz="3715" dirty="0">
                <a:solidFill>
                  <a:srgbClr val="2C5D62"/>
                </a:solidFill>
              </a:rPr>
              <a:t> </a:t>
            </a:r>
            <a:r>
              <a:rPr lang="en-GB" sz="3715" dirty="0" err="1">
                <a:solidFill>
                  <a:srgbClr val="2C5D62"/>
                </a:solidFill>
              </a:rPr>
              <a:t>eu</a:t>
            </a:r>
            <a:r>
              <a:rPr lang="en-GB" sz="3715" dirty="0">
                <a:solidFill>
                  <a:srgbClr val="2C5D62"/>
                </a:solidFill>
              </a:rPr>
              <a:t>, </a:t>
            </a:r>
            <a:r>
              <a:rPr lang="en-GB" sz="3715" dirty="0" err="1">
                <a:solidFill>
                  <a:srgbClr val="2C5D62"/>
                </a:solidFill>
              </a:rPr>
              <a:t>pretium</a:t>
            </a:r>
            <a:r>
              <a:rPr lang="en-GB" sz="3715" dirty="0">
                <a:solidFill>
                  <a:srgbClr val="2C5D62"/>
                </a:solidFill>
              </a:rPr>
              <a:t> </a:t>
            </a:r>
            <a:r>
              <a:rPr lang="en-GB" sz="3715" dirty="0" err="1">
                <a:solidFill>
                  <a:srgbClr val="2C5D62"/>
                </a:solidFill>
              </a:rPr>
              <a:t>quis</a:t>
            </a:r>
            <a:r>
              <a:rPr lang="en-GB" sz="3715" dirty="0">
                <a:solidFill>
                  <a:srgbClr val="2C5D62"/>
                </a:solidFill>
              </a:rPr>
              <a:t>, sem. </a:t>
            </a:r>
          </a:p>
          <a:p>
            <a:pPr algn="just"/>
            <a:endParaRPr lang="en-GB" sz="4128" b="1" dirty="0">
              <a:solidFill>
                <a:srgbClr val="D095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Tekstvak 26">
            <a:extLst>
              <a:ext uri="{FF2B5EF4-FFF2-40B4-BE49-F238E27FC236}">
                <a16:creationId xmlns:a16="http://schemas.microsoft.com/office/drawing/2014/main" id="{C962FF28-0C37-7D72-0FF1-02D59C6395B0}"/>
              </a:ext>
            </a:extLst>
          </p:cNvPr>
          <p:cNvSpPr txBox="1"/>
          <p:nvPr/>
        </p:nvSpPr>
        <p:spPr>
          <a:xfrm>
            <a:off x="13392274" y="24765667"/>
            <a:ext cx="16481458" cy="3635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715" b="1" dirty="0">
                <a:solidFill>
                  <a:srgbClr val="D09500"/>
                </a:solidFill>
                <a:ea typeface="Gadugi" panose="020B0502040204020203" pitchFamily="34" charset="0"/>
              </a:rPr>
              <a:t>Lorem ipsum dolor sit </a:t>
            </a:r>
            <a:r>
              <a:rPr lang="en-US" sz="3715" b="1" dirty="0" err="1">
                <a:solidFill>
                  <a:srgbClr val="D09500"/>
                </a:solidFill>
                <a:ea typeface="Gadugi" panose="020B0502040204020203" pitchFamily="34" charset="0"/>
              </a:rPr>
              <a:t>amet</a:t>
            </a:r>
            <a:r>
              <a:rPr lang="en-US" sz="3715" b="1" dirty="0">
                <a:solidFill>
                  <a:srgbClr val="D09500"/>
                </a:solidFill>
                <a:ea typeface="Gadugi" panose="020B0502040204020203" pitchFamily="34" charset="0"/>
              </a:rPr>
              <a:t>, </a:t>
            </a:r>
            <a:r>
              <a:rPr lang="en-US" sz="3715" b="1" dirty="0" err="1">
                <a:solidFill>
                  <a:srgbClr val="D09500"/>
                </a:solidFill>
                <a:ea typeface="Gadugi" panose="020B0502040204020203" pitchFamily="34" charset="0"/>
              </a:rPr>
              <a:t>consectetuer</a:t>
            </a:r>
            <a:r>
              <a:rPr lang="en-US" sz="3715" b="1" dirty="0">
                <a:solidFill>
                  <a:srgbClr val="D09500"/>
                </a:solidFill>
                <a:ea typeface="Gadugi" panose="020B0502040204020203" pitchFamily="34" charset="0"/>
              </a:rPr>
              <a:t> </a:t>
            </a:r>
            <a:r>
              <a:rPr lang="en-US" sz="3715" b="1" dirty="0" err="1">
                <a:solidFill>
                  <a:srgbClr val="D09500"/>
                </a:solidFill>
                <a:ea typeface="Gadugi" panose="020B0502040204020203" pitchFamily="34" charset="0"/>
              </a:rPr>
              <a:t>adipiscing</a:t>
            </a:r>
            <a:r>
              <a:rPr lang="en-US" sz="3715" b="1" dirty="0">
                <a:solidFill>
                  <a:srgbClr val="D09500"/>
                </a:solidFill>
                <a:ea typeface="Gadugi" panose="020B0502040204020203" pitchFamily="34" charset="0"/>
              </a:rPr>
              <a:t> </a:t>
            </a:r>
            <a:r>
              <a:rPr lang="en-US" sz="3715" b="1" dirty="0" err="1">
                <a:solidFill>
                  <a:srgbClr val="D09500"/>
                </a:solidFill>
                <a:ea typeface="Gadugi" panose="020B0502040204020203" pitchFamily="34" charset="0"/>
              </a:rPr>
              <a:t>elit</a:t>
            </a:r>
            <a:r>
              <a:rPr lang="en-US" sz="3715" b="1" dirty="0">
                <a:solidFill>
                  <a:srgbClr val="D09500"/>
                </a:solidFill>
                <a:ea typeface="Gadugi" panose="020B0502040204020203" pitchFamily="34" charset="0"/>
              </a:rPr>
              <a:t>. Aenean </a:t>
            </a:r>
            <a:r>
              <a:rPr lang="en-US" sz="3715" b="1" dirty="0" err="1">
                <a:solidFill>
                  <a:srgbClr val="D09500"/>
                </a:solidFill>
                <a:ea typeface="Gadugi" panose="020B0502040204020203" pitchFamily="34" charset="0"/>
              </a:rPr>
              <a:t>commodo</a:t>
            </a:r>
            <a:r>
              <a:rPr lang="en-US" sz="3715" b="1" dirty="0">
                <a:solidFill>
                  <a:srgbClr val="D09500"/>
                </a:solidFill>
                <a:ea typeface="Gadugi" panose="020B0502040204020203" pitchFamily="34" charset="0"/>
              </a:rPr>
              <a:t> ligula </a:t>
            </a:r>
            <a:r>
              <a:rPr lang="en-US" sz="3715" b="1" dirty="0" err="1">
                <a:solidFill>
                  <a:srgbClr val="D09500"/>
                </a:solidFill>
                <a:ea typeface="Gadugi" panose="020B0502040204020203" pitchFamily="34" charset="0"/>
              </a:rPr>
              <a:t>eget</a:t>
            </a:r>
            <a:r>
              <a:rPr lang="en-US" sz="3715" b="1" dirty="0">
                <a:solidFill>
                  <a:srgbClr val="D09500"/>
                </a:solidFill>
                <a:ea typeface="Gadugi" panose="020B0502040204020203" pitchFamily="34" charset="0"/>
              </a:rPr>
              <a:t> dolor. Aenean </a:t>
            </a:r>
            <a:r>
              <a:rPr lang="en-US" sz="3715" b="1" dirty="0" err="1">
                <a:solidFill>
                  <a:srgbClr val="D09500"/>
                </a:solidFill>
                <a:ea typeface="Gadugi" panose="020B0502040204020203" pitchFamily="34" charset="0"/>
              </a:rPr>
              <a:t>massa</a:t>
            </a:r>
            <a:r>
              <a:rPr lang="en-US" sz="3715" b="1" dirty="0">
                <a:solidFill>
                  <a:srgbClr val="D09500"/>
                </a:solidFill>
                <a:ea typeface="Gadugi" panose="020B0502040204020203" pitchFamily="34" charset="0"/>
              </a:rPr>
              <a:t>. </a:t>
            </a:r>
          </a:p>
          <a:p>
            <a:pPr algn="just"/>
            <a:endParaRPr lang="en-US" sz="3715" b="1" dirty="0">
              <a:solidFill>
                <a:srgbClr val="D09500"/>
              </a:solidFill>
              <a:ea typeface="Gadugi" panose="020B0502040204020203" pitchFamily="34" charset="0"/>
            </a:endParaRPr>
          </a:p>
          <a:p>
            <a:pPr algn="just"/>
            <a:r>
              <a:rPr lang="en-US" sz="3715" b="1" dirty="0">
                <a:solidFill>
                  <a:srgbClr val="D09500"/>
                </a:solidFill>
                <a:ea typeface="Gadugi" panose="020B0502040204020203" pitchFamily="34" charset="0"/>
              </a:rPr>
              <a:t>Cum sociis </a:t>
            </a:r>
            <a:r>
              <a:rPr lang="en-US" sz="3715" b="1" dirty="0" err="1">
                <a:solidFill>
                  <a:srgbClr val="D09500"/>
                </a:solidFill>
                <a:ea typeface="Gadugi" panose="020B0502040204020203" pitchFamily="34" charset="0"/>
              </a:rPr>
              <a:t>natoque</a:t>
            </a:r>
            <a:r>
              <a:rPr lang="en-US" sz="3715" b="1" dirty="0">
                <a:solidFill>
                  <a:srgbClr val="D09500"/>
                </a:solidFill>
                <a:ea typeface="Gadugi" panose="020B0502040204020203" pitchFamily="34" charset="0"/>
              </a:rPr>
              <a:t> </a:t>
            </a:r>
            <a:r>
              <a:rPr lang="en-US" sz="3715" b="1" dirty="0" err="1">
                <a:solidFill>
                  <a:srgbClr val="D09500"/>
                </a:solidFill>
                <a:ea typeface="Gadugi" panose="020B0502040204020203" pitchFamily="34" charset="0"/>
              </a:rPr>
              <a:t>penatibus</a:t>
            </a:r>
            <a:r>
              <a:rPr lang="en-US" sz="3715" b="1" dirty="0">
                <a:solidFill>
                  <a:srgbClr val="D09500"/>
                </a:solidFill>
                <a:ea typeface="Gadugi" panose="020B0502040204020203" pitchFamily="34" charset="0"/>
              </a:rPr>
              <a:t> et </a:t>
            </a:r>
            <a:r>
              <a:rPr lang="en-US" sz="3715" b="1" dirty="0" err="1">
                <a:solidFill>
                  <a:srgbClr val="D09500"/>
                </a:solidFill>
                <a:ea typeface="Gadugi" panose="020B0502040204020203" pitchFamily="34" charset="0"/>
              </a:rPr>
              <a:t>magnis</a:t>
            </a:r>
            <a:r>
              <a:rPr lang="en-US" sz="3715" b="1" dirty="0">
                <a:solidFill>
                  <a:srgbClr val="D09500"/>
                </a:solidFill>
                <a:ea typeface="Gadugi" panose="020B0502040204020203" pitchFamily="34" charset="0"/>
              </a:rPr>
              <a:t> dis parturient </a:t>
            </a:r>
            <a:r>
              <a:rPr lang="en-US" sz="3715" b="1" dirty="0" err="1">
                <a:solidFill>
                  <a:srgbClr val="D09500"/>
                </a:solidFill>
                <a:ea typeface="Gadugi" panose="020B0502040204020203" pitchFamily="34" charset="0"/>
              </a:rPr>
              <a:t>montes</a:t>
            </a:r>
            <a:r>
              <a:rPr lang="en-US" sz="3715" b="1" dirty="0">
                <a:solidFill>
                  <a:srgbClr val="D09500"/>
                </a:solidFill>
                <a:ea typeface="Gadugi" panose="020B0502040204020203" pitchFamily="34" charset="0"/>
              </a:rPr>
              <a:t>, </a:t>
            </a:r>
            <a:r>
              <a:rPr lang="en-US" sz="3715" b="1" dirty="0" err="1">
                <a:solidFill>
                  <a:srgbClr val="D09500"/>
                </a:solidFill>
                <a:ea typeface="Gadugi" panose="020B0502040204020203" pitchFamily="34" charset="0"/>
              </a:rPr>
              <a:t>nascetur</a:t>
            </a:r>
            <a:r>
              <a:rPr lang="en-US" sz="3715" b="1" dirty="0">
                <a:solidFill>
                  <a:srgbClr val="D09500"/>
                </a:solidFill>
                <a:ea typeface="Gadugi" panose="020B0502040204020203" pitchFamily="34" charset="0"/>
              </a:rPr>
              <a:t> </a:t>
            </a:r>
            <a:r>
              <a:rPr lang="en-US" sz="3715" b="1" dirty="0" err="1">
                <a:solidFill>
                  <a:srgbClr val="D09500"/>
                </a:solidFill>
                <a:ea typeface="Gadugi" panose="020B0502040204020203" pitchFamily="34" charset="0"/>
              </a:rPr>
              <a:t>ridiculus</a:t>
            </a:r>
            <a:r>
              <a:rPr lang="en-US" sz="3715" b="1" dirty="0">
                <a:solidFill>
                  <a:srgbClr val="D09500"/>
                </a:solidFill>
                <a:ea typeface="Gadugi" panose="020B0502040204020203" pitchFamily="34" charset="0"/>
              </a:rPr>
              <a:t> mus. Donec </a:t>
            </a:r>
            <a:r>
              <a:rPr lang="en-US" sz="3715" b="1" dirty="0" err="1">
                <a:solidFill>
                  <a:srgbClr val="D09500"/>
                </a:solidFill>
                <a:ea typeface="Gadugi" panose="020B0502040204020203" pitchFamily="34" charset="0"/>
              </a:rPr>
              <a:t>quam</a:t>
            </a:r>
            <a:r>
              <a:rPr lang="en-US" sz="3715" b="1" dirty="0">
                <a:solidFill>
                  <a:srgbClr val="D09500"/>
                </a:solidFill>
                <a:ea typeface="Gadugi" panose="020B0502040204020203" pitchFamily="34" charset="0"/>
              </a:rPr>
              <a:t> </a:t>
            </a:r>
            <a:r>
              <a:rPr lang="en-US" sz="3715" b="1" dirty="0" err="1">
                <a:solidFill>
                  <a:srgbClr val="D09500"/>
                </a:solidFill>
                <a:ea typeface="Gadugi" panose="020B0502040204020203" pitchFamily="34" charset="0"/>
              </a:rPr>
              <a:t>felis</a:t>
            </a:r>
            <a:r>
              <a:rPr lang="en-US" sz="3715" b="1" dirty="0">
                <a:solidFill>
                  <a:srgbClr val="D09500"/>
                </a:solidFill>
                <a:ea typeface="Gadugi" panose="020B0502040204020203" pitchFamily="34" charset="0"/>
              </a:rPr>
              <a:t>, </a:t>
            </a:r>
            <a:r>
              <a:rPr lang="en-US" sz="3715" b="1" dirty="0" err="1">
                <a:solidFill>
                  <a:srgbClr val="D09500"/>
                </a:solidFill>
                <a:ea typeface="Gadugi" panose="020B0502040204020203" pitchFamily="34" charset="0"/>
              </a:rPr>
              <a:t>ultricies</a:t>
            </a:r>
            <a:r>
              <a:rPr lang="en-US" sz="3715" b="1" dirty="0">
                <a:solidFill>
                  <a:srgbClr val="D09500"/>
                </a:solidFill>
                <a:ea typeface="Gadugi" panose="020B0502040204020203" pitchFamily="34" charset="0"/>
              </a:rPr>
              <a:t> nec, </a:t>
            </a:r>
            <a:r>
              <a:rPr lang="en-US" sz="3715" b="1" dirty="0" err="1">
                <a:solidFill>
                  <a:srgbClr val="D09500"/>
                </a:solidFill>
                <a:ea typeface="Gadugi" panose="020B0502040204020203" pitchFamily="34" charset="0"/>
              </a:rPr>
              <a:t>pellentesque</a:t>
            </a:r>
            <a:r>
              <a:rPr lang="en-US" sz="3715" b="1" dirty="0">
                <a:solidFill>
                  <a:srgbClr val="D09500"/>
                </a:solidFill>
                <a:ea typeface="Gadugi" panose="020B0502040204020203" pitchFamily="34" charset="0"/>
              </a:rPr>
              <a:t> </a:t>
            </a:r>
            <a:r>
              <a:rPr lang="en-US" sz="3715" b="1" dirty="0" err="1">
                <a:solidFill>
                  <a:srgbClr val="D09500"/>
                </a:solidFill>
                <a:ea typeface="Gadugi" panose="020B0502040204020203" pitchFamily="34" charset="0"/>
              </a:rPr>
              <a:t>eu</a:t>
            </a:r>
            <a:r>
              <a:rPr lang="en-US" sz="3715" b="1" dirty="0">
                <a:solidFill>
                  <a:srgbClr val="D09500"/>
                </a:solidFill>
                <a:ea typeface="Gadugi" panose="020B0502040204020203" pitchFamily="34" charset="0"/>
              </a:rPr>
              <a:t>, </a:t>
            </a:r>
            <a:r>
              <a:rPr lang="en-US" sz="3715" b="1" dirty="0" err="1">
                <a:solidFill>
                  <a:srgbClr val="D09500"/>
                </a:solidFill>
                <a:ea typeface="Gadugi" panose="020B0502040204020203" pitchFamily="34" charset="0"/>
              </a:rPr>
              <a:t>pretium</a:t>
            </a:r>
            <a:r>
              <a:rPr lang="en-US" sz="3715" b="1" dirty="0">
                <a:solidFill>
                  <a:srgbClr val="D09500"/>
                </a:solidFill>
                <a:ea typeface="Gadugi" panose="020B0502040204020203" pitchFamily="34" charset="0"/>
              </a:rPr>
              <a:t> </a:t>
            </a:r>
            <a:r>
              <a:rPr lang="en-US" sz="3715" b="1" dirty="0" err="1">
                <a:solidFill>
                  <a:srgbClr val="D09500"/>
                </a:solidFill>
                <a:ea typeface="Gadugi" panose="020B0502040204020203" pitchFamily="34" charset="0"/>
              </a:rPr>
              <a:t>quis</a:t>
            </a:r>
            <a:r>
              <a:rPr lang="en-US" sz="3715" b="1" dirty="0">
                <a:solidFill>
                  <a:srgbClr val="D09500"/>
                </a:solidFill>
                <a:ea typeface="Gadugi" panose="020B0502040204020203" pitchFamily="34" charset="0"/>
              </a:rPr>
              <a:t>, sem. </a:t>
            </a:r>
          </a:p>
        </p:txBody>
      </p:sp>
      <p:sp>
        <p:nvSpPr>
          <p:cNvPr id="29" name="Rechthoek 28">
            <a:extLst>
              <a:ext uri="{FF2B5EF4-FFF2-40B4-BE49-F238E27FC236}">
                <a16:creationId xmlns:a16="http://schemas.microsoft.com/office/drawing/2014/main" id="{093C829F-DF56-7227-F308-87561DC2CF8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932" y="41680845"/>
            <a:ext cx="30242221" cy="1806981"/>
          </a:xfrm>
          <a:prstGeom prst="rect">
            <a:avLst/>
          </a:prstGeom>
          <a:solidFill>
            <a:srgbClr val="DFEF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032" dirty="0">
              <a:solidFill>
                <a:schemeClr val="tx1"/>
              </a:solidFill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D80839BE-2ADA-E4F9-4520-7A4AFDD9AD4E}"/>
              </a:ext>
            </a:extLst>
          </p:cNvPr>
          <p:cNvSpPr txBox="1"/>
          <p:nvPr/>
        </p:nvSpPr>
        <p:spPr>
          <a:xfrm>
            <a:off x="567681" y="7922980"/>
            <a:ext cx="29306052" cy="2455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3772" indent="-163772">
              <a:buFont typeface="+mj-lt"/>
              <a:buAutoNum type="arabicPeriod"/>
            </a:pPr>
            <a:r>
              <a:rPr lang="en-GB" sz="2890" i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Partner Institution</a:t>
            </a:r>
          </a:p>
          <a:p>
            <a:pPr marL="163772" indent="-163772">
              <a:buFont typeface="+mj-lt"/>
              <a:buAutoNum type="arabicPeriod"/>
            </a:pPr>
            <a:r>
              <a:rPr lang="en-GB" sz="2890" i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Partner Institution</a:t>
            </a:r>
          </a:p>
          <a:p>
            <a:pPr marL="163772" indent="-163772">
              <a:buFont typeface="+mj-lt"/>
              <a:buAutoNum type="arabicPeriod"/>
            </a:pPr>
            <a:r>
              <a:rPr lang="en-GB" sz="2890" i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Partner Institution</a:t>
            </a:r>
          </a:p>
          <a:p>
            <a:pPr marL="163772" indent="-163772">
              <a:buFont typeface="+mj-lt"/>
              <a:buAutoNum type="arabicPeriod"/>
            </a:pPr>
            <a:r>
              <a:rPr lang="en-GB" sz="2890" i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…</a:t>
            </a:r>
          </a:p>
          <a:p>
            <a:r>
              <a:rPr lang="en-GB" sz="3302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Contact:</a:t>
            </a:r>
            <a:endParaRPr lang="en-GB" sz="3715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A91D26A1-A519-4B2B-02ED-AFF70BC6C942}"/>
              </a:ext>
            </a:extLst>
          </p:cNvPr>
          <p:cNvSpPr txBox="1"/>
          <p:nvPr/>
        </p:nvSpPr>
        <p:spPr>
          <a:xfrm>
            <a:off x="17176018" y="831252"/>
            <a:ext cx="10206943" cy="1537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9082" dirty="0">
                <a:solidFill>
                  <a:srgbClr val="2C5D62"/>
                </a:solidFill>
              </a:rPr>
              <a:t>Project </a:t>
            </a:r>
            <a:r>
              <a:rPr lang="nl-BE" sz="9082" dirty="0" err="1">
                <a:solidFill>
                  <a:srgbClr val="2C5D62"/>
                </a:solidFill>
              </a:rPr>
              <a:t>title</a:t>
            </a:r>
            <a:r>
              <a:rPr lang="nl-BE" sz="9082" dirty="0">
                <a:solidFill>
                  <a:srgbClr val="2C5D62"/>
                </a:solidFill>
              </a:rPr>
              <a:t> / logo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37592AB3-DDB4-DBE8-2433-CFA0E6681E1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66556" y="42211139"/>
            <a:ext cx="25804130" cy="743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BE" sz="4231" dirty="0" err="1">
                <a:solidFill>
                  <a:srgbClr val="2C5D62"/>
                </a:solidFill>
              </a:rPr>
              <a:t>This</a:t>
            </a:r>
            <a:r>
              <a:rPr lang="nl-BE" sz="4231" dirty="0">
                <a:solidFill>
                  <a:srgbClr val="2C5D62"/>
                </a:solidFill>
              </a:rPr>
              <a:t> poster was </a:t>
            </a:r>
            <a:r>
              <a:rPr lang="nl-BE" sz="4231" dirty="0" err="1">
                <a:solidFill>
                  <a:srgbClr val="2C5D62"/>
                </a:solidFill>
              </a:rPr>
              <a:t>created</a:t>
            </a:r>
            <a:r>
              <a:rPr lang="nl-BE" sz="4231" dirty="0">
                <a:solidFill>
                  <a:srgbClr val="2C5D62"/>
                </a:solidFill>
              </a:rPr>
              <a:t> </a:t>
            </a:r>
            <a:r>
              <a:rPr lang="nl-BE" sz="4231" dirty="0" err="1">
                <a:solidFill>
                  <a:srgbClr val="2C5D62"/>
                </a:solidFill>
              </a:rPr>
              <a:t>for</a:t>
            </a:r>
            <a:r>
              <a:rPr lang="nl-BE" sz="4231" dirty="0">
                <a:solidFill>
                  <a:srgbClr val="2C5D62"/>
                </a:solidFill>
              </a:rPr>
              <a:t> </a:t>
            </a:r>
            <a:r>
              <a:rPr lang="nl-BE" sz="4231" dirty="0" err="1">
                <a:solidFill>
                  <a:srgbClr val="2C5D62"/>
                </a:solidFill>
              </a:rPr>
              <a:t>the</a:t>
            </a:r>
            <a:r>
              <a:rPr lang="nl-BE" sz="4231" dirty="0">
                <a:solidFill>
                  <a:srgbClr val="2C5D62"/>
                </a:solidFill>
              </a:rPr>
              <a:t> State-of-</a:t>
            </a:r>
            <a:r>
              <a:rPr lang="nl-BE" sz="4231" dirty="0" err="1">
                <a:solidFill>
                  <a:srgbClr val="2C5D62"/>
                </a:solidFill>
              </a:rPr>
              <a:t>the</a:t>
            </a:r>
            <a:r>
              <a:rPr lang="nl-BE" sz="4231" dirty="0">
                <a:solidFill>
                  <a:srgbClr val="2C5D62"/>
                </a:solidFill>
              </a:rPr>
              <a:t>-art </a:t>
            </a:r>
            <a:r>
              <a:rPr lang="nl-BE" sz="4231" dirty="0" err="1">
                <a:solidFill>
                  <a:srgbClr val="2C5D62"/>
                </a:solidFill>
              </a:rPr>
              <a:t>Mpox</a:t>
            </a:r>
            <a:r>
              <a:rPr lang="nl-BE" sz="4231" dirty="0">
                <a:solidFill>
                  <a:srgbClr val="2C5D62"/>
                </a:solidFill>
              </a:rPr>
              <a:t> Symposium 2025, </a:t>
            </a:r>
            <a:r>
              <a:rPr lang="nl-BE" sz="4231" dirty="0" err="1">
                <a:solidFill>
                  <a:srgbClr val="2C5D62"/>
                </a:solidFill>
              </a:rPr>
              <a:t>organised</a:t>
            </a:r>
            <a:r>
              <a:rPr lang="nl-BE" sz="4231" dirty="0">
                <a:solidFill>
                  <a:srgbClr val="2C5D62"/>
                </a:solidFill>
              </a:rPr>
              <a:t> </a:t>
            </a:r>
            <a:r>
              <a:rPr lang="nl-BE" sz="4231" dirty="0" err="1">
                <a:solidFill>
                  <a:srgbClr val="2C5D62"/>
                </a:solidFill>
              </a:rPr>
              <a:t>with</a:t>
            </a:r>
            <a:r>
              <a:rPr lang="nl-BE" sz="4231" dirty="0">
                <a:solidFill>
                  <a:srgbClr val="2C5D62"/>
                </a:solidFill>
              </a:rPr>
              <a:t> </a:t>
            </a:r>
            <a:r>
              <a:rPr lang="nl-BE" sz="4231" dirty="0" err="1">
                <a:solidFill>
                  <a:srgbClr val="2C5D62"/>
                </a:solidFill>
              </a:rPr>
              <a:t>the</a:t>
            </a:r>
            <a:r>
              <a:rPr lang="nl-BE" sz="4231" dirty="0">
                <a:solidFill>
                  <a:srgbClr val="2C5D62"/>
                </a:solidFill>
              </a:rPr>
              <a:t> support of </a:t>
            </a:r>
            <a:r>
              <a:rPr lang="nl-BE" sz="4231" dirty="0" err="1">
                <a:solidFill>
                  <a:srgbClr val="2C5D62"/>
                </a:solidFill>
              </a:rPr>
              <a:t>Flanders</a:t>
            </a:r>
            <a:endParaRPr lang="nl-BE" sz="4231" dirty="0">
              <a:solidFill>
                <a:srgbClr val="2C5D62"/>
              </a:solidFill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E87DD64C-8149-0DAA-3476-89B70097BBE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539176" y="41886214"/>
            <a:ext cx="3334556" cy="1396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9596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D8CB40D-AA21-924A-7CB7-EB36876FDB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: afgeronde hoeken 5">
            <a:extLst>
              <a:ext uri="{FF2B5EF4-FFF2-40B4-BE49-F238E27FC236}">
                <a16:creationId xmlns:a16="http://schemas.microsoft.com/office/drawing/2014/main" id="{BA506B16-1985-7DF0-FD80-3AC3F516BA86}"/>
              </a:ext>
            </a:extLst>
          </p:cNvPr>
          <p:cNvSpPr/>
          <p:nvPr/>
        </p:nvSpPr>
        <p:spPr>
          <a:xfrm>
            <a:off x="577205" y="12545490"/>
            <a:ext cx="16182807" cy="1098222"/>
          </a:xfrm>
          <a:prstGeom prst="roundRect">
            <a:avLst/>
          </a:prstGeom>
          <a:solidFill>
            <a:srgbClr val="DFEF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4954" b="1" dirty="0">
                <a:solidFill>
                  <a:srgbClr val="2C5D62"/>
                </a:solidFill>
                <a:ea typeface="Arial"/>
                <a:cs typeface="Arial"/>
                <a:sym typeface="Arial"/>
              </a:rPr>
              <a:t>Introduction and Aim</a:t>
            </a:r>
            <a:endParaRPr lang="en-GB" sz="4954" b="1" dirty="0">
              <a:solidFill>
                <a:srgbClr val="2C5D62"/>
              </a:solidFill>
              <a:ea typeface="Verdana"/>
              <a:cs typeface="Verdana"/>
              <a:sym typeface="Verdana"/>
            </a:endParaRPr>
          </a:p>
        </p:txBody>
      </p:sp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id="{1204732C-4B16-4AB5-991D-EA5567CE0DDF}"/>
              </a:ext>
            </a:extLst>
          </p:cNvPr>
          <p:cNvSpPr/>
          <p:nvPr/>
        </p:nvSpPr>
        <p:spPr>
          <a:xfrm>
            <a:off x="17373551" y="12549686"/>
            <a:ext cx="12418904" cy="1168797"/>
          </a:xfrm>
          <a:prstGeom prst="roundRect">
            <a:avLst/>
          </a:prstGeom>
          <a:solidFill>
            <a:srgbClr val="DFEF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4954" b="1" dirty="0">
                <a:solidFill>
                  <a:srgbClr val="2C5D62"/>
                </a:solidFill>
                <a:ea typeface="Verdana"/>
              </a:rPr>
              <a:t>Methods</a:t>
            </a:r>
            <a:endParaRPr lang="fr-FR" sz="4954" b="1" dirty="0">
              <a:solidFill>
                <a:srgbClr val="2C5D62"/>
              </a:solidFill>
              <a:ea typeface="Verdana"/>
              <a:cs typeface="Verdana"/>
              <a:sym typeface="Verdana"/>
            </a:endParaRPr>
          </a:p>
        </p:txBody>
      </p:sp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62388BFB-2C04-2A75-BCD9-34A3606DDC41}"/>
              </a:ext>
            </a:extLst>
          </p:cNvPr>
          <p:cNvSpPr/>
          <p:nvPr/>
        </p:nvSpPr>
        <p:spPr>
          <a:xfrm>
            <a:off x="580656" y="3597009"/>
            <a:ext cx="29293076" cy="4956413"/>
          </a:xfrm>
          <a:prstGeom prst="roundRect">
            <a:avLst/>
          </a:prstGeom>
          <a:noFill/>
          <a:ln w="3175">
            <a:solidFill>
              <a:srgbClr val="DFEFF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192" b="1" dirty="0">
                <a:solidFill>
                  <a:srgbClr val="346E74"/>
                </a:solidFill>
              </a:rPr>
              <a:t>Co-designing effective infographics to enhance community engagement in the </a:t>
            </a:r>
            <a:r>
              <a:rPr lang="en-US" sz="6192" b="1" dirty="0" err="1">
                <a:solidFill>
                  <a:srgbClr val="346E74"/>
                </a:solidFill>
              </a:rPr>
              <a:t>PregInPoxVac</a:t>
            </a:r>
            <a:r>
              <a:rPr lang="en-US" sz="6192" b="1" dirty="0">
                <a:solidFill>
                  <a:srgbClr val="346E74"/>
                </a:solidFill>
              </a:rPr>
              <a:t> vaccine trial: Insights from participatory workshops in </a:t>
            </a:r>
            <a:r>
              <a:rPr lang="en-US" sz="6192" b="1" dirty="0" err="1">
                <a:solidFill>
                  <a:srgbClr val="346E74"/>
                </a:solidFill>
              </a:rPr>
              <a:t>Boende</a:t>
            </a:r>
            <a:r>
              <a:rPr lang="en-US" sz="6192" b="1" dirty="0">
                <a:solidFill>
                  <a:srgbClr val="346E74"/>
                </a:solidFill>
              </a:rPr>
              <a:t>, Democratic Republic of the Congo.</a:t>
            </a:r>
            <a:endParaRPr lang="nl-BE" sz="6192" b="1" dirty="0">
              <a:solidFill>
                <a:srgbClr val="346E74"/>
              </a:solidFill>
            </a:endParaRPr>
          </a:p>
          <a:p>
            <a:pPr algn="ctr"/>
            <a:r>
              <a:rPr lang="en-GB" sz="3715" dirty="0" err="1">
                <a:solidFill>
                  <a:srgbClr val="2C5D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Gadugi" panose="020B0502040204020203" pitchFamily="34" charset="0"/>
                <a:cs typeface="Calibri" panose="020F0502020204030204" pitchFamily="34" charset="0"/>
              </a:rPr>
              <a:t>Bikioli</a:t>
            </a:r>
            <a:r>
              <a:rPr lang="en-GB" sz="3715" dirty="0">
                <a:solidFill>
                  <a:srgbClr val="2C5D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Gadugi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GB" sz="3715" dirty="0" err="1">
                <a:solidFill>
                  <a:srgbClr val="2C5D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Gadugi" panose="020B0502040204020203" pitchFamily="34" charset="0"/>
                <a:cs typeface="Calibri" panose="020F0502020204030204" pitchFamily="34" charset="0"/>
              </a:rPr>
              <a:t>Bolombo</a:t>
            </a:r>
            <a:r>
              <a:rPr lang="en-GB" sz="3715" dirty="0">
                <a:solidFill>
                  <a:srgbClr val="2C5D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Gadugi" panose="020B0502040204020203" pitchFamily="34" charset="0"/>
                <a:cs typeface="Calibri" panose="020F0502020204030204" pitchFamily="34" charset="0"/>
              </a:rPr>
              <a:t> F</a:t>
            </a:r>
            <a:r>
              <a:rPr lang="en-GB" sz="3715" baseline="30000" dirty="0">
                <a:solidFill>
                  <a:srgbClr val="2C5D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Gadugi" panose="020B0502040204020203" pitchFamily="34" charset="0"/>
                <a:cs typeface="Calibri" panose="020F0502020204030204" pitchFamily="34" charset="0"/>
              </a:rPr>
              <a:t>1,2,3*, </a:t>
            </a:r>
            <a:r>
              <a:rPr lang="en-GB" sz="3715" dirty="0" err="1">
                <a:solidFill>
                  <a:srgbClr val="2C5D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Gadugi" panose="020B0502040204020203" pitchFamily="34" charset="0"/>
                <a:cs typeface="Calibri" panose="020F0502020204030204" pitchFamily="34" charset="0"/>
              </a:rPr>
              <a:t>Meyntjens</a:t>
            </a:r>
            <a:r>
              <a:rPr lang="en-GB" sz="3715" dirty="0">
                <a:solidFill>
                  <a:srgbClr val="2C5D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Gadugi" panose="020B0502040204020203" pitchFamily="34" charset="0"/>
                <a:cs typeface="Calibri" panose="020F0502020204030204" pitchFamily="34" charset="0"/>
              </a:rPr>
              <a:t> K</a:t>
            </a:r>
            <a:r>
              <a:rPr lang="en-GB" sz="3715" baseline="30000" dirty="0">
                <a:solidFill>
                  <a:srgbClr val="2C5D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Gadugi" panose="020B0502040204020203" pitchFamily="34" charset="0"/>
                <a:cs typeface="Calibri" panose="020F0502020204030204" pitchFamily="34" charset="0"/>
              </a:rPr>
              <a:t>2,3</a:t>
            </a:r>
            <a:r>
              <a:rPr lang="en-GB" sz="3715" dirty="0">
                <a:solidFill>
                  <a:srgbClr val="2C5D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Gadugi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GB" sz="3715" dirty="0" err="1">
                <a:solidFill>
                  <a:srgbClr val="2C5D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Gadugi" panose="020B0502040204020203" pitchFamily="34" charset="0"/>
                <a:cs typeface="Calibri" panose="020F0502020204030204" pitchFamily="34" charset="0"/>
              </a:rPr>
              <a:t>Lubanza</a:t>
            </a:r>
            <a:r>
              <a:rPr lang="en-GB" sz="3715" dirty="0">
                <a:solidFill>
                  <a:srgbClr val="2C5D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Gadugi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GB" sz="3715" dirty="0" err="1">
                <a:solidFill>
                  <a:srgbClr val="2C5D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Gadugi" panose="020B0502040204020203" pitchFamily="34" charset="0"/>
                <a:cs typeface="Calibri" panose="020F0502020204030204" pitchFamily="34" charset="0"/>
              </a:rPr>
              <a:t>Mananasi</a:t>
            </a:r>
            <a:r>
              <a:rPr lang="en-GB" sz="3715" dirty="0">
                <a:solidFill>
                  <a:srgbClr val="2C5D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Gadugi" panose="020B0502040204020203" pitchFamily="34" charset="0"/>
                <a:cs typeface="Calibri" panose="020F0502020204030204" pitchFamily="34" charset="0"/>
              </a:rPr>
              <a:t> S</a:t>
            </a:r>
            <a:r>
              <a:rPr lang="en-GB" sz="3715" baseline="30000" dirty="0">
                <a:solidFill>
                  <a:srgbClr val="2C5D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Gadugi" panose="020B0502040204020203" pitchFamily="34" charset="0"/>
                <a:cs typeface="Calibri" panose="020F0502020204030204" pitchFamily="34" charset="0"/>
              </a:rPr>
              <a:t>4</a:t>
            </a:r>
            <a:r>
              <a:rPr lang="en-GB" sz="3715" dirty="0">
                <a:solidFill>
                  <a:srgbClr val="2C5D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Gadugi" panose="020B0502040204020203" pitchFamily="34" charset="0"/>
                <a:cs typeface="Calibri" panose="020F0502020204030204" pitchFamily="34" charset="0"/>
              </a:rPr>
              <a:t>, Larivière Y</a:t>
            </a:r>
            <a:r>
              <a:rPr lang="en-GB" sz="3715" baseline="30000" dirty="0">
                <a:solidFill>
                  <a:srgbClr val="2C5D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Gadugi" panose="020B0502040204020203" pitchFamily="34" charset="0"/>
                <a:cs typeface="Calibri" panose="020F0502020204030204" pitchFamily="34" charset="0"/>
              </a:rPr>
              <a:t>2,3</a:t>
            </a:r>
            <a:r>
              <a:rPr lang="en-GB" sz="3715" dirty="0">
                <a:solidFill>
                  <a:srgbClr val="2C5D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Gadugi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GB" sz="3715" dirty="0" err="1">
                <a:solidFill>
                  <a:srgbClr val="2C5D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Gadugi" panose="020B0502040204020203" pitchFamily="34" charset="0"/>
                <a:cs typeface="Calibri" panose="020F0502020204030204" pitchFamily="34" charset="0"/>
              </a:rPr>
              <a:t>Lemey</a:t>
            </a:r>
            <a:r>
              <a:rPr lang="en-GB" sz="3715" dirty="0">
                <a:solidFill>
                  <a:srgbClr val="2C5D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Gadugi" panose="020B0502040204020203" pitchFamily="34" charset="0"/>
                <a:cs typeface="Calibri" panose="020F0502020204030204" pitchFamily="34" charset="0"/>
              </a:rPr>
              <a:t> G</a:t>
            </a:r>
            <a:r>
              <a:rPr lang="en-GB" sz="3715" baseline="30000" dirty="0">
                <a:solidFill>
                  <a:srgbClr val="2C5D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Gadugi" panose="020B0502040204020203" pitchFamily="34" charset="0"/>
                <a:cs typeface="Calibri" panose="020F0502020204030204" pitchFamily="34" charset="0"/>
              </a:rPr>
              <a:t>2,3</a:t>
            </a:r>
            <a:r>
              <a:rPr lang="en-GB" sz="3715" dirty="0">
                <a:solidFill>
                  <a:srgbClr val="2C5D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Gadugi" panose="020B0502040204020203" pitchFamily="34" charset="0"/>
                <a:cs typeface="Calibri" panose="020F0502020204030204" pitchFamily="34" charset="0"/>
              </a:rPr>
              <a:t>, Morales Ruis P</a:t>
            </a:r>
            <a:r>
              <a:rPr lang="en-GB" sz="3715" baseline="30000" dirty="0">
                <a:solidFill>
                  <a:srgbClr val="2C5D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Gadugi" panose="020B0502040204020203" pitchFamily="34" charset="0"/>
                <a:cs typeface="Calibri" panose="020F0502020204030204" pitchFamily="34" charset="0"/>
              </a:rPr>
              <a:t>2,3</a:t>
            </a:r>
            <a:r>
              <a:rPr lang="en-GB" sz="3715" dirty="0">
                <a:solidFill>
                  <a:srgbClr val="2C5D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Gadugi" panose="020B0502040204020203" pitchFamily="34" charset="0"/>
                <a:cs typeface="Calibri" panose="020F0502020204030204" pitchFamily="34" charset="0"/>
              </a:rPr>
              <a:t>, Milolo Tshilumba S</a:t>
            </a:r>
            <a:r>
              <a:rPr lang="en-GB" sz="3715" baseline="30000" dirty="0">
                <a:solidFill>
                  <a:srgbClr val="2C5D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Gadugi" panose="020B0502040204020203" pitchFamily="34" charset="0"/>
                <a:cs typeface="Calibri" panose="020F0502020204030204" pitchFamily="34" charset="0"/>
              </a:rPr>
              <a:t>1,2,3</a:t>
            </a:r>
            <a:r>
              <a:rPr lang="en-GB" sz="3715" dirty="0">
                <a:solidFill>
                  <a:srgbClr val="2C5D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Gadugi" panose="020B0502040204020203" pitchFamily="34" charset="0"/>
                <a:cs typeface="Calibri" panose="020F0502020204030204" pitchFamily="34" charset="0"/>
              </a:rPr>
              <a:t>, Zola </a:t>
            </a:r>
            <a:r>
              <a:rPr lang="en-GB" sz="3715" dirty="0" err="1">
                <a:solidFill>
                  <a:srgbClr val="2C5D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Gadugi" panose="020B0502040204020203" pitchFamily="34" charset="0"/>
                <a:cs typeface="Calibri" panose="020F0502020204030204" pitchFamily="34" charset="0"/>
              </a:rPr>
              <a:t>Matuvanga</a:t>
            </a:r>
            <a:r>
              <a:rPr lang="en-GB" sz="3715" dirty="0">
                <a:solidFill>
                  <a:srgbClr val="2C5D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Gadugi" panose="020B0502040204020203" pitchFamily="34" charset="0"/>
                <a:cs typeface="Calibri" panose="020F0502020204030204" pitchFamily="34" charset="0"/>
              </a:rPr>
              <a:t> T</a:t>
            </a:r>
            <a:r>
              <a:rPr lang="en-GB" sz="3715" baseline="30000" dirty="0">
                <a:solidFill>
                  <a:srgbClr val="2C5D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Gadugi" panose="020B0502040204020203" pitchFamily="34" charset="0"/>
                <a:cs typeface="Calibri" panose="020F0502020204030204" pitchFamily="34" charset="0"/>
              </a:rPr>
              <a:t>1</a:t>
            </a:r>
            <a:r>
              <a:rPr lang="en-GB" sz="3715" dirty="0">
                <a:solidFill>
                  <a:srgbClr val="2C5D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Gadugi" panose="020B0502040204020203" pitchFamily="34" charset="0"/>
                <a:cs typeface="Calibri" panose="020F0502020204030204" pitchFamily="34" charset="0"/>
              </a:rPr>
              <a:t>, Maketa </a:t>
            </a:r>
            <a:r>
              <a:rPr lang="en-GB" sz="3715" dirty="0" err="1">
                <a:solidFill>
                  <a:srgbClr val="2C5D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Gadugi" panose="020B0502040204020203" pitchFamily="34" charset="0"/>
                <a:cs typeface="Calibri" panose="020F0502020204030204" pitchFamily="34" charset="0"/>
              </a:rPr>
              <a:t>Tevuzula</a:t>
            </a:r>
            <a:r>
              <a:rPr lang="en-GB" sz="3715" dirty="0">
                <a:solidFill>
                  <a:srgbClr val="2C5D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Gadugi" panose="020B0502040204020203" pitchFamily="34" charset="0"/>
                <a:cs typeface="Calibri" panose="020F0502020204030204" pitchFamily="34" charset="0"/>
              </a:rPr>
              <a:t> V </a:t>
            </a:r>
            <a:r>
              <a:rPr lang="en-GB" sz="3715" baseline="30000" dirty="0">
                <a:solidFill>
                  <a:srgbClr val="2C5D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Gadugi" panose="020B0502040204020203" pitchFamily="34" charset="0"/>
                <a:cs typeface="Calibri" panose="020F0502020204030204" pitchFamily="34" charset="0"/>
              </a:rPr>
              <a:t>1</a:t>
            </a:r>
            <a:r>
              <a:rPr lang="en-GB" sz="3715" dirty="0">
                <a:solidFill>
                  <a:srgbClr val="2C5D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Gadugi" panose="020B0502040204020203" pitchFamily="34" charset="0"/>
                <a:cs typeface="Calibri" panose="020F0502020204030204" pitchFamily="34" charset="0"/>
              </a:rPr>
              <a:t>, Van </a:t>
            </a:r>
            <a:r>
              <a:rPr lang="en-GB" sz="3715" dirty="0" err="1">
                <a:solidFill>
                  <a:srgbClr val="2C5D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Gadugi" panose="020B0502040204020203" pitchFamily="34" charset="0"/>
                <a:cs typeface="Calibri" panose="020F0502020204030204" pitchFamily="34" charset="0"/>
              </a:rPr>
              <a:t>Geertruyden</a:t>
            </a:r>
            <a:r>
              <a:rPr lang="en-GB" sz="3715" dirty="0">
                <a:solidFill>
                  <a:srgbClr val="2C5D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Gadugi" panose="020B0502040204020203" pitchFamily="34" charset="0"/>
                <a:cs typeface="Calibri" panose="020F0502020204030204" pitchFamily="34" charset="0"/>
              </a:rPr>
              <a:t> JP</a:t>
            </a:r>
            <a:r>
              <a:rPr lang="en-GB" sz="3715" baseline="30000" dirty="0">
                <a:solidFill>
                  <a:srgbClr val="2C5D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Gadugi" panose="020B0502040204020203" pitchFamily="34" charset="0"/>
                <a:cs typeface="Calibri" panose="020F0502020204030204" pitchFamily="34" charset="0"/>
              </a:rPr>
              <a:t>3</a:t>
            </a:r>
            <a:r>
              <a:rPr lang="en-GB" sz="3715" dirty="0">
                <a:solidFill>
                  <a:srgbClr val="2C5D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Gadugi" panose="020B0502040204020203" pitchFamily="34" charset="0"/>
                <a:cs typeface="Calibri" panose="020F0502020204030204" pitchFamily="34" charset="0"/>
              </a:rPr>
              <a:t>, Van Damme P</a:t>
            </a:r>
            <a:r>
              <a:rPr lang="en-GB" sz="3715" baseline="30000" dirty="0">
                <a:solidFill>
                  <a:srgbClr val="2C5D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Gadugi" panose="020B0502040204020203" pitchFamily="34" charset="0"/>
                <a:cs typeface="Calibri" panose="020F0502020204030204" pitchFamily="34" charset="0"/>
              </a:rPr>
              <a:t>2</a:t>
            </a:r>
            <a:r>
              <a:rPr lang="en-GB" sz="3715" dirty="0">
                <a:solidFill>
                  <a:srgbClr val="2C5D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Gadugi" panose="020B0502040204020203" pitchFamily="34" charset="0"/>
                <a:cs typeface="Calibri" panose="020F0502020204030204" pitchFamily="34" charset="0"/>
              </a:rPr>
              <a:t>, Muhindo-</a:t>
            </a:r>
            <a:r>
              <a:rPr lang="en-GB" sz="3715" dirty="0" err="1">
                <a:solidFill>
                  <a:srgbClr val="2C5D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Gadugi" panose="020B0502040204020203" pitchFamily="34" charset="0"/>
                <a:cs typeface="Calibri" panose="020F0502020204030204" pitchFamily="34" charset="0"/>
              </a:rPr>
              <a:t>Mavoko</a:t>
            </a:r>
            <a:r>
              <a:rPr lang="en-GB" sz="3715" dirty="0">
                <a:solidFill>
                  <a:srgbClr val="2C5D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Gadugi" panose="020B0502040204020203" pitchFamily="34" charset="0"/>
                <a:cs typeface="Calibri" panose="020F0502020204030204" pitchFamily="34" charset="0"/>
              </a:rPr>
              <a:t> H </a:t>
            </a:r>
            <a:r>
              <a:rPr lang="en-GB" sz="3715" baseline="30000" dirty="0">
                <a:solidFill>
                  <a:srgbClr val="2C5D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Gadugi" panose="020B0502040204020203" pitchFamily="34" charset="0"/>
                <a:cs typeface="Calibri" panose="020F0502020204030204" pitchFamily="34" charset="0"/>
              </a:rPr>
              <a:t>1</a:t>
            </a:r>
            <a:r>
              <a:rPr lang="en-GB" sz="3715" dirty="0">
                <a:solidFill>
                  <a:srgbClr val="2C5D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Gadugi" panose="020B0502040204020203" pitchFamily="34" charset="0"/>
                <a:cs typeface="Calibri" panose="020F0502020204030204" pitchFamily="34" charset="0"/>
              </a:rPr>
              <a:t>, Le Prevost M</a:t>
            </a:r>
            <a:r>
              <a:rPr lang="en-GB" sz="3715" baseline="30000" dirty="0">
                <a:solidFill>
                  <a:srgbClr val="2C5D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Gadugi" panose="020B0502040204020203" pitchFamily="34" charset="0"/>
                <a:cs typeface="Calibri" panose="020F0502020204030204" pitchFamily="34" charset="0"/>
              </a:rPr>
              <a:t>5,6</a:t>
            </a:r>
            <a:r>
              <a:rPr lang="en-GB" sz="3715" dirty="0">
                <a:solidFill>
                  <a:srgbClr val="2C5D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Gadugi" panose="020B0502040204020203" pitchFamily="34" charset="0"/>
                <a:cs typeface="Calibri" panose="020F0502020204030204" pitchFamily="34" charset="0"/>
              </a:rPr>
              <a:t>, </a:t>
            </a:r>
            <a:r>
              <a:rPr lang="en-GB" sz="3715" dirty="0" err="1">
                <a:solidFill>
                  <a:srgbClr val="2C5D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Gadugi" panose="020B0502040204020203" pitchFamily="34" charset="0"/>
                <a:cs typeface="Calibri" panose="020F0502020204030204" pitchFamily="34" charset="0"/>
              </a:rPr>
              <a:t>Mitashi-Mulopo</a:t>
            </a:r>
            <a:r>
              <a:rPr lang="en-GB" sz="3715" dirty="0">
                <a:solidFill>
                  <a:srgbClr val="2C5D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Gadugi" panose="020B0502040204020203" pitchFamily="34" charset="0"/>
                <a:cs typeface="Calibri" panose="020F0502020204030204" pitchFamily="34" charset="0"/>
              </a:rPr>
              <a:t> P</a:t>
            </a:r>
            <a:r>
              <a:rPr lang="en-GB" sz="3715" baseline="30000" dirty="0">
                <a:solidFill>
                  <a:srgbClr val="2C5D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Gadugi" panose="020B0502040204020203" pitchFamily="34" charset="0"/>
                <a:cs typeface="Calibri" panose="020F0502020204030204" pitchFamily="34" charset="0"/>
              </a:rPr>
              <a:t> 1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1744B62D-EC13-3EA4-7557-F5B871AA6E04}"/>
              </a:ext>
            </a:extLst>
          </p:cNvPr>
          <p:cNvSpPr txBox="1"/>
          <p:nvPr/>
        </p:nvSpPr>
        <p:spPr>
          <a:xfrm>
            <a:off x="638568" y="13984800"/>
            <a:ext cx="9085215" cy="10714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715" b="1" dirty="0" err="1">
                <a:solidFill>
                  <a:srgbClr val="2C5D62"/>
                </a:solidFill>
                <a:ea typeface="Gadugi" panose="020B0502040204020203" pitchFamily="34" charset="0"/>
              </a:rPr>
              <a:t>PregInPoxVac</a:t>
            </a:r>
            <a:r>
              <a:rPr lang="en-US" sz="3715" dirty="0">
                <a:solidFill>
                  <a:srgbClr val="2C5D62"/>
                </a:solidFill>
                <a:ea typeface="Gadugi" panose="020B0502040204020203" pitchFamily="34" charset="0"/>
              </a:rPr>
              <a:t> is a Phase-3 trial evaluating </a:t>
            </a:r>
            <a:r>
              <a:rPr lang="en-US" sz="3715" b="1" dirty="0">
                <a:solidFill>
                  <a:srgbClr val="2C5D62"/>
                </a:solidFill>
                <a:ea typeface="Gadugi" panose="020B0502040204020203" pitchFamily="34" charset="0"/>
              </a:rPr>
              <a:t>mpox vaccination for pregnant women (PW) and infants (4–24 months)</a:t>
            </a:r>
            <a:r>
              <a:rPr lang="en-US" sz="3715" dirty="0">
                <a:solidFill>
                  <a:srgbClr val="2C5D62"/>
                </a:solidFill>
                <a:ea typeface="Gadugi" panose="020B0502040204020203" pitchFamily="34" charset="0"/>
              </a:rPr>
              <a:t> in </a:t>
            </a:r>
            <a:r>
              <a:rPr lang="en-US" sz="3715" dirty="0" err="1">
                <a:solidFill>
                  <a:srgbClr val="2C5D62"/>
                </a:solidFill>
                <a:ea typeface="Gadugi" panose="020B0502040204020203" pitchFamily="34" charset="0"/>
              </a:rPr>
              <a:t>Boende</a:t>
            </a:r>
            <a:r>
              <a:rPr lang="en-US" sz="3715" dirty="0">
                <a:solidFill>
                  <a:srgbClr val="2C5D62"/>
                </a:solidFill>
                <a:ea typeface="Gadugi" panose="020B0502040204020203" pitchFamily="34" charset="0"/>
              </a:rPr>
              <a:t>, DRC. </a:t>
            </a:r>
          </a:p>
          <a:p>
            <a:pPr algn="just"/>
            <a:endParaRPr lang="en-US" sz="3715" dirty="0">
              <a:solidFill>
                <a:srgbClr val="2C5D62"/>
              </a:solidFill>
              <a:ea typeface="Gadugi" panose="020B0502040204020203" pitchFamily="34" charset="0"/>
            </a:endParaRPr>
          </a:p>
          <a:p>
            <a:pPr algn="just"/>
            <a:r>
              <a:rPr lang="en-US" sz="3715" b="1" dirty="0">
                <a:solidFill>
                  <a:srgbClr val="2C5D62"/>
                </a:solidFill>
                <a:ea typeface="Gadugi" panose="020B0502040204020203" pitchFamily="34" charset="0"/>
              </a:rPr>
              <a:t>Ensuring that PW and parents/guardians fully understand the trial </a:t>
            </a:r>
            <a:r>
              <a:rPr lang="en-US" sz="3715" dirty="0">
                <a:solidFill>
                  <a:srgbClr val="2C5D62"/>
                </a:solidFill>
                <a:ea typeface="Gadugi" panose="020B0502040204020203" pitchFamily="34" charset="0"/>
              </a:rPr>
              <a:t>and have </a:t>
            </a:r>
            <a:r>
              <a:rPr lang="en-US" sz="3715" b="1" dirty="0">
                <a:solidFill>
                  <a:srgbClr val="2C5D62"/>
                </a:solidFill>
                <a:ea typeface="Gadugi" panose="020B0502040204020203" pitchFamily="34" charset="0"/>
              </a:rPr>
              <a:t>their concerns addressed before consent is essential. </a:t>
            </a:r>
          </a:p>
          <a:p>
            <a:pPr algn="just"/>
            <a:endParaRPr lang="en-US" sz="3715" dirty="0">
              <a:solidFill>
                <a:srgbClr val="2C5D62"/>
              </a:solidFill>
              <a:ea typeface="Gadugi" panose="020B0502040204020203" pitchFamily="34" charset="0"/>
            </a:endParaRPr>
          </a:p>
          <a:p>
            <a:pPr algn="just"/>
            <a:r>
              <a:rPr lang="en-US" sz="3715" b="1" dirty="0">
                <a:solidFill>
                  <a:srgbClr val="2C5D62"/>
                </a:solidFill>
                <a:ea typeface="Gadugi" panose="020B0502040204020203" pitchFamily="34" charset="0"/>
              </a:rPr>
              <a:t>Pre-trial workshops </a:t>
            </a:r>
            <a:r>
              <a:rPr lang="en-US" sz="3715" dirty="0">
                <a:solidFill>
                  <a:srgbClr val="2C5D62"/>
                </a:solidFill>
                <a:ea typeface="Gadugi" panose="020B0502040204020203" pitchFamily="34" charset="0"/>
              </a:rPr>
              <a:t>with communities’ stakeholders </a:t>
            </a:r>
            <a:r>
              <a:rPr lang="en-US" sz="3715" b="1" dirty="0">
                <a:solidFill>
                  <a:srgbClr val="2C5D62"/>
                </a:solidFill>
                <a:ea typeface="Gadugi" panose="020B0502040204020203" pitchFamily="34" charset="0"/>
              </a:rPr>
              <a:t>identified key </a:t>
            </a:r>
            <a:r>
              <a:rPr lang="en-US" sz="3715" dirty="0">
                <a:solidFill>
                  <a:srgbClr val="2C5D62"/>
                </a:solidFill>
                <a:ea typeface="Gadugi" panose="020B0502040204020203" pitchFamily="34" charset="0"/>
              </a:rPr>
              <a:t>concerns (including the use of blood samples, potential vaccine side effects, and the informed consent process. </a:t>
            </a:r>
          </a:p>
          <a:p>
            <a:pPr algn="just"/>
            <a:endParaRPr lang="en-US" sz="3715" dirty="0">
              <a:solidFill>
                <a:srgbClr val="2C5D62"/>
              </a:solidFill>
              <a:ea typeface="Gadugi" panose="020B0502040204020203" pitchFamily="34" charset="0"/>
            </a:endParaRPr>
          </a:p>
          <a:p>
            <a:pPr algn="just"/>
            <a:r>
              <a:rPr lang="en-US" sz="3715" b="1" dirty="0">
                <a:solidFill>
                  <a:srgbClr val="D09500"/>
                </a:solidFill>
                <a:ea typeface="Gadugi" panose="020B0502040204020203" pitchFamily="34" charset="0"/>
              </a:rPr>
              <a:t>Aim: </a:t>
            </a:r>
            <a:r>
              <a:rPr lang="en-US" sz="3715" dirty="0">
                <a:solidFill>
                  <a:srgbClr val="2C5D62"/>
                </a:solidFill>
                <a:ea typeface="Gadugi" panose="020B0502040204020203" pitchFamily="34" charset="0"/>
              </a:rPr>
              <a:t>Develop participant materials in response to concerns identified in pre-trial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5AF34DA1-CE66-C756-F18A-B18DCFA7846D}"/>
              </a:ext>
            </a:extLst>
          </p:cNvPr>
          <p:cNvSpPr txBox="1"/>
          <p:nvPr/>
        </p:nvSpPr>
        <p:spPr>
          <a:xfrm>
            <a:off x="17484755" y="13973818"/>
            <a:ext cx="12179191" cy="5404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715" dirty="0">
                <a:solidFill>
                  <a:srgbClr val="2C5D62"/>
                </a:solidFill>
                <a:ea typeface="Gadugi" panose="020B0502040204020203" pitchFamily="34" charset="0"/>
              </a:rPr>
              <a:t>Between February and April 2025, we conducted eight </a:t>
            </a:r>
            <a:r>
              <a:rPr lang="en-US" sz="3715" b="1" dirty="0">
                <a:solidFill>
                  <a:srgbClr val="2C5D62"/>
                </a:solidFill>
                <a:ea typeface="Gadugi" panose="020B0502040204020203" pitchFamily="34" charset="0"/>
              </a:rPr>
              <a:t>community-based participatory research (CBPR) workshops </a:t>
            </a:r>
            <a:r>
              <a:rPr lang="en-US" sz="3715" dirty="0">
                <a:solidFill>
                  <a:srgbClr val="2C5D62"/>
                </a:solidFill>
                <a:ea typeface="Gadugi" panose="020B0502040204020203" pitchFamily="34" charset="0"/>
              </a:rPr>
              <a:t>with </a:t>
            </a:r>
            <a:r>
              <a:rPr lang="en-US" sz="3715" b="1" dirty="0">
                <a:solidFill>
                  <a:srgbClr val="D09500"/>
                </a:solidFill>
                <a:ea typeface="Gadugi" panose="020B0502040204020203" pitchFamily="34" charset="0"/>
              </a:rPr>
              <a:t>166</a:t>
            </a:r>
            <a:r>
              <a:rPr lang="en-US" sz="3715" dirty="0">
                <a:solidFill>
                  <a:srgbClr val="2C5D62"/>
                </a:solidFill>
                <a:ea typeface="Gadugi" panose="020B0502040204020203" pitchFamily="34" charset="0"/>
              </a:rPr>
              <a:t> pregnant women, healthcare providers, and community leaders;</a:t>
            </a:r>
          </a:p>
          <a:p>
            <a:pPr algn="just"/>
            <a:endParaRPr lang="en-US" sz="3715" dirty="0">
              <a:solidFill>
                <a:srgbClr val="2C5D62"/>
              </a:solidFill>
              <a:ea typeface="Gadugi" panose="020B0502040204020203" pitchFamily="34" charset="0"/>
            </a:endParaRPr>
          </a:p>
          <a:p>
            <a:pPr algn="just"/>
            <a:r>
              <a:rPr lang="en-US" sz="3715" b="1" dirty="0">
                <a:solidFill>
                  <a:srgbClr val="2C5D62"/>
                </a:solidFill>
                <a:ea typeface="Gadugi" panose="020B0502040204020203" pitchFamily="34" charset="0"/>
              </a:rPr>
              <a:t>Drafts of images proposed by a local artist were iteratively revised through group feedback in Lingala/French</a:t>
            </a:r>
            <a:r>
              <a:rPr lang="en-US" sz="3715" dirty="0">
                <a:solidFill>
                  <a:srgbClr val="2C5D62"/>
                </a:solidFill>
                <a:ea typeface="Gadugi" panose="020B0502040204020203" pitchFamily="34" charset="0"/>
              </a:rPr>
              <a:t>, under ethical approval from the DRC National Health Ethics Committee.</a:t>
            </a:r>
          </a:p>
        </p:txBody>
      </p:sp>
      <p:sp>
        <p:nvSpPr>
          <p:cNvPr id="24" name="Rechthoek: afgeronde hoeken 23">
            <a:extLst>
              <a:ext uri="{FF2B5EF4-FFF2-40B4-BE49-F238E27FC236}">
                <a16:creationId xmlns:a16="http://schemas.microsoft.com/office/drawing/2014/main" id="{3BDA004E-39BC-A198-CDC1-F4A76D202A72}"/>
              </a:ext>
            </a:extLst>
          </p:cNvPr>
          <p:cNvSpPr/>
          <p:nvPr/>
        </p:nvSpPr>
        <p:spPr>
          <a:xfrm>
            <a:off x="577205" y="24790624"/>
            <a:ext cx="17784200" cy="1071672"/>
          </a:xfrm>
          <a:prstGeom prst="roundRect">
            <a:avLst/>
          </a:prstGeom>
          <a:solidFill>
            <a:srgbClr val="DFEF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fr-FR" sz="4954" b="1" dirty="0" err="1">
                <a:solidFill>
                  <a:srgbClr val="2C5D62"/>
                </a:solidFill>
              </a:rPr>
              <a:t>Results</a:t>
            </a:r>
            <a:endParaRPr lang="fr-FR" sz="4954" b="1" dirty="0">
              <a:solidFill>
                <a:srgbClr val="2C5D62"/>
              </a:solidFill>
              <a:sym typeface="Verdana"/>
            </a:endParaRPr>
          </a:p>
        </p:txBody>
      </p:sp>
      <p:sp>
        <p:nvSpPr>
          <p:cNvPr id="25" name="Rechthoek: afgeronde hoeken 24">
            <a:extLst>
              <a:ext uri="{FF2B5EF4-FFF2-40B4-BE49-F238E27FC236}">
                <a16:creationId xmlns:a16="http://schemas.microsoft.com/office/drawing/2014/main" id="{CB2918A7-40DB-B7D9-8603-8906C4C91B23}"/>
              </a:ext>
            </a:extLst>
          </p:cNvPr>
          <p:cNvSpPr/>
          <p:nvPr/>
        </p:nvSpPr>
        <p:spPr>
          <a:xfrm>
            <a:off x="18658745" y="24723858"/>
            <a:ext cx="11214986" cy="1138439"/>
          </a:xfrm>
          <a:prstGeom prst="roundRect">
            <a:avLst/>
          </a:prstGeom>
          <a:solidFill>
            <a:srgbClr val="DFEF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fr-FR" sz="4954" b="1" dirty="0">
                <a:solidFill>
                  <a:srgbClr val="2C5D62"/>
                </a:solidFill>
              </a:rPr>
              <a:t>Conclusion</a:t>
            </a:r>
            <a:endParaRPr lang="fr-FR" sz="4954" b="1" dirty="0">
              <a:solidFill>
                <a:srgbClr val="2C5D62"/>
              </a:solidFill>
              <a:sym typeface="Verdana"/>
            </a:endParaRPr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1BFA7D27-ADC0-DFD8-D5B8-026A57EABE79}"/>
              </a:ext>
            </a:extLst>
          </p:cNvPr>
          <p:cNvSpPr txBox="1"/>
          <p:nvPr/>
        </p:nvSpPr>
        <p:spPr>
          <a:xfrm>
            <a:off x="577205" y="26068530"/>
            <a:ext cx="14897357" cy="13140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715" b="1" dirty="0">
                <a:solidFill>
                  <a:srgbClr val="D09500"/>
                </a:solidFill>
                <a:ea typeface="Gadugi" panose="020B0502040204020203" pitchFamily="34" charset="0"/>
              </a:rPr>
              <a:t>45 bilingual infographics </a:t>
            </a:r>
            <a:r>
              <a:rPr lang="en-US" sz="3715" dirty="0">
                <a:solidFill>
                  <a:srgbClr val="2C5D62"/>
                </a:solidFill>
                <a:ea typeface="Gadugi" panose="020B0502040204020203" pitchFamily="34" charset="0"/>
              </a:rPr>
              <a:t>(from consent to dissemination of results). </a:t>
            </a:r>
          </a:p>
          <a:p>
            <a:pPr algn="just"/>
            <a:r>
              <a:rPr lang="en-US" sz="3715" u="sng" dirty="0">
                <a:solidFill>
                  <a:srgbClr val="2C5D62"/>
                </a:solidFill>
                <a:ea typeface="Gadugi" panose="020B0502040204020203" pitchFamily="34" charset="0"/>
              </a:rPr>
              <a:t>Infographics for infants</a:t>
            </a:r>
          </a:p>
          <a:p>
            <a:pPr algn="just"/>
            <a:endParaRPr lang="en-US" sz="3715" dirty="0">
              <a:solidFill>
                <a:srgbClr val="2C5D62"/>
              </a:solidFill>
              <a:ea typeface="Gadugi" panose="020B0502040204020203" pitchFamily="34" charset="0"/>
            </a:endParaRPr>
          </a:p>
          <a:p>
            <a:pPr algn="just"/>
            <a:endParaRPr lang="en-US" sz="3715" dirty="0">
              <a:solidFill>
                <a:srgbClr val="2C5D62"/>
              </a:solidFill>
              <a:ea typeface="Gadugi" panose="020B0502040204020203" pitchFamily="34" charset="0"/>
            </a:endParaRPr>
          </a:p>
          <a:p>
            <a:pPr algn="just"/>
            <a:endParaRPr lang="en-US" sz="3715" dirty="0">
              <a:solidFill>
                <a:srgbClr val="2C5D62"/>
              </a:solidFill>
              <a:ea typeface="Gadugi" panose="020B0502040204020203" pitchFamily="34" charset="0"/>
            </a:endParaRPr>
          </a:p>
          <a:p>
            <a:pPr algn="just"/>
            <a:endParaRPr lang="en-US" sz="3715" dirty="0">
              <a:solidFill>
                <a:srgbClr val="2C5D62"/>
              </a:solidFill>
              <a:ea typeface="Gadugi" panose="020B0502040204020203" pitchFamily="34" charset="0"/>
            </a:endParaRPr>
          </a:p>
          <a:p>
            <a:pPr algn="just"/>
            <a:endParaRPr lang="en-US" sz="3715" dirty="0">
              <a:solidFill>
                <a:srgbClr val="2C5D62"/>
              </a:solidFill>
              <a:ea typeface="Gadugi" panose="020B0502040204020203" pitchFamily="34" charset="0"/>
            </a:endParaRPr>
          </a:p>
          <a:p>
            <a:pPr algn="just"/>
            <a:endParaRPr lang="en-US" sz="3715" dirty="0">
              <a:solidFill>
                <a:srgbClr val="2C5D62"/>
              </a:solidFill>
              <a:ea typeface="Gadugi" panose="020B0502040204020203" pitchFamily="34" charset="0"/>
            </a:endParaRPr>
          </a:p>
          <a:p>
            <a:pPr algn="just"/>
            <a:endParaRPr lang="en-US" sz="3715" dirty="0">
              <a:solidFill>
                <a:srgbClr val="2C5D62"/>
              </a:solidFill>
              <a:ea typeface="Gadugi" panose="020B0502040204020203" pitchFamily="34" charset="0"/>
            </a:endParaRPr>
          </a:p>
          <a:p>
            <a:pPr algn="just"/>
            <a:endParaRPr lang="en-US" sz="3715" dirty="0">
              <a:solidFill>
                <a:srgbClr val="2C5D62"/>
              </a:solidFill>
              <a:ea typeface="Gadugi" panose="020B0502040204020203" pitchFamily="34" charset="0"/>
            </a:endParaRPr>
          </a:p>
          <a:p>
            <a:pPr algn="just"/>
            <a:r>
              <a:rPr lang="en-US" sz="3715" u="sng" dirty="0">
                <a:solidFill>
                  <a:srgbClr val="2C5D62"/>
                </a:solidFill>
                <a:ea typeface="Gadugi" panose="020B0502040204020203" pitchFamily="34" charset="0"/>
              </a:rPr>
              <a:t>Infographics for pregnant and postpartum women</a:t>
            </a:r>
            <a:endParaRPr lang="en-US" sz="3715" dirty="0">
              <a:solidFill>
                <a:srgbClr val="2C5D62"/>
              </a:solidFill>
              <a:ea typeface="Gadugi" panose="020B0502040204020203" pitchFamily="34" charset="0"/>
            </a:endParaRPr>
          </a:p>
          <a:p>
            <a:pPr marL="125978" indent="-125978">
              <a:buFont typeface="Arial" panose="020B0604020202020204" pitchFamily="34" charset="0"/>
              <a:buChar char="•"/>
            </a:pPr>
            <a:endParaRPr lang="en-GB" sz="3715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25978" indent="-125978">
              <a:buFont typeface="Arial" panose="020B0604020202020204" pitchFamily="34" charset="0"/>
              <a:buChar char="•"/>
            </a:pPr>
            <a:endParaRPr lang="en-GB" sz="371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sz="371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25978" indent="-125978">
              <a:buFont typeface="Arial" panose="020B0604020202020204" pitchFamily="34" charset="0"/>
              <a:buChar char="•"/>
            </a:pPr>
            <a:endParaRPr lang="en-GB" sz="371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25978" indent="-125978">
              <a:buFont typeface="Arial" panose="020B0604020202020204" pitchFamily="34" charset="0"/>
              <a:buChar char="•"/>
            </a:pPr>
            <a:endParaRPr lang="en-GB" sz="371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25978" indent="-125978">
              <a:buFont typeface="Arial" panose="020B0604020202020204" pitchFamily="34" charset="0"/>
              <a:buChar char="•"/>
            </a:pPr>
            <a:endParaRPr lang="en-GB" sz="2064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25978" indent="-125978">
              <a:buFont typeface="Arial" panose="020B0604020202020204" pitchFamily="34" charset="0"/>
              <a:buChar char="•"/>
            </a:pPr>
            <a:endParaRPr lang="en-GB" sz="371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sz="371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sz="371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sz="2064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en-GB" sz="3715" b="1" dirty="0">
                <a:solidFill>
                  <a:srgbClr val="D095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Following workshops, images were developed into leaflets and reviewed by community members and study team.</a:t>
            </a:r>
          </a:p>
        </p:txBody>
      </p:sp>
      <p:sp>
        <p:nvSpPr>
          <p:cNvPr id="27" name="Tekstvak 26">
            <a:extLst>
              <a:ext uri="{FF2B5EF4-FFF2-40B4-BE49-F238E27FC236}">
                <a16:creationId xmlns:a16="http://schemas.microsoft.com/office/drawing/2014/main" id="{584786C0-5C2B-BFA5-43C2-6098325F479B}"/>
              </a:ext>
            </a:extLst>
          </p:cNvPr>
          <p:cNvSpPr txBox="1"/>
          <p:nvPr/>
        </p:nvSpPr>
        <p:spPr>
          <a:xfrm>
            <a:off x="18658745" y="26024351"/>
            <a:ext cx="10972989" cy="3766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90" b="1" dirty="0">
                <a:solidFill>
                  <a:srgbClr val="D09500"/>
                </a:solidFill>
                <a:ea typeface="Gadugi" panose="020B0502040204020203" pitchFamily="34" charset="0"/>
              </a:rPr>
              <a:t>Early community engagement builds trust and addresses misconceptions. Study materials, including leaflets and images and they are open access for other researchers.</a:t>
            </a:r>
          </a:p>
          <a:p>
            <a:pPr algn="just"/>
            <a:endParaRPr lang="en-US" sz="2890" b="1" dirty="0">
              <a:solidFill>
                <a:srgbClr val="D09500"/>
              </a:solidFill>
              <a:ea typeface="Gadugi" panose="020B0502040204020203" pitchFamily="34" charset="0"/>
            </a:endParaRPr>
          </a:p>
          <a:p>
            <a:pPr algn="just"/>
            <a:r>
              <a:rPr lang="en-US" sz="2890" b="1" dirty="0">
                <a:solidFill>
                  <a:srgbClr val="D09500"/>
                </a:solidFill>
                <a:ea typeface="Gadugi" panose="020B0502040204020203" pitchFamily="34" charset="0"/>
              </a:rPr>
              <a:t>Participatory co-design not only built trust but set a new standard for ethically grounded communication in vaccine trials. This inclusive approach can future clinical research across Africa. guide</a:t>
            </a:r>
          </a:p>
        </p:txBody>
      </p:sp>
      <p:pic>
        <p:nvPicPr>
          <p:cNvPr id="3" name="Image 24">
            <a:extLst>
              <a:ext uri="{FF2B5EF4-FFF2-40B4-BE49-F238E27FC236}">
                <a16:creationId xmlns:a16="http://schemas.microsoft.com/office/drawing/2014/main" id="{6C6E9DDC-60E9-28E6-E692-4684544A8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58745" y="-15682"/>
            <a:ext cx="9338508" cy="3135452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08DE0DFB-F21F-7875-88ED-40629D4BB1D9}"/>
              </a:ext>
            </a:extLst>
          </p:cNvPr>
          <p:cNvSpPr txBox="1"/>
          <p:nvPr/>
        </p:nvSpPr>
        <p:spPr>
          <a:xfrm>
            <a:off x="608556" y="8948936"/>
            <a:ext cx="29265175" cy="3438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3772" indent="-163772">
              <a:buFont typeface="+mj-lt"/>
              <a:buAutoNum type="arabicPeriod"/>
            </a:pPr>
            <a:r>
              <a:rPr lang="en-GB" sz="2890" i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Department of Tropical Medicine, Faculty of Medicine, University of Kinshasa, Kinshasa, the Democratic Republic of the Congo</a:t>
            </a:r>
          </a:p>
          <a:p>
            <a:pPr marL="163772" indent="-163772">
              <a:buFont typeface="+mj-lt"/>
              <a:buAutoNum type="arabicPeriod"/>
            </a:pPr>
            <a:r>
              <a:rPr lang="en-GB" sz="2890" i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Centre for the Evaluation of Vaccination, Vaccine and Infectious Disease Institute, University of Antwerp, </a:t>
            </a:r>
            <a:r>
              <a:rPr lang="en-GB" sz="2890" i="1" dirty="0" err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Wilrijk</a:t>
            </a:r>
            <a:r>
              <a:rPr lang="en-GB" sz="2890" i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, Belgium</a:t>
            </a:r>
          </a:p>
          <a:p>
            <a:pPr marL="163772" indent="-163772">
              <a:buFont typeface="+mj-lt"/>
              <a:buAutoNum type="arabicPeriod"/>
            </a:pPr>
            <a:r>
              <a:rPr lang="en-GB" sz="2890" i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Global Health Institute, Department of Family Medicine and Population Health, University of Antwerp, </a:t>
            </a:r>
            <a:r>
              <a:rPr lang="en-GB" sz="2890" i="1" dirty="0" err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Wilrijk</a:t>
            </a:r>
            <a:r>
              <a:rPr lang="en-GB" sz="2890" i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, Belgium</a:t>
            </a:r>
          </a:p>
          <a:p>
            <a:pPr marL="163772" indent="-163772">
              <a:buFont typeface="+mj-lt"/>
              <a:buAutoNum type="arabicPeriod"/>
            </a:pPr>
            <a:r>
              <a:rPr lang="en-GB" sz="2890" i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Department of Anthropology, Faculty of Social, Administrative and Political Sciences, University of Kinshasa, Kinshasa, the Democratic Republic of Congo</a:t>
            </a:r>
          </a:p>
          <a:p>
            <a:pPr marL="163772" indent="-163772">
              <a:buFont typeface="+mj-lt"/>
              <a:buAutoNum type="arabicPeriod"/>
            </a:pPr>
            <a:r>
              <a:rPr lang="en-GB" sz="2890" i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University College London, London, United Kingdom</a:t>
            </a:r>
          </a:p>
          <a:p>
            <a:pPr marL="163772" indent="-163772">
              <a:buFont typeface="+mj-lt"/>
              <a:buAutoNum type="arabicPeriod"/>
            </a:pPr>
            <a:r>
              <a:rPr lang="en-GB" sz="2890" i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Fondazione Penta ETS, Padova, Italy</a:t>
            </a:r>
          </a:p>
          <a:p>
            <a:pPr lvl="0" algn="ctr"/>
            <a:r>
              <a:rPr lang="en-GB" sz="3302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Contact: </a:t>
            </a:r>
            <a:r>
              <a:rPr lang="en-GB" sz="3715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freddybikioli@gmail.com</a:t>
            </a:r>
            <a:r>
              <a:rPr lang="en-GB" sz="3715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45CF28C3-273A-0EA1-B97C-871D025B886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3667" y="8553422"/>
            <a:ext cx="3770496" cy="3770496"/>
          </a:xfrm>
          <a:prstGeom prst="rect">
            <a:avLst/>
          </a:prstGeom>
        </p:spPr>
      </p:pic>
      <p:pic>
        <p:nvPicPr>
          <p:cNvPr id="14" name="Image 50">
            <a:extLst>
              <a:ext uri="{FF2B5EF4-FFF2-40B4-BE49-F238E27FC236}">
                <a16:creationId xmlns:a16="http://schemas.microsoft.com/office/drawing/2014/main" id="{A6F65EAD-28BD-FD01-6B8D-FC95A3ACAE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556" y="27353841"/>
            <a:ext cx="17784200" cy="3911855"/>
          </a:xfrm>
          <a:prstGeom prst="rect">
            <a:avLst/>
          </a:prstGeom>
        </p:spPr>
      </p:pic>
      <p:pic>
        <p:nvPicPr>
          <p:cNvPr id="15" name="Image 52">
            <a:extLst>
              <a:ext uri="{FF2B5EF4-FFF2-40B4-BE49-F238E27FC236}">
                <a16:creationId xmlns:a16="http://schemas.microsoft.com/office/drawing/2014/main" id="{B763A47B-9419-E898-FF28-D0C07DCF10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568" y="32733691"/>
            <a:ext cx="17832314" cy="4275517"/>
          </a:xfrm>
          <a:prstGeom prst="rect">
            <a:avLst/>
          </a:prstGeom>
        </p:spPr>
      </p:pic>
      <p:pic>
        <p:nvPicPr>
          <p:cNvPr id="16" name="Image 48">
            <a:extLst>
              <a:ext uri="{FF2B5EF4-FFF2-40B4-BE49-F238E27FC236}">
                <a16:creationId xmlns:a16="http://schemas.microsoft.com/office/drawing/2014/main" id="{3CDD6AFC-5B40-A63C-09B2-3B527F6687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10334" y="14069029"/>
            <a:ext cx="6049677" cy="10231343"/>
          </a:xfrm>
          <a:prstGeom prst="rect">
            <a:avLst/>
          </a:prstGeom>
        </p:spPr>
      </p:pic>
      <p:pic>
        <p:nvPicPr>
          <p:cNvPr id="17" name="Image 47">
            <a:extLst>
              <a:ext uri="{FF2B5EF4-FFF2-40B4-BE49-F238E27FC236}">
                <a16:creationId xmlns:a16="http://schemas.microsoft.com/office/drawing/2014/main" id="{A95AE484-5D42-A002-E93F-FC43A5FFFA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10703" y="19137428"/>
            <a:ext cx="12362891" cy="5041116"/>
          </a:xfrm>
          <a:prstGeom prst="rect">
            <a:avLst/>
          </a:prstGeom>
        </p:spPr>
      </p:pic>
      <p:pic>
        <p:nvPicPr>
          <p:cNvPr id="18" name="Image 54">
            <a:extLst>
              <a:ext uri="{FF2B5EF4-FFF2-40B4-BE49-F238E27FC236}">
                <a16:creationId xmlns:a16="http://schemas.microsoft.com/office/drawing/2014/main" id="{2736F0D5-71D8-829D-A5C0-BF48615EF0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917311" y="29731810"/>
            <a:ext cx="8697851" cy="10046589"/>
          </a:xfrm>
          <a:prstGeom prst="rect">
            <a:avLst/>
          </a:prstGeom>
        </p:spPr>
      </p:pic>
      <p:grpSp>
        <p:nvGrpSpPr>
          <p:cNvPr id="19" name="Groupe 14">
            <a:extLst>
              <a:ext uri="{FF2B5EF4-FFF2-40B4-BE49-F238E27FC236}">
                <a16:creationId xmlns:a16="http://schemas.microsoft.com/office/drawing/2014/main" id="{D83E4CFE-2E2D-1047-4D59-B62E529F3337}"/>
              </a:ext>
            </a:extLst>
          </p:cNvPr>
          <p:cNvGrpSpPr/>
          <p:nvPr/>
        </p:nvGrpSpPr>
        <p:grpSpPr>
          <a:xfrm>
            <a:off x="1836782" y="39778399"/>
            <a:ext cx="26808723" cy="1967255"/>
            <a:chOff x="-1856357" y="11493173"/>
            <a:chExt cx="35003374" cy="2699905"/>
          </a:xfrm>
        </p:grpSpPr>
        <p:sp>
          <p:nvSpPr>
            <p:cNvPr id="20" name="Rectangle 13">
              <a:extLst>
                <a:ext uri="{FF2B5EF4-FFF2-40B4-BE49-F238E27FC236}">
                  <a16:creationId xmlns:a16="http://schemas.microsoft.com/office/drawing/2014/main" id="{DE00EBED-97C9-2284-004D-B779F685CF35}"/>
                </a:ext>
              </a:extLst>
            </p:cNvPr>
            <p:cNvSpPr/>
            <p:nvPr/>
          </p:nvSpPr>
          <p:spPr>
            <a:xfrm>
              <a:off x="-1856357" y="11493173"/>
              <a:ext cx="35003374" cy="26999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96" dirty="0"/>
            </a:p>
          </p:txBody>
        </p:sp>
        <p:grpSp>
          <p:nvGrpSpPr>
            <p:cNvPr id="21" name="Group 2">
              <a:extLst>
                <a:ext uri="{FF2B5EF4-FFF2-40B4-BE49-F238E27FC236}">
                  <a16:creationId xmlns:a16="http://schemas.microsoft.com/office/drawing/2014/main" id="{AFE1B690-4687-1F21-3853-03009670EC38}"/>
                </a:ext>
              </a:extLst>
            </p:cNvPr>
            <p:cNvGrpSpPr/>
            <p:nvPr/>
          </p:nvGrpSpPr>
          <p:grpSpPr>
            <a:xfrm>
              <a:off x="-1570444" y="11694950"/>
              <a:ext cx="34102879" cy="2416141"/>
              <a:chOff x="-536780" y="5375376"/>
              <a:chExt cx="13581227" cy="952580"/>
            </a:xfrm>
          </p:grpSpPr>
          <p:pic>
            <p:nvPicPr>
              <p:cNvPr id="22" name="Picture 2" descr="Global Health Institute, Antwerp University | Facebook">
                <a:extLst>
                  <a:ext uri="{FF2B5EF4-FFF2-40B4-BE49-F238E27FC236}">
                    <a16:creationId xmlns:a16="http://schemas.microsoft.com/office/drawing/2014/main" id="{3D5C1165-1D88-D058-ABB9-01D74A53862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63759" y="5403005"/>
                <a:ext cx="1952630" cy="9053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4" descr="Centre for the Evaluation of Vaccination, Vaccine &amp; Infectious Diseases,  University of Antwerp | Novosanis">
                <a:extLst>
                  <a:ext uri="{FF2B5EF4-FFF2-40B4-BE49-F238E27FC236}">
                    <a16:creationId xmlns:a16="http://schemas.microsoft.com/office/drawing/2014/main" id="{CCC45CD9-06D6-7B84-749C-1FEBA393D3B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385" t="28771" r="7309" b="14191"/>
              <a:stretch/>
            </p:blipFill>
            <p:spPr bwMode="auto">
              <a:xfrm>
                <a:off x="-536780" y="5480693"/>
                <a:ext cx="2300904" cy="6517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6" descr="Accueil Unikin - Université de Kinshasa">
                <a:extLst>
                  <a:ext uri="{FF2B5EF4-FFF2-40B4-BE49-F238E27FC236}">
                    <a16:creationId xmlns:a16="http://schemas.microsoft.com/office/drawing/2014/main" id="{1321418D-C74B-A0CD-5898-4AFDDF768C1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88393" y="5614042"/>
                <a:ext cx="1560234" cy="4824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Picture 2">
                <a:extLst>
                  <a:ext uri="{FF2B5EF4-FFF2-40B4-BE49-F238E27FC236}">
                    <a16:creationId xmlns:a16="http://schemas.microsoft.com/office/drawing/2014/main" id="{D754079D-5D1F-1CE8-A4D5-D1DE4F082B0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26251" y="5455410"/>
                <a:ext cx="710764" cy="7107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Picture 4" descr="ACE Research | LinkedIn">
                <a:extLst>
                  <a:ext uri="{FF2B5EF4-FFF2-40B4-BE49-F238E27FC236}">
                    <a16:creationId xmlns:a16="http://schemas.microsoft.com/office/drawing/2014/main" id="{2E12563C-26B4-4485-5DE4-2617FFFF259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17312" y="5492778"/>
                <a:ext cx="710764" cy="7107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" name="Picture 6" descr="1 - CALL FOR EXPRESSION OF INTEREST FOR THE SELECTION OF MEMBERS OF THE  STAKEHOLDERS GROUP OF THE GLOBAL HEALTH EDCTP3 JOINT U">
                <a:extLst>
                  <a:ext uri="{FF2B5EF4-FFF2-40B4-BE49-F238E27FC236}">
                    <a16:creationId xmlns:a16="http://schemas.microsoft.com/office/drawing/2014/main" id="{A49B8D26-3C4B-9D83-4849-ABC831FAFFF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523" t="5091" r="12795" b="6247"/>
              <a:stretch/>
            </p:blipFill>
            <p:spPr bwMode="auto">
              <a:xfrm>
                <a:off x="9362481" y="5375376"/>
                <a:ext cx="793630" cy="8281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Afbeelding 13">
                <a:extLst>
                  <a:ext uri="{FF2B5EF4-FFF2-40B4-BE49-F238E27FC236}">
                    <a16:creationId xmlns:a16="http://schemas.microsoft.com/office/drawing/2014/main" id="{7D9591EA-F8A8-26C9-99E8-672B19B384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485899" y="5420062"/>
                <a:ext cx="1766829" cy="783481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34" name="Afbeelding 5">
                <a:extLst>
                  <a:ext uri="{FF2B5EF4-FFF2-40B4-BE49-F238E27FC236}">
                    <a16:creationId xmlns:a16="http://schemas.microsoft.com/office/drawing/2014/main" id="{D392B4B6-7FA9-CAED-8B17-6C8D266EF5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0213934" y="5635840"/>
                <a:ext cx="1112611" cy="393251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35" name="Picture 13">
                <a:extLst>
                  <a:ext uri="{FF2B5EF4-FFF2-40B4-BE49-F238E27FC236}">
                    <a16:creationId xmlns:a16="http://schemas.microsoft.com/office/drawing/2014/main" id="{10702749-E818-C63D-5BB5-8646F02181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699654" y="5427158"/>
                <a:ext cx="1344793" cy="900798"/>
              </a:xfrm>
              <a:prstGeom prst="rect">
                <a:avLst/>
              </a:prstGeom>
              <a:ln>
                <a:noFill/>
              </a:ln>
            </p:spPr>
          </p:pic>
        </p:grpSp>
      </p:grpSp>
      <p:pic>
        <p:nvPicPr>
          <p:cNvPr id="2" name="Tijdelijke aanduiding voor inhoud 4">
            <a:extLst>
              <a:ext uri="{FF2B5EF4-FFF2-40B4-BE49-F238E27FC236}">
                <a16:creationId xmlns:a16="http://schemas.microsoft.com/office/drawing/2014/main" id="{7EDB206D-0DA0-5B90-7792-24EAB74CBC3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 t="23697" b="28716"/>
          <a:stretch>
            <a:fillRect/>
          </a:stretch>
        </p:blipFill>
        <p:spPr>
          <a:xfrm>
            <a:off x="191178" y="-170892"/>
            <a:ext cx="12873094" cy="3445872"/>
          </a:xfrm>
          <a:prstGeom prst="rect">
            <a:avLst/>
          </a:prstGeom>
        </p:spPr>
      </p:pic>
      <p:sp>
        <p:nvSpPr>
          <p:cNvPr id="39" name="Rechthoek 38">
            <a:extLst>
              <a:ext uri="{FF2B5EF4-FFF2-40B4-BE49-F238E27FC236}">
                <a16:creationId xmlns:a16="http://schemas.microsoft.com/office/drawing/2014/main" id="{E4ED4AE9-634F-1C7A-CDFA-741F1A65F4A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932" y="41680845"/>
            <a:ext cx="30242221" cy="1806981"/>
          </a:xfrm>
          <a:prstGeom prst="rect">
            <a:avLst/>
          </a:prstGeom>
          <a:solidFill>
            <a:srgbClr val="DFEF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032" dirty="0">
              <a:solidFill>
                <a:schemeClr val="tx1"/>
              </a:solidFill>
            </a:endParaRPr>
          </a:p>
        </p:txBody>
      </p:sp>
      <p:sp>
        <p:nvSpPr>
          <p:cNvPr id="40" name="Tekstvak 39">
            <a:extLst>
              <a:ext uri="{FF2B5EF4-FFF2-40B4-BE49-F238E27FC236}">
                <a16:creationId xmlns:a16="http://schemas.microsoft.com/office/drawing/2014/main" id="{8EB2BA40-F0EA-9D1B-93AA-49DA38CCB3A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66556" y="42211139"/>
            <a:ext cx="25804130" cy="743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BE" sz="4231" dirty="0" err="1">
                <a:solidFill>
                  <a:srgbClr val="2C5D62"/>
                </a:solidFill>
              </a:rPr>
              <a:t>This</a:t>
            </a:r>
            <a:r>
              <a:rPr lang="nl-BE" sz="4231" dirty="0">
                <a:solidFill>
                  <a:srgbClr val="2C5D62"/>
                </a:solidFill>
              </a:rPr>
              <a:t> poster was </a:t>
            </a:r>
            <a:r>
              <a:rPr lang="nl-BE" sz="4231" dirty="0" err="1">
                <a:solidFill>
                  <a:srgbClr val="2C5D62"/>
                </a:solidFill>
              </a:rPr>
              <a:t>created</a:t>
            </a:r>
            <a:r>
              <a:rPr lang="nl-BE" sz="4231" dirty="0">
                <a:solidFill>
                  <a:srgbClr val="2C5D62"/>
                </a:solidFill>
              </a:rPr>
              <a:t> </a:t>
            </a:r>
            <a:r>
              <a:rPr lang="nl-BE" sz="4231" dirty="0" err="1">
                <a:solidFill>
                  <a:srgbClr val="2C5D62"/>
                </a:solidFill>
              </a:rPr>
              <a:t>for</a:t>
            </a:r>
            <a:r>
              <a:rPr lang="nl-BE" sz="4231" dirty="0">
                <a:solidFill>
                  <a:srgbClr val="2C5D62"/>
                </a:solidFill>
              </a:rPr>
              <a:t> </a:t>
            </a:r>
            <a:r>
              <a:rPr lang="nl-BE" sz="4231" dirty="0" err="1">
                <a:solidFill>
                  <a:srgbClr val="2C5D62"/>
                </a:solidFill>
              </a:rPr>
              <a:t>the</a:t>
            </a:r>
            <a:r>
              <a:rPr lang="nl-BE" sz="4231" dirty="0">
                <a:solidFill>
                  <a:srgbClr val="2C5D62"/>
                </a:solidFill>
              </a:rPr>
              <a:t> State-of-</a:t>
            </a:r>
            <a:r>
              <a:rPr lang="nl-BE" sz="4231" dirty="0" err="1">
                <a:solidFill>
                  <a:srgbClr val="2C5D62"/>
                </a:solidFill>
              </a:rPr>
              <a:t>the</a:t>
            </a:r>
            <a:r>
              <a:rPr lang="nl-BE" sz="4231" dirty="0">
                <a:solidFill>
                  <a:srgbClr val="2C5D62"/>
                </a:solidFill>
              </a:rPr>
              <a:t>-art </a:t>
            </a:r>
            <a:r>
              <a:rPr lang="nl-BE" sz="4231" dirty="0" err="1">
                <a:solidFill>
                  <a:srgbClr val="2C5D62"/>
                </a:solidFill>
              </a:rPr>
              <a:t>Mpox</a:t>
            </a:r>
            <a:r>
              <a:rPr lang="nl-BE" sz="4231" dirty="0">
                <a:solidFill>
                  <a:srgbClr val="2C5D62"/>
                </a:solidFill>
              </a:rPr>
              <a:t> Symposium 2025, </a:t>
            </a:r>
            <a:r>
              <a:rPr lang="nl-BE" sz="4231" dirty="0" err="1">
                <a:solidFill>
                  <a:srgbClr val="2C5D62"/>
                </a:solidFill>
              </a:rPr>
              <a:t>organised</a:t>
            </a:r>
            <a:r>
              <a:rPr lang="nl-BE" sz="4231" dirty="0">
                <a:solidFill>
                  <a:srgbClr val="2C5D62"/>
                </a:solidFill>
              </a:rPr>
              <a:t> </a:t>
            </a:r>
            <a:r>
              <a:rPr lang="nl-BE" sz="4231" dirty="0" err="1">
                <a:solidFill>
                  <a:srgbClr val="2C5D62"/>
                </a:solidFill>
              </a:rPr>
              <a:t>with</a:t>
            </a:r>
            <a:r>
              <a:rPr lang="nl-BE" sz="4231" dirty="0">
                <a:solidFill>
                  <a:srgbClr val="2C5D62"/>
                </a:solidFill>
              </a:rPr>
              <a:t> </a:t>
            </a:r>
            <a:r>
              <a:rPr lang="nl-BE" sz="4231" dirty="0" err="1">
                <a:solidFill>
                  <a:srgbClr val="2C5D62"/>
                </a:solidFill>
              </a:rPr>
              <a:t>the</a:t>
            </a:r>
            <a:r>
              <a:rPr lang="nl-BE" sz="4231" dirty="0">
                <a:solidFill>
                  <a:srgbClr val="2C5D62"/>
                </a:solidFill>
              </a:rPr>
              <a:t> support of </a:t>
            </a:r>
            <a:r>
              <a:rPr lang="nl-BE" sz="4231" dirty="0" err="1">
                <a:solidFill>
                  <a:srgbClr val="2C5D62"/>
                </a:solidFill>
              </a:rPr>
              <a:t>Flanders</a:t>
            </a:r>
            <a:endParaRPr lang="nl-BE" sz="4231" dirty="0">
              <a:solidFill>
                <a:srgbClr val="2C5D62"/>
              </a:solidFill>
            </a:endParaRPr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66D9409E-C54D-8A76-DEEB-ABEC5905913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26539176" y="41886214"/>
            <a:ext cx="3334556" cy="1396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8381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620647-393A-4949-1A19-2A2743D587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9" name="Rectangle: Rounded Corners 6">
            <a:extLst>
              <a:ext uri="{FF2B5EF4-FFF2-40B4-BE49-F238E27FC236}">
                <a16:creationId xmlns:a16="http://schemas.microsoft.com/office/drawing/2014/main" id="{EC8BC118-443C-118E-CE40-3302090ED8DA}"/>
              </a:ext>
            </a:extLst>
          </p:cNvPr>
          <p:cNvSpPr/>
          <p:nvPr/>
        </p:nvSpPr>
        <p:spPr>
          <a:xfrm>
            <a:off x="20309714" y="13357207"/>
            <a:ext cx="9523256" cy="8751357"/>
          </a:xfrm>
          <a:prstGeom prst="roundRect">
            <a:avLst/>
          </a:prstGeom>
          <a:noFill/>
          <a:ln w="12700">
            <a:solidFill>
              <a:srgbClr val="A2D0D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58"/>
          </a:p>
        </p:txBody>
      </p:sp>
      <p:pic>
        <p:nvPicPr>
          <p:cNvPr id="1100" name="Content Placeholder 8" descr="A diagram of a medical procedure&#10;&#10;AI-generated content may be incorrect.">
            <a:extLst>
              <a:ext uri="{FF2B5EF4-FFF2-40B4-BE49-F238E27FC236}">
                <a16:creationId xmlns:a16="http://schemas.microsoft.com/office/drawing/2014/main" id="{F0461820-34DC-344D-B632-2A5F9749B8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7863" y="15074914"/>
            <a:ext cx="9505107" cy="7033649"/>
          </a:xfrm>
          <a:prstGeom prst="rect">
            <a:avLst/>
          </a:prstGeom>
          <a:solidFill>
            <a:srgbClr val="FF0000"/>
          </a:solidFill>
          <a:ln>
            <a:noFill/>
          </a:ln>
        </p:spPr>
      </p:pic>
      <p:sp>
        <p:nvSpPr>
          <p:cNvPr id="1107" name="Rectangle: Rounded Corners 6">
            <a:extLst>
              <a:ext uri="{FF2B5EF4-FFF2-40B4-BE49-F238E27FC236}">
                <a16:creationId xmlns:a16="http://schemas.microsoft.com/office/drawing/2014/main" id="{1289F7FD-7BFC-15EE-EB68-60126EE4BA3F}"/>
              </a:ext>
            </a:extLst>
          </p:cNvPr>
          <p:cNvSpPr/>
          <p:nvPr/>
        </p:nvSpPr>
        <p:spPr>
          <a:xfrm>
            <a:off x="12747230" y="13514428"/>
            <a:ext cx="7401990" cy="8642444"/>
          </a:xfrm>
          <a:prstGeom prst="roundRect">
            <a:avLst/>
          </a:prstGeom>
          <a:noFill/>
          <a:ln w="12700">
            <a:solidFill>
              <a:srgbClr val="A2D0D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58"/>
          </a:p>
        </p:txBody>
      </p:sp>
      <p:sp>
        <p:nvSpPr>
          <p:cNvPr id="1094" name="Rechthoek: afgeronde hoeken 1093">
            <a:extLst>
              <a:ext uri="{FF2B5EF4-FFF2-40B4-BE49-F238E27FC236}">
                <a16:creationId xmlns:a16="http://schemas.microsoft.com/office/drawing/2014/main" id="{909234A4-6A57-7430-6747-437B3DB2B7E9}"/>
              </a:ext>
            </a:extLst>
          </p:cNvPr>
          <p:cNvSpPr/>
          <p:nvPr/>
        </p:nvSpPr>
        <p:spPr>
          <a:xfrm>
            <a:off x="12726533" y="3674989"/>
            <a:ext cx="16662214" cy="9567349"/>
          </a:xfrm>
          <a:prstGeom prst="roundRect">
            <a:avLst/>
          </a:prstGeom>
          <a:noFill/>
          <a:ln w="3175">
            <a:solidFill>
              <a:srgbClr val="A2D0D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4954" baseline="30000" dirty="0">
              <a:solidFill>
                <a:srgbClr val="2C5D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adugi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1047" name="Rechthoek: afgeronde hoeken 1046">
            <a:extLst>
              <a:ext uri="{FF2B5EF4-FFF2-40B4-BE49-F238E27FC236}">
                <a16:creationId xmlns:a16="http://schemas.microsoft.com/office/drawing/2014/main" id="{D90E66F7-B29E-75D1-823A-9BA5D08099D8}"/>
              </a:ext>
            </a:extLst>
          </p:cNvPr>
          <p:cNvSpPr/>
          <p:nvPr/>
        </p:nvSpPr>
        <p:spPr>
          <a:xfrm>
            <a:off x="851544" y="9509572"/>
            <a:ext cx="11679547" cy="5852251"/>
          </a:xfrm>
          <a:prstGeom prst="roundRect">
            <a:avLst/>
          </a:prstGeom>
          <a:noFill/>
          <a:ln w="3175">
            <a:solidFill>
              <a:srgbClr val="A2D0D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128" baseline="30000" dirty="0">
              <a:solidFill>
                <a:srgbClr val="2C5D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adugi" panose="020B0502040204020203" pitchFamily="34" charset="0"/>
              <a:cs typeface="Calibri" panose="020F0502020204030204" pitchFamily="34" charset="0"/>
            </a:endParaRPr>
          </a:p>
          <a:p>
            <a:pPr algn="ctr"/>
            <a:endParaRPr lang="en-GB" sz="4128" baseline="30000" dirty="0">
              <a:solidFill>
                <a:srgbClr val="2C5D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adugi" panose="020B0502040204020203" pitchFamily="34" charset="0"/>
              <a:cs typeface="Calibri" panose="020F0502020204030204" pitchFamily="34" charset="0"/>
            </a:endParaRPr>
          </a:p>
          <a:p>
            <a:endParaRPr lang="en-GB" sz="4128" baseline="30000" dirty="0">
              <a:solidFill>
                <a:srgbClr val="2C5D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adugi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1068" name="Rechthoek: afgeronde hoeken 1067">
            <a:extLst>
              <a:ext uri="{FF2B5EF4-FFF2-40B4-BE49-F238E27FC236}">
                <a16:creationId xmlns:a16="http://schemas.microsoft.com/office/drawing/2014/main" id="{BB6FD899-0486-8CBB-8511-9E64BF041C85}"/>
              </a:ext>
            </a:extLst>
          </p:cNvPr>
          <p:cNvSpPr/>
          <p:nvPr/>
        </p:nvSpPr>
        <p:spPr>
          <a:xfrm>
            <a:off x="13116413" y="25643123"/>
            <a:ext cx="16579218" cy="12487327"/>
          </a:xfrm>
          <a:custGeom>
            <a:avLst/>
            <a:gdLst>
              <a:gd name="connsiteX0" fmla="*/ 0 w 15991033"/>
              <a:gd name="connsiteY0" fmla="*/ 2014164 h 12084745"/>
              <a:gd name="connsiteX1" fmla="*/ 2014164 w 15991033"/>
              <a:gd name="connsiteY1" fmla="*/ 0 h 12084745"/>
              <a:gd name="connsiteX2" fmla="*/ 13976869 w 15991033"/>
              <a:gd name="connsiteY2" fmla="*/ 0 h 12084745"/>
              <a:gd name="connsiteX3" fmla="*/ 15991033 w 15991033"/>
              <a:gd name="connsiteY3" fmla="*/ 2014164 h 12084745"/>
              <a:gd name="connsiteX4" fmla="*/ 15991033 w 15991033"/>
              <a:gd name="connsiteY4" fmla="*/ 10070581 h 12084745"/>
              <a:gd name="connsiteX5" fmla="*/ 13976869 w 15991033"/>
              <a:gd name="connsiteY5" fmla="*/ 12084745 h 12084745"/>
              <a:gd name="connsiteX6" fmla="*/ 2014164 w 15991033"/>
              <a:gd name="connsiteY6" fmla="*/ 12084745 h 12084745"/>
              <a:gd name="connsiteX7" fmla="*/ 0 w 15991033"/>
              <a:gd name="connsiteY7" fmla="*/ 10070581 h 12084745"/>
              <a:gd name="connsiteX8" fmla="*/ 0 w 15991033"/>
              <a:gd name="connsiteY8" fmla="*/ 2014164 h 12084745"/>
              <a:gd name="connsiteX0" fmla="*/ 0 w 16054538"/>
              <a:gd name="connsiteY0" fmla="*/ 1226617 h 12084745"/>
              <a:gd name="connsiteX1" fmla="*/ 2077669 w 16054538"/>
              <a:gd name="connsiteY1" fmla="*/ 0 h 12084745"/>
              <a:gd name="connsiteX2" fmla="*/ 14040374 w 16054538"/>
              <a:gd name="connsiteY2" fmla="*/ 0 h 12084745"/>
              <a:gd name="connsiteX3" fmla="*/ 16054538 w 16054538"/>
              <a:gd name="connsiteY3" fmla="*/ 2014164 h 12084745"/>
              <a:gd name="connsiteX4" fmla="*/ 16054538 w 16054538"/>
              <a:gd name="connsiteY4" fmla="*/ 10070581 h 12084745"/>
              <a:gd name="connsiteX5" fmla="*/ 14040374 w 16054538"/>
              <a:gd name="connsiteY5" fmla="*/ 12084745 h 12084745"/>
              <a:gd name="connsiteX6" fmla="*/ 2077669 w 16054538"/>
              <a:gd name="connsiteY6" fmla="*/ 12084745 h 12084745"/>
              <a:gd name="connsiteX7" fmla="*/ 63505 w 16054538"/>
              <a:gd name="connsiteY7" fmla="*/ 10070581 h 12084745"/>
              <a:gd name="connsiteX8" fmla="*/ 0 w 16054538"/>
              <a:gd name="connsiteY8" fmla="*/ 1226617 h 12084745"/>
              <a:gd name="connsiteX0" fmla="*/ 0 w 16054538"/>
              <a:gd name="connsiteY0" fmla="*/ 1280160 h 12138288"/>
              <a:gd name="connsiteX1" fmla="*/ 1219200 w 16054538"/>
              <a:gd name="connsiteY1" fmla="*/ 0 h 12138288"/>
              <a:gd name="connsiteX2" fmla="*/ 14040374 w 16054538"/>
              <a:gd name="connsiteY2" fmla="*/ 53543 h 12138288"/>
              <a:gd name="connsiteX3" fmla="*/ 16054538 w 16054538"/>
              <a:gd name="connsiteY3" fmla="*/ 2067707 h 12138288"/>
              <a:gd name="connsiteX4" fmla="*/ 16054538 w 16054538"/>
              <a:gd name="connsiteY4" fmla="*/ 10124124 h 12138288"/>
              <a:gd name="connsiteX5" fmla="*/ 14040374 w 16054538"/>
              <a:gd name="connsiteY5" fmla="*/ 12138288 h 12138288"/>
              <a:gd name="connsiteX6" fmla="*/ 2077669 w 16054538"/>
              <a:gd name="connsiteY6" fmla="*/ 12138288 h 12138288"/>
              <a:gd name="connsiteX7" fmla="*/ 63505 w 16054538"/>
              <a:gd name="connsiteY7" fmla="*/ 10124124 h 12138288"/>
              <a:gd name="connsiteX8" fmla="*/ 0 w 16054538"/>
              <a:gd name="connsiteY8" fmla="*/ 1280160 h 12138288"/>
              <a:gd name="connsiteX0" fmla="*/ 0 w 16057911"/>
              <a:gd name="connsiteY0" fmla="*/ 1280160 h 12138288"/>
              <a:gd name="connsiteX1" fmla="*/ 1219200 w 16057911"/>
              <a:gd name="connsiteY1" fmla="*/ 0 h 12138288"/>
              <a:gd name="connsiteX2" fmla="*/ 15057120 w 16057911"/>
              <a:gd name="connsiteY2" fmla="*/ 91440 h 12138288"/>
              <a:gd name="connsiteX3" fmla="*/ 16054538 w 16057911"/>
              <a:gd name="connsiteY3" fmla="*/ 2067707 h 12138288"/>
              <a:gd name="connsiteX4" fmla="*/ 16054538 w 16057911"/>
              <a:gd name="connsiteY4" fmla="*/ 10124124 h 12138288"/>
              <a:gd name="connsiteX5" fmla="*/ 14040374 w 16057911"/>
              <a:gd name="connsiteY5" fmla="*/ 12138288 h 12138288"/>
              <a:gd name="connsiteX6" fmla="*/ 2077669 w 16057911"/>
              <a:gd name="connsiteY6" fmla="*/ 12138288 h 12138288"/>
              <a:gd name="connsiteX7" fmla="*/ 63505 w 16057911"/>
              <a:gd name="connsiteY7" fmla="*/ 10124124 h 12138288"/>
              <a:gd name="connsiteX8" fmla="*/ 0 w 16057911"/>
              <a:gd name="connsiteY8" fmla="*/ 1280160 h 12138288"/>
              <a:gd name="connsiteX0" fmla="*/ 0 w 16065714"/>
              <a:gd name="connsiteY0" fmla="*/ 1280160 h 12138288"/>
              <a:gd name="connsiteX1" fmla="*/ 1219200 w 16065714"/>
              <a:gd name="connsiteY1" fmla="*/ 0 h 12138288"/>
              <a:gd name="connsiteX2" fmla="*/ 15057120 w 16065714"/>
              <a:gd name="connsiteY2" fmla="*/ 91440 h 12138288"/>
              <a:gd name="connsiteX3" fmla="*/ 16062960 w 16065714"/>
              <a:gd name="connsiteY3" fmla="*/ 1463040 h 12138288"/>
              <a:gd name="connsiteX4" fmla="*/ 16054538 w 16065714"/>
              <a:gd name="connsiteY4" fmla="*/ 10124124 h 12138288"/>
              <a:gd name="connsiteX5" fmla="*/ 14040374 w 16065714"/>
              <a:gd name="connsiteY5" fmla="*/ 12138288 h 12138288"/>
              <a:gd name="connsiteX6" fmla="*/ 2077669 w 16065714"/>
              <a:gd name="connsiteY6" fmla="*/ 12138288 h 12138288"/>
              <a:gd name="connsiteX7" fmla="*/ 63505 w 16065714"/>
              <a:gd name="connsiteY7" fmla="*/ 10124124 h 12138288"/>
              <a:gd name="connsiteX8" fmla="*/ 0 w 16065714"/>
              <a:gd name="connsiteY8" fmla="*/ 1280160 h 12138288"/>
              <a:gd name="connsiteX0" fmla="*/ 0 w 16065714"/>
              <a:gd name="connsiteY0" fmla="*/ 1280160 h 12138288"/>
              <a:gd name="connsiteX1" fmla="*/ 1219200 w 16065714"/>
              <a:gd name="connsiteY1" fmla="*/ 0 h 12138288"/>
              <a:gd name="connsiteX2" fmla="*/ 15057120 w 16065714"/>
              <a:gd name="connsiteY2" fmla="*/ 91440 h 12138288"/>
              <a:gd name="connsiteX3" fmla="*/ 16062960 w 16065714"/>
              <a:gd name="connsiteY3" fmla="*/ 1463040 h 12138288"/>
              <a:gd name="connsiteX4" fmla="*/ 16062959 w 16065714"/>
              <a:gd name="connsiteY4" fmla="*/ 10881360 h 12138288"/>
              <a:gd name="connsiteX5" fmla="*/ 14040374 w 16065714"/>
              <a:gd name="connsiteY5" fmla="*/ 12138288 h 12138288"/>
              <a:gd name="connsiteX6" fmla="*/ 2077669 w 16065714"/>
              <a:gd name="connsiteY6" fmla="*/ 12138288 h 12138288"/>
              <a:gd name="connsiteX7" fmla="*/ 63505 w 16065714"/>
              <a:gd name="connsiteY7" fmla="*/ 10124124 h 12138288"/>
              <a:gd name="connsiteX8" fmla="*/ 0 w 16065714"/>
              <a:gd name="connsiteY8" fmla="*/ 1280160 h 12138288"/>
              <a:gd name="connsiteX0" fmla="*/ 0 w 16076604"/>
              <a:gd name="connsiteY0" fmla="*/ 1280160 h 12138288"/>
              <a:gd name="connsiteX1" fmla="*/ 1219200 w 16076604"/>
              <a:gd name="connsiteY1" fmla="*/ 0 h 12138288"/>
              <a:gd name="connsiteX2" fmla="*/ 15057120 w 16076604"/>
              <a:gd name="connsiteY2" fmla="*/ 91440 h 12138288"/>
              <a:gd name="connsiteX3" fmla="*/ 16062960 w 16076604"/>
              <a:gd name="connsiteY3" fmla="*/ 1463040 h 12138288"/>
              <a:gd name="connsiteX4" fmla="*/ 16062959 w 16076604"/>
              <a:gd name="connsiteY4" fmla="*/ 10881360 h 12138288"/>
              <a:gd name="connsiteX5" fmla="*/ 15148559 w 16076604"/>
              <a:gd name="connsiteY5" fmla="*/ 12070080 h 12138288"/>
              <a:gd name="connsiteX6" fmla="*/ 2077669 w 16076604"/>
              <a:gd name="connsiteY6" fmla="*/ 12138288 h 12138288"/>
              <a:gd name="connsiteX7" fmla="*/ 63505 w 16076604"/>
              <a:gd name="connsiteY7" fmla="*/ 10124124 h 12138288"/>
              <a:gd name="connsiteX8" fmla="*/ 0 w 16076604"/>
              <a:gd name="connsiteY8" fmla="*/ 1280160 h 12138288"/>
              <a:gd name="connsiteX0" fmla="*/ 0 w 16076604"/>
              <a:gd name="connsiteY0" fmla="*/ 1280160 h 12100560"/>
              <a:gd name="connsiteX1" fmla="*/ 1219200 w 16076604"/>
              <a:gd name="connsiteY1" fmla="*/ 0 h 12100560"/>
              <a:gd name="connsiteX2" fmla="*/ 15057120 w 16076604"/>
              <a:gd name="connsiteY2" fmla="*/ 91440 h 12100560"/>
              <a:gd name="connsiteX3" fmla="*/ 16062960 w 16076604"/>
              <a:gd name="connsiteY3" fmla="*/ 1463040 h 12100560"/>
              <a:gd name="connsiteX4" fmla="*/ 16062959 w 16076604"/>
              <a:gd name="connsiteY4" fmla="*/ 10881360 h 12100560"/>
              <a:gd name="connsiteX5" fmla="*/ 15148559 w 16076604"/>
              <a:gd name="connsiteY5" fmla="*/ 12070080 h 12100560"/>
              <a:gd name="connsiteX6" fmla="*/ 1127759 w 16076604"/>
              <a:gd name="connsiteY6" fmla="*/ 12100560 h 12100560"/>
              <a:gd name="connsiteX7" fmla="*/ 63505 w 16076604"/>
              <a:gd name="connsiteY7" fmla="*/ 10124124 h 12100560"/>
              <a:gd name="connsiteX8" fmla="*/ 0 w 16076604"/>
              <a:gd name="connsiteY8" fmla="*/ 1280160 h 12100560"/>
              <a:gd name="connsiteX0" fmla="*/ 0 w 16076604"/>
              <a:gd name="connsiteY0" fmla="*/ 1280160 h 12100560"/>
              <a:gd name="connsiteX1" fmla="*/ 1219200 w 16076604"/>
              <a:gd name="connsiteY1" fmla="*/ 0 h 12100560"/>
              <a:gd name="connsiteX2" fmla="*/ 15057120 w 16076604"/>
              <a:gd name="connsiteY2" fmla="*/ 91440 h 12100560"/>
              <a:gd name="connsiteX3" fmla="*/ 16062960 w 16076604"/>
              <a:gd name="connsiteY3" fmla="*/ 1463040 h 12100560"/>
              <a:gd name="connsiteX4" fmla="*/ 16062959 w 16076604"/>
              <a:gd name="connsiteY4" fmla="*/ 10881360 h 12100560"/>
              <a:gd name="connsiteX5" fmla="*/ 15148559 w 16076604"/>
              <a:gd name="connsiteY5" fmla="*/ 12070080 h 12100560"/>
              <a:gd name="connsiteX6" fmla="*/ 1127759 w 16076604"/>
              <a:gd name="connsiteY6" fmla="*/ 12100560 h 12100560"/>
              <a:gd name="connsiteX7" fmla="*/ 45719 w 16076604"/>
              <a:gd name="connsiteY7" fmla="*/ 10759440 h 12100560"/>
              <a:gd name="connsiteX8" fmla="*/ 0 w 16076604"/>
              <a:gd name="connsiteY8" fmla="*/ 1280160 h 12100560"/>
              <a:gd name="connsiteX0" fmla="*/ 0 w 16065714"/>
              <a:gd name="connsiteY0" fmla="*/ 1280160 h 12100560"/>
              <a:gd name="connsiteX1" fmla="*/ 1219200 w 16065714"/>
              <a:gd name="connsiteY1" fmla="*/ 0 h 12100560"/>
              <a:gd name="connsiteX2" fmla="*/ 15057120 w 16065714"/>
              <a:gd name="connsiteY2" fmla="*/ 91440 h 12100560"/>
              <a:gd name="connsiteX3" fmla="*/ 16062960 w 16065714"/>
              <a:gd name="connsiteY3" fmla="*/ 1463040 h 12100560"/>
              <a:gd name="connsiteX4" fmla="*/ 16032479 w 16065714"/>
              <a:gd name="connsiteY4" fmla="*/ 10911840 h 12100560"/>
              <a:gd name="connsiteX5" fmla="*/ 15148559 w 16065714"/>
              <a:gd name="connsiteY5" fmla="*/ 12070080 h 12100560"/>
              <a:gd name="connsiteX6" fmla="*/ 1127759 w 16065714"/>
              <a:gd name="connsiteY6" fmla="*/ 12100560 h 12100560"/>
              <a:gd name="connsiteX7" fmla="*/ 45719 w 16065714"/>
              <a:gd name="connsiteY7" fmla="*/ 10759440 h 12100560"/>
              <a:gd name="connsiteX8" fmla="*/ 0 w 16065714"/>
              <a:gd name="connsiteY8" fmla="*/ 1280160 h 12100560"/>
              <a:gd name="connsiteX0" fmla="*/ 0 w 16065714"/>
              <a:gd name="connsiteY0" fmla="*/ 1280160 h 12100560"/>
              <a:gd name="connsiteX1" fmla="*/ 1219200 w 16065714"/>
              <a:gd name="connsiteY1" fmla="*/ 0 h 12100560"/>
              <a:gd name="connsiteX2" fmla="*/ 15057120 w 16065714"/>
              <a:gd name="connsiteY2" fmla="*/ 91440 h 12100560"/>
              <a:gd name="connsiteX3" fmla="*/ 16062960 w 16065714"/>
              <a:gd name="connsiteY3" fmla="*/ 1463040 h 12100560"/>
              <a:gd name="connsiteX4" fmla="*/ 16032479 w 16065714"/>
              <a:gd name="connsiteY4" fmla="*/ 10911840 h 12100560"/>
              <a:gd name="connsiteX5" fmla="*/ 14935199 w 16065714"/>
              <a:gd name="connsiteY5" fmla="*/ 12070080 h 12100560"/>
              <a:gd name="connsiteX6" fmla="*/ 1127759 w 16065714"/>
              <a:gd name="connsiteY6" fmla="*/ 12100560 h 12100560"/>
              <a:gd name="connsiteX7" fmla="*/ 45719 w 16065714"/>
              <a:gd name="connsiteY7" fmla="*/ 10759440 h 12100560"/>
              <a:gd name="connsiteX8" fmla="*/ 0 w 16065714"/>
              <a:gd name="connsiteY8" fmla="*/ 1280160 h 12100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65714" h="12100560">
                <a:moveTo>
                  <a:pt x="0" y="1280160"/>
                </a:moveTo>
                <a:cubicBezTo>
                  <a:pt x="0" y="167768"/>
                  <a:pt x="106808" y="0"/>
                  <a:pt x="1219200" y="0"/>
                </a:cubicBezTo>
                <a:lnTo>
                  <a:pt x="15057120" y="91440"/>
                </a:lnTo>
                <a:cubicBezTo>
                  <a:pt x="16169512" y="91440"/>
                  <a:pt x="16062960" y="350648"/>
                  <a:pt x="16062960" y="1463040"/>
                </a:cubicBezTo>
                <a:cubicBezTo>
                  <a:pt x="16060153" y="4350068"/>
                  <a:pt x="16035286" y="8024812"/>
                  <a:pt x="16032479" y="10911840"/>
                </a:cubicBezTo>
                <a:cubicBezTo>
                  <a:pt x="16032479" y="12024232"/>
                  <a:pt x="16047591" y="12070080"/>
                  <a:pt x="14935199" y="12070080"/>
                </a:cubicBezTo>
                <a:lnTo>
                  <a:pt x="1127759" y="12100560"/>
                </a:lnTo>
                <a:cubicBezTo>
                  <a:pt x="15367" y="12100560"/>
                  <a:pt x="45719" y="11871832"/>
                  <a:pt x="45719" y="10759440"/>
                </a:cubicBezTo>
                <a:cubicBezTo>
                  <a:pt x="45719" y="8073968"/>
                  <a:pt x="0" y="3965632"/>
                  <a:pt x="0" y="1280160"/>
                </a:cubicBezTo>
                <a:close/>
              </a:path>
            </a:pathLst>
          </a:custGeom>
          <a:noFill/>
          <a:ln w="3175">
            <a:solidFill>
              <a:srgbClr val="A2D0D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4954" baseline="30000" dirty="0">
              <a:solidFill>
                <a:srgbClr val="2C5D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adugi" panose="020B0502040204020203" pitchFamily="34" charset="0"/>
              <a:cs typeface="Calibri" panose="020F0502020204030204" pitchFamily="34" charset="0"/>
            </a:endParaRPr>
          </a:p>
          <a:p>
            <a:endParaRPr lang="en-GB" sz="4954" baseline="30000" dirty="0">
              <a:solidFill>
                <a:srgbClr val="2C5D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adugi" panose="020B0502040204020203" pitchFamily="34" charset="0"/>
              <a:cs typeface="Calibri" panose="020F0502020204030204" pitchFamily="34" charset="0"/>
            </a:endParaRPr>
          </a:p>
          <a:p>
            <a:endParaRPr lang="en-GB" sz="4954" baseline="30000" dirty="0">
              <a:solidFill>
                <a:srgbClr val="2C5D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adugi" panose="020B0502040204020203" pitchFamily="34" charset="0"/>
              <a:cs typeface="Calibri" panose="020F0502020204030204" pitchFamily="34" charset="0"/>
            </a:endParaRPr>
          </a:p>
          <a:p>
            <a:endParaRPr lang="en-GB" sz="4954" baseline="30000" dirty="0">
              <a:solidFill>
                <a:srgbClr val="2C5D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adugi" panose="020B0502040204020203" pitchFamily="34" charset="0"/>
              <a:cs typeface="Calibri" panose="020F0502020204030204" pitchFamily="34" charset="0"/>
            </a:endParaRPr>
          </a:p>
          <a:p>
            <a:endParaRPr lang="en-GB" sz="4954" baseline="30000" dirty="0">
              <a:solidFill>
                <a:srgbClr val="2C5D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adugi" panose="020B0502040204020203" pitchFamily="34" charset="0"/>
              <a:cs typeface="Calibri" panose="020F0502020204030204" pitchFamily="34" charset="0"/>
            </a:endParaRPr>
          </a:p>
          <a:p>
            <a:endParaRPr lang="en-GB" sz="4128" baseline="30000" dirty="0">
              <a:solidFill>
                <a:srgbClr val="2C5D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adugi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15" name="Afbeelding 14" descr="Afbeelding met kaart, tekst, atlas&#10;&#10;Door AI gegenereerde inhoud is mogelijk onjuist.">
            <a:extLst>
              <a:ext uri="{FF2B5EF4-FFF2-40B4-BE49-F238E27FC236}">
                <a16:creationId xmlns:a16="http://schemas.microsoft.com/office/drawing/2014/main" id="{545E7D58-70AC-9FF8-E55E-DFF08DA4D7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56" y="23574313"/>
            <a:ext cx="12002611" cy="14836569"/>
          </a:xfrm>
          <a:prstGeom prst="rect">
            <a:avLst/>
          </a:prstGeom>
        </p:spPr>
      </p:pic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9D0AA208-E40C-A906-C148-185556608701}"/>
              </a:ext>
            </a:extLst>
          </p:cNvPr>
          <p:cNvSpPr/>
          <p:nvPr/>
        </p:nvSpPr>
        <p:spPr>
          <a:xfrm>
            <a:off x="690113" y="22313934"/>
            <a:ext cx="11999946" cy="18977020"/>
          </a:xfrm>
          <a:custGeom>
            <a:avLst/>
            <a:gdLst>
              <a:gd name="connsiteX0" fmla="*/ 0 w 11233327"/>
              <a:gd name="connsiteY0" fmla="*/ 1872259 h 15399779"/>
              <a:gd name="connsiteX1" fmla="*/ 1872259 w 11233327"/>
              <a:gd name="connsiteY1" fmla="*/ 0 h 15399779"/>
              <a:gd name="connsiteX2" fmla="*/ 9361068 w 11233327"/>
              <a:gd name="connsiteY2" fmla="*/ 0 h 15399779"/>
              <a:gd name="connsiteX3" fmla="*/ 11233327 w 11233327"/>
              <a:gd name="connsiteY3" fmla="*/ 1872259 h 15399779"/>
              <a:gd name="connsiteX4" fmla="*/ 11233327 w 11233327"/>
              <a:gd name="connsiteY4" fmla="*/ 13527520 h 15399779"/>
              <a:gd name="connsiteX5" fmla="*/ 9361068 w 11233327"/>
              <a:gd name="connsiteY5" fmla="*/ 15399779 h 15399779"/>
              <a:gd name="connsiteX6" fmla="*/ 1872259 w 11233327"/>
              <a:gd name="connsiteY6" fmla="*/ 15399779 h 15399779"/>
              <a:gd name="connsiteX7" fmla="*/ 0 w 11233327"/>
              <a:gd name="connsiteY7" fmla="*/ 13527520 h 15399779"/>
              <a:gd name="connsiteX8" fmla="*/ 0 w 11233327"/>
              <a:gd name="connsiteY8" fmla="*/ 1872259 h 15399779"/>
              <a:gd name="connsiteX0" fmla="*/ 301 w 11233628"/>
              <a:gd name="connsiteY0" fmla="*/ 1872259 h 15399779"/>
              <a:gd name="connsiteX1" fmla="*/ 988640 w 11233628"/>
              <a:gd name="connsiteY1" fmla="*/ 30480 h 15399779"/>
              <a:gd name="connsiteX2" fmla="*/ 9361369 w 11233628"/>
              <a:gd name="connsiteY2" fmla="*/ 0 h 15399779"/>
              <a:gd name="connsiteX3" fmla="*/ 11233628 w 11233628"/>
              <a:gd name="connsiteY3" fmla="*/ 1872259 h 15399779"/>
              <a:gd name="connsiteX4" fmla="*/ 11233628 w 11233628"/>
              <a:gd name="connsiteY4" fmla="*/ 13527520 h 15399779"/>
              <a:gd name="connsiteX5" fmla="*/ 9361369 w 11233628"/>
              <a:gd name="connsiteY5" fmla="*/ 15399779 h 15399779"/>
              <a:gd name="connsiteX6" fmla="*/ 1872560 w 11233628"/>
              <a:gd name="connsiteY6" fmla="*/ 15399779 h 15399779"/>
              <a:gd name="connsiteX7" fmla="*/ 301 w 11233628"/>
              <a:gd name="connsiteY7" fmla="*/ 13527520 h 15399779"/>
              <a:gd name="connsiteX8" fmla="*/ 301 w 11233628"/>
              <a:gd name="connsiteY8" fmla="*/ 1872259 h 15399779"/>
              <a:gd name="connsiteX0" fmla="*/ 301 w 11233628"/>
              <a:gd name="connsiteY0" fmla="*/ 1201699 h 15399779"/>
              <a:gd name="connsiteX1" fmla="*/ 988640 w 11233628"/>
              <a:gd name="connsiteY1" fmla="*/ 30480 h 15399779"/>
              <a:gd name="connsiteX2" fmla="*/ 9361369 w 11233628"/>
              <a:gd name="connsiteY2" fmla="*/ 0 h 15399779"/>
              <a:gd name="connsiteX3" fmla="*/ 11233628 w 11233628"/>
              <a:gd name="connsiteY3" fmla="*/ 1872259 h 15399779"/>
              <a:gd name="connsiteX4" fmla="*/ 11233628 w 11233628"/>
              <a:gd name="connsiteY4" fmla="*/ 13527520 h 15399779"/>
              <a:gd name="connsiteX5" fmla="*/ 9361369 w 11233628"/>
              <a:gd name="connsiteY5" fmla="*/ 15399779 h 15399779"/>
              <a:gd name="connsiteX6" fmla="*/ 1872560 w 11233628"/>
              <a:gd name="connsiteY6" fmla="*/ 15399779 h 15399779"/>
              <a:gd name="connsiteX7" fmla="*/ 301 w 11233628"/>
              <a:gd name="connsiteY7" fmla="*/ 13527520 h 15399779"/>
              <a:gd name="connsiteX8" fmla="*/ 301 w 11233628"/>
              <a:gd name="connsiteY8" fmla="*/ 1201699 h 15399779"/>
              <a:gd name="connsiteX0" fmla="*/ 301 w 11233628"/>
              <a:gd name="connsiteY0" fmla="*/ 1232179 h 15430259"/>
              <a:gd name="connsiteX1" fmla="*/ 988640 w 11233628"/>
              <a:gd name="connsiteY1" fmla="*/ 60960 h 15430259"/>
              <a:gd name="connsiteX2" fmla="*/ 10123369 w 11233628"/>
              <a:gd name="connsiteY2" fmla="*/ 0 h 15430259"/>
              <a:gd name="connsiteX3" fmla="*/ 11233628 w 11233628"/>
              <a:gd name="connsiteY3" fmla="*/ 1902739 h 15430259"/>
              <a:gd name="connsiteX4" fmla="*/ 11233628 w 11233628"/>
              <a:gd name="connsiteY4" fmla="*/ 13558000 h 15430259"/>
              <a:gd name="connsiteX5" fmla="*/ 9361369 w 11233628"/>
              <a:gd name="connsiteY5" fmla="*/ 15430259 h 15430259"/>
              <a:gd name="connsiteX6" fmla="*/ 1872560 w 11233628"/>
              <a:gd name="connsiteY6" fmla="*/ 15430259 h 15430259"/>
              <a:gd name="connsiteX7" fmla="*/ 301 w 11233628"/>
              <a:gd name="connsiteY7" fmla="*/ 13558000 h 15430259"/>
              <a:gd name="connsiteX8" fmla="*/ 301 w 11233628"/>
              <a:gd name="connsiteY8" fmla="*/ 1232179 h 15430259"/>
              <a:gd name="connsiteX0" fmla="*/ 301 w 11233628"/>
              <a:gd name="connsiteY0" fmla="*/ 1232179 h 15430259"/>
              <a:gd name="connsiteX1" fmla="*/ 988640 w 11233628"/>
              <a:gd name="connsiteY1" fmla="*/ 60960 h 15430259"/>
              <a:gd name="connsiteX2" fmla="*/ 10123369 w 11233628"/>
              <a:gd name="connsiteY2" fmla="*/ 0 h 15430259"/>
              <a:gd name="connsiteX3" fmla="*/ 11233628 w 11233628"/>
              <a:gd name="connsiteY3" fmla="*/ 1201699 h 15430259"/>
              <a:gd name="connsiteX4" fmla="*/ 11233628 w 11233628"/>
              <a:gd name="connsiteY4" fmla="*/ 13558000 h 15430259"/>
              <a:gd name="connsiteX5" fmla="*/ 9361369 w 11233628"/>
              <a:gd name="connsiteY5" fmla="*/ 15430259 h 15430259"/>
              <a:gd name="connsiteX6" fmla="*/ 1872560 w 11233628"/>
              <a:gd name="connsiteY6" fmla="*/ 15430259 h 15430259"/>
              <a:gd name="connsiteX7" fmla="*/ 301 w 11233628"/>
              <a:gd name="connsiteY7" fmla="*/ 13558000 h 15430259"/>
              <a:gd name="connsiteX8" fmla="*/ 301 w 11233628"/>
              <a:gd name="connsiteY8" fmla="*/ 1232179 h 15430259"/>
              <a:gd name="connsiteX0" fmla="*/ 301 w 11294588"/>
              <a:gd name="connsiteY0" fmla="*/ 1232179 h 15430259"/>
              <a:gd name="connsiteX1" fmla="*/ 988640 w 11294588"/>
              <a:gd name="connsiteY1" fmla="*/ 60960 h 15430259"/>
              <a:gd name="connsiteX2" fmla="*/ 10123369 w 11294588"/>
              <a:gd name="connsiteY2" fmla="*/ 0 h 15430259"/>
              <a:gd name="connsiteX3" fmla="*/ 11233628 w 11294588"/>
              <a:gd name="connsiteY3" fmla="*/ 1201699 h 15430259"/>
              <a:gd name="connsiteX4" fmla="*/ 11294588 w 11294588"/>
              <a:gd name="connsiteY4" fmla="*/ 14320000 h 15430259"/>
              <a:gd name="connsiteX5" fmla="*/ 9361369 w 11294588"/>
              <a:gd name="connsiteY5" fmla="*/ 15430259 h 15430259"/>
              <a:gd name="connsiteX6" fmla="*/ 1872560 w 11294588"/>
              <a:gd name="connsiteY6" fmla="*/ 15430259 h 15430259"/>
              <a:gd name="connsiteX7" fmla="*/ 301 w 11294588"/>
              <a:gd name="connsiteY7" fmla="*/ 13558000 h 15430259"/>
              <a:gd name="connsiteX8" fmla="*/ 301 w 11294588"/>
              <a:gd name="connsiteY8" fmla="*/ 1232179 h 15430259"/>
              <a:gd name="connsiteX0" fmla="*/ 301 w 11294588"/>
              <a:gd name="connsiteY0" fmla="*/ 1232179 h 15430259"/>
              <a:gd name="connsiteX1" fmla="*/ 988640 w 11294588"/>
              <a:gd name="connsiteY1" fmla="*/ 60960 h 15430259"/>
              <a:gd name="connsiteX2" fmla="*/ 10123369 w 11294588"/>
              <a:gd name="connsiteY2" fmla="*/ 0 h 15430259"/>
              <a:gd name="connsiteX3" fmla="*/ 11233628 w 11294588"/>
              <a:gd name="connsiteY3" fmla="*/ 1201699 h 15430259"/>
              <a:gd name="connsiteX4" fmla="*/ 11294588 w 11294588"/>
              <a:gd name="connsiteY4" fmla="*/ 14320000 h 15430259"/>
              <a:gd name="connsiteX5" fmla="*/ 10153849 w 11294588"/>
              <a:gd name="connsiteY5" fmla="*/ 15430259 h 15430259"/>
              <a:gd name="connsiteX6" fmla="*/ 1872560 w 11294588"/>
              <a:gd name="connsiteY6" fmla="*/ 15430259 h 15430259"/>
              <a:gd name="connsiteX7" fmla="*/ 301 w 11294588"/>
              <a:gd name="connsiteY7" fmla="*/ 13558000 h 15430259"/>
              <a:gd name="connsiteX8" fmla="*/ 301 w 11294588"/>
              <a:gd name="connsiteY8" fmla="*/ 1232179 h 15430259"/>
              <a:gd name="connsiteX0" fmla="*/ 301 w 11294588"/>
              <a:gd name="connsiteY0" fmla="*/ 1232179 h 15430259"/>
              <a:gd name="connsiteX1" fmla="*/ 988640 w 11294588"/>
              <a:gd name="connsiteY1" fmla="*/ 60960 h 15430259"/>
              <a:gd name="connsiteX2" fmla="*/ 10123369 w 11294588"/>
              <a:gd name="connsiteY2" fmla="*/ 0 h 15430259"/>
              <a:gd name="connsiteX3" fmla="*/ 11233628 w 11294588"/>
              <a:gd name="connsiteY3" fmla="*/ 1201699 h 15430259"/>
              <a:gd name="connsiteX4" fmla="*/ 11294588 w 11294588"/>
              <a:gd name="connsiteY4" fmla="*/ 14320000 h 15430259"/>
              <a:gd name="connsiteX5" fmla="*/ 10153849 w 11294588"/>
              <a:gd name="connsiteY5" fmla="*/ 15430259 h 15430259"/>
              <a:gd name="connsiteX6" fmla="*/ 1354400 w 11294588"/>
              <a:gd name="connsiteY6" fmla="*/ 15430259 h 15430259"/>
              <a:gd name="connsiteX7" fmla="*/ 301 w 11294588"/>
              <a:gd name="connsiteY7" fmla="*/ 13558000 h 15430259"/>
              <a:gd name="connsiteX8" fmla="*/ 301 w 11294588"/>
              <a:gd name="connsiteY8" fmla="*/ 1232179 h 15430259"/>
              <a:gd name="connsiteX0" fmla="*/ 301 w 11294588"/>
              <a:gd name="connsiteY0" fmla="*/ 1232179 h 15430259"/>
              <a:gd name="connsiteX1" fmla="*/ 988640 w 11294588"/>
              <a:gd name="connsiteY1" fmla="*/ 60960 h 15430259"/>
              <a:gd name="connsiteX2" fmla="*/ 10123369 w 11294588"/>
              <a:gd name="connsiteY2" fmla="*/ 0 h 15430259"/>
              <a:gd name="connsiteX3" fmla="*/ 11233628 w 11294588"/>
              <a:gd name="connsiteY3" fmla="*/ 1201699 h 15430259"/>
              <a:gd name="connsiteX4" fmla="*/ 11294588 w 11294588"/>
              <a:gd name="connsiteY4" fmla="*/ 14320000 h 15430259"/>
              <a:gd name="connsiteX5" fmla="*/ 10153849 w 11294588"/>
              <a:gd name="connsiteY5" fmla="*/ 15430259 h 15430259"/>
              <a:gd name="connsiteX6" fmla="*/ 1354400 w 11294588"/>
              <a:gd name="connsiteY6" fmla="*/ 15430259 h 15430259"/>
              <a:gd name="connsiteX7" fmla="*/ 91741 w 11294588"/>
              <a:gd name="connsiteY7" fmla="*/ 14137120 h 15430259"/>
              <a:gd name="connsiteX8" fmla="*/ 301 w 11294588"/>
              <a:gd name="connsiteY8" fmla="*/ 1232179 h 15430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94588" h="15430259">
                <a:moveTo>
                  <a:pt x="301" y="1232179"/>
                </a:moveTo>
                <a:cubicBezTo>
                  <a:pt x="301" y="198159"/>
                  <a:pt x="-45380" y="60960"/>
                  <a:pt x="988640" y="60960"/>
                </a:cubicBezTo>
                <a:lnTo>
                  <a:pt x="10123369" y="0"/>
                </a:lnTo>
                <a:cubicBezTo>
                  <a:pt x="11157389" y="0"/>
                  <a:pt x="11233628" y="167679"/>
                  <a:pt x="11233628" y="1201699"/>
                </a:cubicBezTo>
                <a:lnTo>
                  <a:pt x="11294588" y="14320000"/>
                </a:lnTo>
                <a:cubicBezTo>
                  <a:pt x="11294588" y="15354020"/>
                  <a:pt x="11187869" y="15430259"/>
                  <a:pt x="10153849" y="15430259"/>
                </a:cubicBezTo>
                <a:lnTo>
                  <a:pt x="1354400" y="15430259"/>
                </a:lnTo>
                <a:cubicBezTo>
                  <a:pt x="320380" y="15430259"/>
                  <a:pt x="91741" y="15171140"/>
                  <a:pt x="91741" y="14137120"/>
                </a:cubicBezTo>
                <a:lnTo>
                  <a:pt x="301" y="1232179"/>
                </a:lnTo>
                <a:close/>
              </a:path>
            </a:pathLst>
          </a:custGeom>
          <a:noFill/>
          <a:ln w="3175">
            <a:solidFill>
              <a:srgbClr val="A2D0D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128" baseline="30000" dirty="0">
              <a:solidFill>
                <a:srgbClr val="2C5D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adugi" panose="020B0502040204020203" pitchFamily="34" charset="0"/>
              <a:cs typeface="Calibri" panose="020F0502020204030204" pitchFamily="34" charset="0"/>
            </a:endParaRPr>
          </a:p>
          <a:p>
            <a:pPr algn="ctr"/>
            <a:endParaRPr lang="en-GB" sz="4128" baseline="30000" dirty="0">
              <a:solidFill>
                <a:srgbClr val="2C5D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adugi" panose="020B0502040204020203" pitchFamily="34" charset="0"/>
              <a:cs typeface="Calibri" panose="020F0502020204030204" pitchFamily="34" charset="0"/>
            </a:endParaRPr>
          </a:p>
          <a:p>
            <a:pPr algn="ctr"/>
            <a:endParaRPr lang="en-GB" sz="4128" baseline="30000" dirty="0">
              <a:solidFill>
                <a:srgbClr val="2C5D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adugi" panose="020B0502040204020203" pitchFamily="34" charset="0"/>
              <a:cs typeface="Calibri" panose="020F0502020204030204" pitchFamily="34" charset="0"/>
            </a:endParaRPr>
          </a:p>
          <a:p>
            <a:pPr algn="ctr"/>
            <a:endParaRPr lang="en-GB" sz="4128" baseline="30000" dirty="0">
              <a:solidFill>
                <a:srgbClr val="2C5D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adugi" panose="020B0502040204020203" pitchFamily="34" charset="0"/>
              <a:cs typeface="Calibri" panose="020F0502020204030204" pitchFamily="34" charset="0"/>
            </a:endParaRPr>
          </a:p>
          <a:p>
            <a:pPr algn="ctr"/>
            <a:endParaRPr lang="en-GB" sz="4128" baseline="30000" dirty="0">
              <a:solidFill>
                <a:srgbClr val="2C5D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adugi" panose="020B0502040204020203" pitchFamily="34" charset="0"/>
              <a:cs typeface="Calibri" panose="020F0502020204030204" pitchFamily="34" charset="0"/>
            </a:endParaRPr>
          </a:p>
          <a:p>
            <a:pPr algn="ctr"/>
            <a:endParaRPr lang="en-GB" sz="4128" baseline="30000" dirty="0">
              <a:solidFill>
                <a:srgbClr val="2C5D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adugi" panose="020B0502040204020203" pitchFamily="34" charset="0"/>
              <a:cs typeface="Calibri" panose="020F0502020204030204" pitchFamily="34" charset="0"/>
            </a:endParaRPr>
          </a:p>
          <a:p>
            <a:pPr algn="ctr"/>
            <a:endParaRPr lang="en-GB" sz="4128" baseline="30000" dirty="0">
              <a:solidFill>
                <a:srgbClr val="2C5D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adugi" panose="020B0502040204020203" pitchFamily="34" charset="0"/>
              <a:cs typeface="Calibri" panose="020F0502020204030204" pitchFamily="34" charset="0"/>
            </a:endParaRPr>
          </a:p>
          <a:p>
            <a:pPr algn="ctr"/>
            <a:endParaRPr lang="en-GB" sz="4128" baseline="30000" dirty="0">
              <a:solidFill>
                <a:srgbClr val="2C5D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adugi" panose="020B0502040204020203" pitchFamily="34" charset="0"/>
              <a:cs typeface="Calibri" panose="020F0502020204030204" pitchFamily="34" charset="0"/>
            </a:endParaRPr>
          </a:p>
          <a:p>
            <a:pPr algn="ctr"/>
            <a:endParaRPr lang="en-GB" sz="4128" baseline="30000" dirty="0">
              <a:solidFill>
                <a:srgbClr val="2C5D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adugi" panose="020B0502040204020203" pitchFamily="34" charset="0"/>
              <a:cs typeface="Calibri" panose="020F0502020204030204" pitchFamily="34" charset="0"/>
            </a:endParaRPr>
          </a:p>
          <a:p>
            <a:pPr algn="ctr"/>
            <a:endParaRPr lang="en-GB" sz="4128" baseline="30000" dirty="0">
              <a:solidFill>
                <a:srgbClr val="2C5D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adugi" panose="020B0502040204020203" pitchFamily="34" charset="0"/>
              <a:cs typeface="Calibri" panose="020F0502020204030204" pitchFamily="34" charset="0"/>
            </a:endParaRPr>
          </a:p>
          <a:p>
            <a:pPr algn="ctr"/>
            <a:endParaRPr lang="en-GB" sz="4128" baseline="30000" dirty="0">
              <a:solidFill>
                <a:srgbClr val="2C5D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adugi" panose="020B0502040204020203" pitchFamily="34" charset="0"/>
              <a:cs typeface="Calibri" panose="020F0502020204030204" pitchFamily="34" charset="0"/>
            </a:endParaRPr>
          </a:p>
          <a:p>
            <a:pPr algn="ctr"/>
            <a:endParaRPr lang="en-GB" sz="4128" baseline="30000" dirty="0">
              <a:solidFill>
                <a:srgbClr val="2C5D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adugi" panose="020B0502040204020203" pitchFamily="34" charset="0"/>
              <a:cs typeface="Calibri" panose="020F0502020204030204" pitchFamily="34" charset="0"/>
            </a:endParaRPr>
          </a:p>
          <a:p>
            <a:pPr algn="ctr"/>
            <a:endParaRPr lang="en-GB" sz="4128" baseline="30000" dirty="0">
              <a:solidFill>
                <a:srgbClr val="2C5D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adugi" panose="020B0502040204020203" pitchFamily="34" charset="0"/>
              <a:cs typeface="Calibri" panose="020F0502020204030204" pitchFamily="34" charset="0"/>
            </a:endParaRPr>
          </a:p>
          <a:p>
            <a:pPr algn="ctr"/>
            <a:endParaRPr lang="en-GB" sz="4128" baseline="30000" dirty="0">
              <a:solidFill>
                <a:srgbClr val="2C5D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adugi" panose="020B0502040204020203" pitchFamily="34" charset="0"/>
              <a:cs typeface="Calibri" panose="020F0502020204030204" pitchFamily="34" charset="0"/>
            </a:endParaRPr>
          </a:p>
          <a:p>
            <a:pPr algn="ctr"/>
            <a:endParaRPr lang="en-GB" sz="4128" baseline="30000" dirty="0">
              <a:solidFill>
                <a:srgbClr val="2C5D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adugi" panose="020B0502040204020203" pitchFamily="34" charset="0"/>
              <a:cs typeface="Calibri" panose="020F0502020204030204" pitchFamily="34" charset="0"/>
            </a:endParaRPr>
          </a:p>
          <a:p>
            <a:pPr algn="ctr"/>
            <a:endParaRPr lang="en-GB" sz="4128" baseline="30000" dirty="0">
              <a:solidFill>
                <a:srgbClr val="2C5D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adugi" panose="020B0502040204020203" pitchFamily="34" charset="0"/>
              <a:cs typeface="Calibri" panose="020F0502020204030204" pitchFamily="34" charset="0"/>
            </a:endParaRPr>
          </a:p>
          <a:p>
            <a:pPr algn="ctr"/>
            <a:endParaRPr lang="en-GB" sz="4128" baseline="30000" dirty="0">
              <a:solidFill>
                <a:srgbClr val="2C5D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adugi" panose="020B0502040204020203" pitchFamily="34" charset="0"/>
              <a:cs typeface="Calibri" panose="020F0502020204030204" pitchFamily="34" charset="0"/>
            </a:endParaRPr>
          </a:p>
          <a:p>
            <a:pPr algn="ctr"/>
            <a:endParaRPr lang="en-GB" sz="4128" baseline="30000" dirty="0">
              <a:solidFill>
                <a:srgbClr val="2C5D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adugi" panose="020B0502040204020203" pitchFamily="34" charset="0"/>
              <a:cs typeface="Calibri" panose="020F0502020204030204" pitchFamily="34" charset="0"/>
            </a:endParaRPr>
          </a:p>
          <a:p>
            <a:pPr algn="ctr"/>
            <a:endParaRPr lang="en-GB" sz="4128" baseline="30000" dirty="0">
              <a:solidFill>
                <a:srgbClr val="2C5D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adugi" panose="020B0502040204020203" pitchFamily="34" charset="0"/>
              <a:cs typeface="Calibri" panose="020F0502020204030204" pitchFamily="34" charset="0"/>
            </a:endParaRPr>
          </a:p>
          <a:p>
            <a:pPr algn="ctr"/>
            <a:endParaRPr lang="en-GB" sz="4128" baseline="30000" dirty="0">
              <a:solidFill>
                <a:srgbClr val="2C5D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adugi" panose="020B0502040204020203" pitchFamily="34" charset="0"/>
              <a:cs typeface="Calibri" panose="020F0502020204030204" pitchFamily="34" charset="0"/>
            </a:endParaRPr>
          </a:p>
          <a:p>
            <a:pPr algn="ctr"/>
            <a:endParaRPr lang="en-GB" sz="4128" baseline="30000" dirty="0">
              <a:solidFill>
                <a:srgbClr val="2C5D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adugi" panose="020B0502040204020203" pitchFamily="34" charset="0"/>
              <a:cs typeface="Calibri" panose="020F0502020204030204" pitchFamily="34" charset="0"/>
            </a:endParaRPr>
          </a:p>
          <a:p>
            <a:pPr algn="ctr"/>
            <a:endParaRPr lang="en-GB" sz="4128" baseline="30000" dirty="0">
              <a:solidFill>
                <a:srgbClr val="2C5D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adugi" panose="020B0502040204020203" pitchFamily="34" charset="0"/>
              <a:cs typeface="Calibri" panose="020F0502020204030204" pitchFamily="34" charset="0"/>
            </a:endParaRPr>
          </a:p>
          <a:p>
            <a:pPr algn="ctr"/>
            <a:endParaRPr lang="en-GB" sz="4128" baseline="30000" dirty="0">
              <a:solidFill>
                <a:srgbClr val="2C5D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adugi" panose="020B0502040204020203" pitchFamily="34" charset="0"/>
              <a:cs typeface="Calibri" panose="020F0502020204030204" pitchFamily="34" charset="0"/>
            </a:endParaRPr>
          </a:p>
          <a:p>
            <a:pPr algn="ctr"/>
            <a:endParaRPr lang="en-GB" sz="4128" baseline="30000" dirty="0">
              <a:solidFill>
                <a:srgbClr val="2C5D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adugi" panose="020B0502040204020203" pitchFamily="34" charset="0"/>
              <a:cs typeface="Calibri" panose="020F0502020204030204" pitchFamily="34" charset="0"/>
            </a:endParaRPr>
          </a:p>
          <a:p>
            <a:pPr algn="ctr"/>
            <a:endParaRPr lang="en-GB" sz="4128" baseline="30000" dirty="0">
              <a:solidFill>
                <a:srgbClr val="2C5D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adugi" panose="020B0502040204020203" pitchFamily="34" charset="0"/>
              <a:cs typeface="Calibri" panose="020F0502020204030204" pitchFamily="34" charset="0"/>
            </a:endParaRPr>
          </a:p>
          <a:p>
            <a:pPr algn="ctr"/>
            <a:endParaRPr lang="en-GB" sz="4128" baseline="30000" dirty="0">
              <a:solidFill>
                <a:srgbClr val="2C5D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adugi" panose="020B0502040204020203" pitchFamily="34" charset="0"/>
              <a:cs typeface="Calibri" panose="020F0502020204030204" pitchFamily="34" charset="0"/>
            </a:endParaRPr>
          </a:p>
          <a:p>
            <a:pPr algn="ctr"/>
            <a:endParaRPr lang="en-GB" sz="4128" baseline="30000" dirty="0">
              <a:solidFill>
                <a:srgbClr val="2C5D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adugi" panose="020B0502040204020203" pitchFamily="34" charset="0"/>
              <a:cs typeface="Calibri" panose="020F0502020204030204" pitchFamily="34" charset="0"/>
            </a:endParaRPr>
          </a:p>
          <a:p>
            <a:pPr algn="ctr"/>
            <a:endParaRPr lang="en-GB" sz="4128" baseline="30000" dirty="0">
              <a:solidFill>
                <a:srgbClr val="2C5D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adugi" panose="020B0502040204020203" pitchFamily="34" charset="0"/>
              <a:cs typeface="Calibri" panose="020F0502020204030204" pitchFamily="34" charset="0"/>
            </a:endParaRPr>
          </a:p>
          <a:p>
            <a:pPr algn="ctr"/>
            <a:endParaRPr lang="en-GB" sz="4128" baseline="30000" dirty="0">
              <a:solidFill>
                <a:srgbClr val="2C5D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adugi" panose="020B0502040204020203" pitchFamily="34" charset="0"/>
              <a:cs typeface="Calibri" panose="020F0502020204030204" pitchFamily="34" charset="0"/>
            </a:endParaRPr>
          </a:p>
          <a:p>
            <a:pPr algn="ctr"/>
            <a:endParaRPr lang="en-GB" sz="4128" baseline="30000" dirty="0">
              <a:solidFill>
                <a:srgbClr val="2C5D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adugi" panose="020B0502040204020203" pitchFamily="34" charset="0"/>
              <a:cs typeface="Calibri" panose="020F0502020204030204" pitchFamily="34" charset="0"/>
            </a:endParaRPr>
          </a:p>
          <a:p>
            <a:pPr algn="ctr"/>
            <a:endParaRPr lang="en-GB" sz="4128" baseline="30000" dirty="0">
              <a:solidFill>
                <a:srgbClr val="2C5D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adugi" panose="020B0502040204020203" pitchFamily="34" charset="0"/>
              <a:cs typeface="Calibri" panose="020F0502020204030204" pitchFamily="34" charset="0"/>
            </a:endParaRPr>
          </a:p>
          <a:p>
            <a:pPr algn="ctr"/>
            <a:endParaRPr lang="en-GB" sz="4128" baseline="30000" dirty="0">
              <a:solidFill>
                <a:srgbClr val="2C5D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adugi" panose="020B0502040204020203" pitchFamily="34" charset="0"/>
              <a:cs typeface="Calibri" panose="020F0502020204030204" pitchFamily="34" charset="0"/>
            </a:endParaRPr>
          </a:p>
          <a:p>
            <a:endParaRPr lang="en-GB" sz="4128" baseline="30000" dirty="0">
              <a:solidFill>
                <a:srgbClr val="2C5D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adugi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28640E74-0B95-7C1F-FE1B-A3CA7F652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998" y="23699043"/>
            <a:ext cx="1543169" cy="1537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Accueil Unikin - Université de Kinshasa">
            <a:extLst>
              <a:ext uri="{FF2B5EF4-FFF2-40B4-BE49-F238E27FC236}">
                <a16:creationId xmlns:a16="http://schemas.microsoft.com/office/drawing/2014/main" id="{FA6935D2-1E81-9C7D-F0D8-85D5C4805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201" y="33028428"/>
            <a:ext cx="3153372" cy="971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ACE Research | LinkedIn">
            <a:extLst>
              <a:ext uri="{FF2B5EF4-FFF2-40B4-BE49-F238E27FC236}">
                <a16:creationId xmlns:a16="http://schemas.microsoft.com/office/drawing/2014/main" id="{1781B37F-CE44-B496-971B-8FAF8132B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4575" y="31958763"/>
            <a:ext cx="1646478" cy="1640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" descr="ghi-en-rgb">
            <a:extLst>
              <a:ext uri="{FF2B5EF4-FFF2-40B4-BE49-F238E27FC236}">
                <a16:creationId xmlns:a16="http://schemas.microsoft.com/office/drawing/2014/main" id="{4CC9F3C3-7E6D-89DC-290B-89F8D16EB8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239" y="23622394"/>
            <a:ext cx="2766542" cy="636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Picture 2">
            <a:extLst>
              <a:ext uri="{FF2B5EF4-FFF2-40B4-BE49-F238E27FC236}">
                <a16:creationId xmlns:a16="http://schemas.microsoft.com/office/drawing/2014/main" id="{208EFA18-A679-6E64-7CF2-26410C6767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7" r="5353" b="17946"/>
          <a:stretch>
            <a:fillRect/>
          </a:stretch>
        </p:blipFill>
        <p:spPr bwMode="auto">
          <a:xfrm>
            <a:off x="1310859" y="24259357"/>
            <a:ext cx="2549204" cy="66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id="{C562A390-E4DC-FCA0-8F20-055AE0B5295C}"/>
              </a:ext>
            </a:extLst>
          </p:cNvPr>
          <p:cNvCxnSpPr>
            <a:cxnSpLocks/>
          </p:cNvCxnSpPr>
          <p:nvPr/>
        </p:nvCxnSpPr>
        <p:spPr>
          <a:xfrm>
            <a:off x="5218614" y="26580497"/>
            <a:ext cx="4330731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Rechte verbindingslijn 19">
            <a:extLst>
              <a:ext uri="{FF2B5EF4-FFF2-40B4-BE49-F238E27FC236}">
                <a16:creationId xmlns:a16="http://schemas.microsoft.com/office/drawing/2014/main" id="{382DB1BA-D6FA-A6C3-3623-B26DF106BCD3}"/>
              </a:ext>
            </a:extLst>
          </p:cNvPr>
          <p:cNvCxnSpPr>
            <a:cxnSpLocks/>
          </p:cNvCxnSpPr>
          <p:nvPr/>
        </p:nvCxnSpPr>
        <p:spPr>
          <a:xfrm>
            <a:off x="9549345" y="25107266"/>
            <a:ext cx="0" cy="1473233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Rechte verbindingslijn 24">
            <a:extLst>
              <a:ext uri="{FF2B5EF4-FFF2-40B4-BE49-F238E27FC236}">
                <a16:creationId xmlns:a16="http://schemas.microsoft.com/office/drawing/2014/main" id="{476AE874-17FB-6BD3-3F02-978FCF5877DB}"/>
              </a:ext>
            </a:extLst>
          </p:cNvPr>
          <p:cNvCxnSpPr>
            <a:cxnSpLocks/>
          </p:cNvCxnSpPr>
          <p:nvPr/>
        </p:nvCxnSpPr>
        <p:spPr>
          <a:xfrm>
            <a:off x="2327404" y="25693542"/>
            <a:ext cx="1798376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Rechte verbindingslijn 27">
            <a:extLst>
              <a:ext uri="{FF2B5EF4-FFF2-40B4-BE49-F238E27FC236}">
                <a16:creationId xmlns:a16="http://schemas.microsoft.com/office/drawing/2014/main" id="{5F2734E0-F38E-4B4B-4A8E-7FF94710F21D}"/>
              </a:ext>
            </a:extLst>
          </p:cNvPr>
          <p:cNvCxnSpPr>
            <a:cxnSpLocks/>
          </p:cNvCxnSpPr>
          <p:nvPr/>
        </p:nvCxnSpPr>
        <p:spPr>
          <a:xfrm>
            <a:off x="2327404" y="24922769"/>
            <a:ext cx="0" cy="770773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Rechte verbindingslijn 30">
            <a:extLst>
              <a:ext uri="{FF2B5EF4-FFF2-40B4-BE49-F238E27FC236}">
                <a16:creationId xmlns:a16="http://schemas.microsoft.com/office/drawing/2014/main" id="{0692BC47-2A34-29C4-5130-CADD8162D3FE}"/>
              </a:ext>
            </a:extLst>
          </p:cNvPr>
          <p:cNvCxnSpPr>
            <a:cxnSpLocks/>
          </p:cNvCxnSpPr>
          <p:nvPr/>
        </p:nvCxnSpPr>
        <p:spPr>
          <a:xfrm>
            <a:off x="8661869" y="32929104"/>
            <a:ext cx="1193314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Rechte verbindingslijn 33">
            <a:extLst>
              <a:ext uri="{FF2B5EF4-FFF2-40B4-BE49-F238E27FC236}">
                <a16:creationId xmlns:a16="http://schemas.microsoft.com/office/drawing/2014/main" id="{53778A7A-6117-98B6-186C-3CB2EDC23A87}"/>
              </a:ext>
            </a:extLst>
          </p:cNvPr>
          <p:cNvCxnSpPr>
            <a:cxnSpLocks/>
          </p:cNvCxnSpPr>
          <p:nvPr/>
        </p:nvCxnSpPr>
        <p:spPr>
          <a:xfrm>
            <a:off x="4255173" y="33515779"/>
            <a:ext cx="1646478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C6C46784-8D15-05A4-A5A6-53F319C259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23697" b="28716"/>
          <a:stretch>
            <a:fillRect/>
          </a:stretch>
        </p:blipFill>
        <p:spPr>
          <a:xfrm>
            <a:off x="1282232" y="676437"/>
            <a:ext cx="11679547" cy="3126383"/>
          </a:xfrm>
        </p:spPr>
      </p:pic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id="{67257867-D294-CC9B-0488-CEAE30FCE2E3}"/>
              </a:ext>
            </a:extLst>
          </p:cNvPr>
          <p:cNvSpPr/>
          <p:nvPr/>
        </p:nvSpPr>
        <p:spPr>
          <a:xfrm>
            <a:off x="13065509" y="25606639"/>
            <a:ext cx="3322618" cy="978233"/>
          </a:xfrm>
          <a:prstGeom prst="roundRect">
            <a:avLst/>
          </a:prstGeom>
          <a:solidFill>
            <a:srgbClr val="DFEF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4954" b="1" dirty="0" err="1">
                <a:solidFill>
                  <a:srgbClr val="2C5D62"/>
                </a:solidFill>
                <a:ea typeface="Verdana"/>
              </a:rPr>
              <a:t>Study</a:t>
            </a:r>
            <a:r>
              <a:rPr lang="fr-FR" sz="4954" b="1" dirty="0">
                <a:solidFill>
                  <a:srgbClr val="2C5D62"/>
                </a:solidFill>
                <a:ea typeface="Verdana"/>
              </a:rPr>
              <a:t> site</a:t>
            </a:r>
            <a:endParaRPr lang="fr-FR" sz="5573" b="1" dirty="0">
              <a:solidFill>
                <a:srgbClr val="2C5D62"/>
              </a:solidFill>
              <a:ea typeface="Verdana"/>
              <a:cs typeface="Verdana"/>
              <a:sym typeface="Verdana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9B43A28C-E5C3-0DF0-A929-70E8C5F0BFA8}"/>
              </a:ext>
            </a:extLst>
          </p:cNvPr>
          <p:cNvSpPr txBox="1"/>
          <p:nvPr/>
        </p:nvSpPr>
        <p:spPr>
          <a:xfrm>
            <a:off x="13479698" y="26878606"/>
            <a:ext cx="7435903" cy="3635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715" dirty="0" err="1">
                <a:solidFill>
                  <a:srgbClr val="2C5D62"/>
                </a:solidFill>
                <a:ea typeface="Gadugi" panose="020B0502040204020203" pitchFamily="34" charset="0"/>
              </a:rPr>
              <a:t>Boende</a:t>
            </a:r>
            <a:r>
              <a:rPr lang="en-US" sz="3715" dirty="0">
                <a:solidFill>
                  <a:srgbClr val="2C5D62"/>
                </a:solidFill>
                <a:ea typeface="Gadugi" panose="020B0502040204020203" pitchFamily="34" charset="0"/>
              </a:rPr>
              <a:t>, La </a:t>
            </a:r>
            <a:r>
              <a:rPr lang="en-US" sz="3715" dirty="0" err="1">
                <a:solidFill>
                  <a:srgbClr val="2C5D62"/>
                </a:solidFill>
                <a:ea typeface="Gadugi" panose="020B0502040204020203" pitchFamily="34" charset="0"/>
              </a:rPr>
              <a:t>Tschuapa</a:t>
            </a:r>
            <a:r>
              <a:rPr lang="en-US" sz="3715" dirty="0">
                <a:solidFill>
                  <a:srgbClr val="2C5D62"/>
                </a:solidFill>
                <a:ea typeface="Gadugi" panose="020B0502040204020203" pitchFamily="34" charset="0"/>
              </a:rPr>
              <a:t> Province, Democratic Republic of the Congo. Mpox endemic region.</a:t>
            </a:r>
          </a:p>
          <a:p>
            <a:pPr algn="just"/>
            <a:endParaRPr lang="en-US" sz="3715" dirty="0">
              <a:solidFill>
                <a:srgbClr val="2C5D62"/>
              </a:solidFill>
              <a:ea typeface="Gadugi" panose="020B0502040204020203" pitchFamily="34" charset="0"/>
            </a:endParaRPr>
          </a:p>
          <a:p>
            <a:pPr algn="just"/>
            <a:r>
              <a:rPr lang="en-US" sz="3715" b="1" dirty="0">
                <a:solidFill>
                  <a:srgbClr val="2C5D62"/>
                </a:solidFill>
                <a:ea typeface="Gadugi" panose="020B0502040204020203" pitchFamily="34" charset="0"/>
              </a:rPr>
              <a:t>Duration</a:t>
            </a:r>
          </a:p>
          <a:p>
            <a:pPr algn="just"/>
            <a:r>
              <a:rPr lang="en-US" sz="3715" dirty="0">
                <a:solidFill>
                  <a:srgbClr val="2C5D62"/>
                </a:solidFill>
                <a:ea typeface="Gadugi" panose="020B0502040204020203" pitchFamily="34" charset="0"/>
              </a:rPr>
              <a:t>2024- 2027</a:t>
            </a:r>
          </a:p>
        </p:txBody>
      </p:sp>
      <p:sp>
        <p:nvSpPr>
          <p:cNvPr id="29" name="Rechthoek 28">
            <a:extLst>
              <a:ext uri="{FF2B5EF4-FFF2-40B4-BE49-F238E27FC236}">
                <a16:creationId xmlns:a16="http://schemas.microsoft.com/office/drawing/2014/main" id="{9954BBED-2F9A-E0E4-A597-DBB961B560C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932" y="41680845"/>
            <a:ext cx="30242221" cy="1806981"/>
          </a:xfrm>
          <a:prstGeom prst="rect">
            <a:avLst/>
          </a:prstGeom>
          <a:solidFill>
            <a:srgbClr val="DFEF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032" dirty="0">
              <a:solidFill>
                <a:schemeClr val="tx1"/>
              </a:solidFill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17E5399A-FD03-ADB0-FE7D-7BB5FDAE6D4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66556" y="42211139"/>
            <a:ext cx="25804130" cy="743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BE" sz="4231" dirty="0" err="1">
                <a:solidFill>
                  <a:srgbClr val="2C5D62"/>
                </a:solidFill>
              </a:rPr>
              <a:t>This</a:t>
            </a:r>
            <a:r>
              <a:rPr lang="nl-BE" sz="4231" dirty="0">
                <a:solidFill>
                  <a:srgbClr val="2C5D62"/>
                </a:solidFill>
              </a:rPr>
              <a:t> poster was </a:t>
            </a:r>
            <a:r>
              <a:rPr lang="nl-BE" sz="4231" dirty="0" err="1">
                <a:solidFill>
                  <a:srgbClr val="2C5D62"/>
                </a:solidFill>
              </a:rPr>
              <a:t>created</a:t>
            </a:r>
            <a:r>
              <a:rPr lang="nl-BE" sz="4231" dirty="0">
                <a:solidFill>
                  <a:srgbClr val="2C5D62"/>
                </a:solidFill>
              </a:rPr>
              <a:t> </a:t>
            </a:r>
            <a:r>
              <a:rPr lang="nl-BE" sz="4231" dirty="0" err="1">
                <a:solidFill>
                  <a:srgbClr val="2C5D62"/>
                </a:solidFill>
              </a:rPr>
              <a:t>for</a:t>
            </a:r>
            <a:r>
              <a:rPr lang="nl-BE" sz="4231" dirty="0">
                <a:solidFill>
                  <a:srgbClr val="2C5D62"/>
                </a:solidFill>
              </a:rPr>
              <a:t> </a:t>
            </a:r>
            <a:r>
              <a:rPr lang="nl-BE" sz="4231" dirty="0" err="1">
                <a:solidFill>
                  <a:srgbClr val="2C5D62"/>
                </a:solidFill>
              </a:rPr>
              <a:t>the</a:t>
            </a:r>
            <a:r>
              <a:rPr lang="nl-BE" sz="4231" dirty="0">
                <a:solidFill>
                  <a:srgbClr val="2C5D62"/>
                </a:solidFill>
              </a:rPr>
              <a:t> State-of-</a:t>
            </a:r>
            <a:r>
              <a:rPr lang="nl-BE" sz="4231" dirty="0" err="1">
                <a:solidFill>
                  <a:srgbClr val="2C5D62"/>
                </a:solidFill>
              </a:rPr>
              <a:t>the</a:t>
            </a:r>
            <a:r>
              <a:rPr lang="nl-BE" sz="4231" dirty="0">
                <a:solidFill>
                  <a:srgbClr val="2C5D62"/>
                </a:solidFill>
              </a:rPr>
              <a:t>-art </a:t>
            </a:r>
            <a:r>
              <a:rPr lang="nl-BE" sz="4231" dirty="0" err="1">
                <a:solidFill>
                  <a:srgbClr val="2C5D62"/>
                </a:solidFill>
              </a:rPr>
              <a:t>Mpox</a:t>
            </a:r>
            <a:r>
              <a:rPr lang="nl-BE" sz="4231" dirty="0">
                <a:solidFill>
                  <a:srgbClr val="2C5D62"/>
                </a:solidFill>
              </a:rPr>
              <a:t> Symposium 2025, </a:t>
            </a:r>
            <a:r>
              <a:rPr lang="nl-BE" sz="4231" dirty="0" err="1">
                <a:solidFill>
                  <a:srgbClr val="2C5D62"/>
                </a:solidFill>
              </a:rPr>
              <a:t>organised</a:t>
            </a:r>
            <a:r>
              <a:rPr lang="nl-BE" sz="4231" dirty="0">
                <a:solidFill>
                  <a:srgbClr val="2C5D62"/>
                </a:solidFill>
              </a:rPr>
              <a:t> </a:t>
            </a:r>
            <a:r>
              <a:rPr lang="nl-BE" sz="4231" dirty="0" err="1">
                <a:solidFill>
                  <a:srgbClr val="2C5D62"/>
                </a:solidFill>
              </a:rPr>
              <a:t>with</a:t>
            </a:r>
            <a:r>
              <a:rPr lang="nl-BE" sz="4231" dirty="0">
                <a:solidFill>
                  <a:srgbClr val="2C5D62"/>
                </a:solidFill>
              </a:rPr>
              <a:t> </a:t>
            </a:r>
            <a:r>
              <a:rPr lang="nl-BE" sz="4231" dirty="0" err="1">
                <a:solidFill>
                  <a:srgbClr val="2C5D62"/>
                </a:solidFill>
              </a:rPr>
              <a:t>the</a:t>
            </a:r>
            <a:r>
              <a:rPr lang="nl-BE" sz="4231" dirty="0">
                <a:solidFill>
                  <a:srgbClr val="2C5D62"/>
                </a:solidFill>
              </a:rPr>
              <a:t> support of </a:t>
            </a:r>
            <a:r>
              <a:rPr lang="nl-BE" sz="4231" dirty="0" err="1">
                <a:solidFill>
                  <a:srgbClr val="2C5D62"/>
                </a:solidFill>
              </a:rPr>
              <a:t>Flanders</a:t>
            </a:r>
            <a:endParaRPr lang="nl-BE" sz="4231" dirty="0">
              <a:solidFill>
                <a:srgbClr val="2C5D62"/>
              </a:solidFill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3B04D25D-2902-BBCA-7E66-673382F063C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6539176" y="41886214"/>
            <a:ext cx="3334556" cy="1396241"/>
          </a:xfrm>
          <a:prstGeom prst="rect">
            <a:avLst/>
          </a:prstGeom>
        </p:spPr>
      </p:pic>
      <p:pic>
        <p:nvPicPr>
          <p:cNvPr id="3" name="Afbeelding 2" descr="Afbeelding met tekst, Lettertype, silhouet&#10;&#10;Automatisch gegenereerde beschrijving">
            <a:extLst>
              <a:ext uri="{FF2B5EF4-FFF2-40B4-BE49-F238E27FC236}">
                <a16:creationId xmlns:a16="http://schemas.microsoft.com/office/drawing/2014/main" id="{7C64C059-B34E-6475-93B1-8130AD0F934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857272" y="362481"/>
            <a:ext cx="9239526" cy="3082199"/>
          </a:xfrm>
          <a:prstGeom prst="rect">
            <a:avLst/>
          </a:prstGeom>
        </p:spPr>
      </p:pic>
      <p:pic>
        <p:nvPicPr>
          <p:cNvPr id="44" name="Picture 10">
            <a:extLst>
              <a:ext uri="{FF2B5EF4-FFF2-40B4-BE49-F238E27FC236}">
                <a16:creationId xmlns:a16="http://schemas.microsoft.com/office/drawing/2014/main" id="{24F55243-1216-601B-90FB-99D54B2F93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55" t="7163" r="14334" b="12922"/>
          <a:stretch/>
        </p:blipFill>
        <p:spPr bwMode="auto">
          <a:xfrm>
            <a:off x="21709530" y="26259113"/>
            <a:ext cx="7390541" cy="759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hoek: afgeronde hoeken 10">
            <a:extLst>
              <a:ext uri="{FF2B5EF4-FFF2-40B4-BE49-F238E27FC236}">
                <a16:creationId xmlns:a16="http://schemas.microsoft.com/office/drawing/2014/main" id="{269FA974-026E-2661-3005-665E3800FE4C}"/>
              </a:ext>
            </a:extLst>
          </p:cNvPr>
          <p:cNvSpPr/>
          <p:nvPr/>
        </p:nvSpPr>
        <p:spPr>
          <a:xfrm>
            <a:off x="12531090" y="38699678"/>
            <a:ext cx="17212688" cy="2591275"/>
          </a:xfrm>
          <a:prstGeom prst="roundRect">
            <a:avLst/>
          </a:prstGeom>
          <a:noFill/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4128" baseline="30000" dirty="0">
              <a:solidFill>
                <a:srgbClr val="2C5D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adugi" panose="020B0502040204020203" pitchFamily="34" charset="0"/>
              <a:cs typeface="Calibri" panose="020F0502020204030204" pitchFamily="34" charset="0"/>
            </a:endParaRPr>
          </a:p>
          <a:p>
            <a:endParaRPr lang="en-GB" sz="4128" baseline="30000" dirty="0">
              <a:solidFill>
                <a:srgbClr val="2C5D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adugi" panose="020B0502040204020203" pitchFamily="34" charset="0"/>
              <a:cs typeface="Calibri" panose="020F0502020204030204" pitchFamily="34" charset="0"/>
            </a:endParaRPr>
          </a:p>
          <a:p>
            <a:endParaRPr lang="en-GB" sz="4128" baseline="30000" dirty="0">
              <a:solidFill>
                <a:srgbClr val="2C5D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adugi" panose="020B0502040204020203" pitchFamily="34" charset="0"/>
              <a:cs typeface="Calibri" panose="020F0502020204030204" pitchFamily="34" charset="0"/>
            </a:endParaRPr>
          </a:p>
          <a:p>
            <a:endParaRPr lang="en-GB" sz="4128" baseline="30000" dirty="0">
              <a:solidFill>
                <a:srgbClr val="2C5D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adugi" panose="020B0502040204020203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ep 3">
            <a:extLst>
              <a:ext uri="{FF2B5EF4-FFF2-40B4-BE49-F238E27FC236}">
                <a16:creationId xmlns:a16="http://schemas.microsoft.com/office/drawing/2014/main" id="{4263301D-BF9A-874B-FA8B-DC0F8A482128}"/>
              </a:ext>
            </a:extLst>
          </p:cNvPr>
          <p:cNvGrpSpPr/>
          <p:nvPr/>
        </p:nvGrpSpPr>
        <p:grpSpPr>
          <a:xfrm>
            <a:off x="14040304" y="38522559"/>
            <a:ext cx="14731435" cy="2723643"/>
            <a:chOff x="13596627" y="38293124"/>
            <a:chExt cx="13821242" cy="2302540"/>
          </a:xfrm>
        </p:grpSpPr>
        <p:pic>
          <p:nvPicPr>
            <p:cNvPr id="41" name="Picture 4">
              <a:extLst>
                <a:ext uri="{FF2B5EF4-FFF2-40B4-BE49-F238E27FC236}">
                  <a16:creationId xmlns:a16="http://schemas.microsoft.com/office/drawing/2014/main" id="{47EFE7B7-6874-7D44-2165-BDCD1EF8EA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49104" y="38826879"/>
              <a:ext cx="4716278" cy="11665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6" descr="CEPI Logo Colour - SPARC">
              <a:extLst>
                <a:ext uri="{FF2B5EF4-FFF2-40B4-BE49-F238E27FC236}">
                  <a16:creationId xmlns:a16="http://schemas.microsoft.com/office/drawing/2014/main" id="{6E67AD20-64BE-391E-11E0-4C70DB3F3D4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14"/>
            <a:stretch>
              <a:fillRect/>
            </a:stretch>
          </p:blipFill>
          <p:spPr bwMode="auto">
            <a:xfrm>
              <a:off x="13596627" y="38293124"/>
              <a:ext cx="4740152" cy="2302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22">
              <a:extLst>
                <a:ext uri="{FF2B5EF4-FFF2-40B4-BE49-F238E27FC236}">
                  <a16:creationId xmlns:a16="http://schemas.microsoft.com/office/drawing/2014/main" id="{7B0C6515-EACC-B4BA-175E-1693EAC10D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24403677" y="38709622"/>
              <a:ext cx="3014192" cy="155204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6" descr="1 - CALL FOR EXPRESSION OF INTEREST FOR THE SELECTION OF MEMBERS OF THE  STAKEHOLDERS GROUP OF THE GLOBAL HEALTH EDCTP3 JOINT U">
              <a:extLst>
                <a:ext uri="{FF2B5EF4-FFF2-40B4-BE49-F238E27FC236}">
                  <a16:creationId xmlns:a16="http://schemas.microsoft.com/office/drawing/2014/main" id="{B202F3A1-55BC-E50E-502F-9F65C4C8F31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23" t="5091" r="12795" b="6247"/>
            <a:stretch/>
          </p:blipFill>
          <p:spPr bwMode="auto">
            <a:xfrm>
              <a:off x="17543821" y="38477051"/>
              <a:ext cx="2005283" cy="17846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7A1A3ECD-B05F-F330-DC53-DB3B8134D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030" y="327655"/>
            <a:ext cx="2280431" cy="786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3">
            <a:extLst>
              <a:ext uri="{FF2B5EF4-FFF2-40B4-BE49-F238E27FC236}">
                <a16:creationId xmlns:a16="http://schemas.microsoft.com/office/drawing/2014/main" id="{38F265C0-7501-436D-A775-9E4603894CBD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214" y="37854992"/>
            <a:ext cx="3003442" cy="3003442"/>
          </a:xfrm>
          <a:prstGeom prst="rect">
            <a:avLst/>
          </a:prstGeom>
        </p:spPr>
      </p:pic>
      <p:grpSp>
        <p:nvGrpSpPr>
          <p:cNvPr id="35" name="Groep 34">
            <a:extLst>
              <a:ext uri="{FF2B5EF4-FFF2-40B4-BE49-F238E27FC236}">
                <a16:creationId xmlns:a16="http://schemas.microsoft.com/office/drawing/2014/main" id="{C8B10A78-79AB-01EF-E2EF-6900260B5215}"/>
              </a:ext>
            </a:extLst>
          </p:cNvPr>
          <p:cNvGrpSpPr/>
          <p:nvPr/>
        </p:nvGrpSpPr>
        <p:grpSpPr>
          <a:xfrm>
            <a:off x="1217196" y="10491811"/>
            <a:ext cx="921692" cy="911306"/>
            <a:chOff x="1323789" y="10751427"/>
            <a:chExt cx="1001030" cy="900000"/>
          </a:xfrm>
        </p:grpSpPr>
        <p:sp>
          <p:nvSpPr>
            <p:cNvPr id="1030" name="Oval 8">
              <a:extLst>
                <a:ext uri="{FF2B5EF4-FFF2-40B4-BE49-F238E27FC236}">
                  <a16:creationId xmlns:a16="http://schemas.microsoft.com/office/drawing/2014/main" id="{E4030FE4-6871-7A4C-2C31-C952EFBB07C6}"/>
                </a:ext>
              </a:extLst>
            </p:cNvPr>
            <p:cNvSpPr/>
            <p:nvPr/>
          </p:nvSpPr>
          <p:spPr>
            <a:xfrm>
              <a:off x="1323789" y="10751427"/>
              <a:ext cx="1001030" cy="900000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58" dirty="0"/>
            </a:p>
          </p:txBody>
        </p:sp>
        <p:pic>
          <p:nvPicPr>
            <p:cNvPr id="1031" name="Graphic 1030" descr="Shield Tick outline">
              <a:extLst>
                <a:ext uri="{FF2B5EF4-FFF2-40B4-BE49-F238E27FC236}">
                  <a16:creationId xmlns:a16="http://schemas.microsoft.com/office/drawing/2014/main" id="{4421E233-3AD0-2B0E-EA43-C4BF3C5B81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1452309" y="10874199"/>
              <a:ext cx="800824" cy="720000"/>
            </a:xfrm>
            <a:prstGeom prst="rect">
              <a:avLst/>
            </a:prstGeom>
          </p:spPr>
        </p:pic>
      </p:grpSp>
      <p:grpSp>
        <p:nvGrpSpPr>
          <p:cNvPr id="1032" name="Group 22">
            <a:extLst>
              <a:ext uri="{FF2B5EF4-FFF2-40B4-BE49-F238E27FC236}">
                <a16:creationId xmlns:a16="http://schemas.microsoft.com/office/drawing/2014/main" id="{F165F7EC-FEDB-3279-2DF9-5C99362706C1}"/>
              </a:ext>
            </a:extLst>
          </p:cNvPr>
          <p:cNvGrpSpPr/>
          <p:nvPr/>
        </p:nvGrpSpPr>
        <p:grpSpPr>
          <a:xfrm>
            <a:off x="2325149" y="14417187"/>
            <a:ext cx="9089173" cy="726593"/>
            <a:chOff x="182153" y="5632704"/>
            <a:chExt cx="8504647" cy="704088"/>
          </a:xfrm>
        </p:grpSpPr>
        <p:sp>
          <p:nvSpPr>
            <p:cNvPr id="1033" name="Rectangle: Rounded Corners 14">
              <a:extLst>
                <a:ext uri="{FF2B5EF4-FFF2-40B4-BE49-F238E27FC236}">
                  <a16:creationId xmlns:a16="http://schemas.microsoft.com/office/drawing/2014/main" id="{82BB8CA9-350A-1205-8FA7-E73B67178745}"/>
                </a:ext>
              </a:extLst>
            </p:cNvPr>
            <p:cNvSpPr/>
            <p:nvPr/>
          </p:nvSpPr>
          <p:spPr>
            <a:xfrm>
              <a:off x="182153" y="5632704"/>
              <a:ext cx="1793678" cy="704088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5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Existing safety evidence</a:t>
              </a:r>
            </a:p>
          </p:txBody>
        </p:sp>
        <p:sp>
          <p:nvSpPr>
            <p:cNvPr id="1034" name="Rectangle: Rounded Corners 15">
              <a:extLst>
                <a:ext uri="{FF2B5EF4-FFF2-40B4-BE49-F238E27FC236}">
                  <a16:creationId xmlns:a16="http://schemas.microsoft.com/office/drawing/2014/main" id="{5302779E-5B14-15F9-9E98-5D9F92ADBB15}"/>
                </a:ext>
              </a:extLst>
            </p:cNvPr>
            <p:cNvSpPr/>
            <p:nvPr/>
          </p:nvSpPr>
          <p:spPr>
            <a:xfrm>
              <a:off x="2419143" y="5632704"/>
              <a:ext cx="1793678" cy="704088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5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Pregnancy gap </a:t>
              </a:r>
            </a:p>
            <a:p>
              <a:pPr algn="ctr"/>
              <a:r>
                <a:rPr lang="en-GB" sz="165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Infancy gap</a:t>
              </a:r>
            </a:p>
          </p:txBody>
        </p:sp>
        <p:sp>
          <p:nvSpPr>
            <p:cNvPr id="1035" name="Rectangle: Rounded Corners 16">
              <a:extLst>
                <a:ext uri="{FF2B5EF4-FFF2-40B4-BE49-F238E27FC236}">
                  <a16:creationId xmlns:a16="http://schemas.microsoft.com/office/drawing/2014/main" id="{088B9301-1375-4DD4-1FBF-8FC6AE5AAFF5}"/>
                </a:ext>
              </a:extLst>
            </p:cNvPr>
            <p:cNvSpPr/>
            <p:nvPr/>
          </p:nvSpPr>
          <p:spPr>
            <a:xfrm>
              <a:off x="4656133" y="5632704"/>
              <a:ext cx="1793678" cy="704088"/>
            </a:xfrm>
            <a:prstGeom prst="roundRect">
              <a:avLst/>
            </a:prstGeom>
            <a:solidFill>
              <a:srgbClr val="3976AB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5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PregInPoxVac</a:t>
              </a:r>
            </a:p>
          </p:txBody>
        </p:sp>
        <p:sp>
          <p:nvSpPr>
            <p:cNvPr id="1036" name="Rectangle: Rounded Corners 17">
              <a:extLst>
                <a:ext uri="{FF2B5EF4-FFF2-40B4-BE49-F238E27FC236}">
                  <a16:creationId xmlns:a16="http://schemas.microsoft.com/office/drawing/2014/main" id="{48470E49-025F-57D9-86C9-10261136F04A}"/>
                </a:ext>
              </a:extLst>
            </p:cNvPr>
            <p:cNvSpPr/>
            <p:nvPr/>
          </p:nvSpPr>
          <p:spPr>
            <a:xfrm>
              <a:off x="6893122" y="5632704"/>
              <a:ext cx="1793678" cy="704088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5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Regulatory expansion</a:t>
              </a:r>
            </a:p>
          </p:txBody>
        </p:sp>
        <p:sp>
          <p:nvSpPr>
            <p:cNvPr id="1037" name="TextBox 19">
              <a:extLst>
                <a:ext uri="{FF2B5EF4-FFF2-40B4-BE49-F238E27FC236}">
                  <a16:creationId xmlns:a16="http://schemas.microsoft.com/office/drawing/2014/main" id="{E1A504BA-4936-DBEC-9260-115A87DA209E}"/>
                </a:ext>
              </a:extLst>
            </p:cNvPr>
            <p:cNvSpPr txBox="1"/>
            <p:nvPr/>
          </p:nvSpPr>
          <p:spPr>
            <a:xfrm>
              <a:off x="2014970" y="5692360"/>
              <a:ext cx="365033" cy="600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302" b="1" dirty="0"/>
                <a:t>&gt;</a:t>
              </a:r>
            </a:p>
          </p:txBody>
        </p:sp>
        <p:sp>
          <p:nvSpPr>
            <p:cNvPr id="1038" name="TextBox 20">
              <a:extLst>
                <a:ext uri="{FF2B5EF4-FFF2-40B4-BE49-F238E27FC236}">
                  <a16:creationId xmlns:a16="http://schemas.microsoft.com/office/drawing/2014/main" id="{959769C9-4FB7-EBAF-0410-3D1A54EE9BC0}"/>
                </a:ext>
              </a:extLst>
            </p:cNvPr>
            <p:cNvSpPr txBox="1"/>
            <p:nvPr/>
          </p:nvSpPr>
          <p:spPr>
            <a:xfrm>
              <a:off x="4212821" y="5693663"/>
              <a:ext cx="365033" cy="600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302" b="1" dirty="0"/>
                <a:t>&gt;</a:t>
              </a:r>
            </a:p>
          </p:txBody>
        </p:sp>
        <p:sp>
          <p:nvSpPr>
            <p:cNvPr id="1039" name="TextBox 21">
              <a:extLst>
                <a:ext uri="{FF2B5EF4-FFF2-40B4-BE49-F238E27FC236}">
                  <a16:creationId xmlns:a16="http://schemas.microsoft.com/office/drawing/2014/main" id="{A96C665C-B834-DBD7-0F79-9F2BD67D1B7D}"/>
                </a:ext>
              </a:extLst>
            </p:cNvPr>
            <p:cNvSpPr txBox="1"/>
            <p:nvPr/>
          </p:nvSpPr>
          <p:spPr>
            <a:xfrm>
              <a:off x="6449811" y="5692359"/>
              <a:ext cx="365033" cy="600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302" b="1" dirty="0"/>
                <a:t>&gt;</a:t>
              </a:r>
            </a:p>
          </p:txBody>
        </p:sp>
      </p:grpSp>
      <p:sp>
        <p:nvSpPr>
          <p:cNvPr id="1046" name="Rechthoek: afgeronde hoeken 1045">
            <a:extLst>
              <a:ext uri="{FF2B5EF4-FFF2-40B4-BE49-F238E27FC236}">
                <a16:creationId xmlns:a16="http://schemas.microsoft.com/office/drawing/2014/main" id="{A60F64F0-B2C3-29BA-EBF5-35134F811B41}"/>
              </a:ext>
            </a:extLst>
          </p:cNvPr>
          <p:cNvSpPr/>
          <p:nvPr/>
        </p:nvSpPr>
        <p:spPr>
          <a:xfrm>
            <a:off x="851544" y="9489903"/>
            <a:ext cx="9575533" cy="758148"/>
          </a:xfrm>
          <a:prstGeom prst="roundRect">
            <a:avLst/>
          </a:prstGeom>
          <a:solidFill>
            <a:srgbClr val="DFEF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4954" b="1" dirty="0">
                <a:solidFill>
                  <a:srgbClr val="2C5D62"/>
                </a:solidFill>
              </a:rPr>
              <a:t>Rationale for MVA-BN Evaluation</a:t>
            </a:r>
          </a:p>
        </p:txBody>
      </p:sp>
      <p:sp>
        <p:nvSpPr>
          <p:cNvPr id="1048" name="Titel 1">
            <a:extLst>
              <a:ext uri="{FF2B5EF4-FFF2-40B4-BE49-F238E27FC236}">
                <a16:creationId xmlns:a16="http://schemas.microsoft.com/office/drawing/2014/main" id="{C8096787-4F5F-C917-F856-6E8B36B672F6}"/>
              </a:ext>
            </a:extLst>
          </p:cNvPr>
          <p:cNvSpPr txBox="1">
            <a:spLocks/>
          </p:cNvSpPr>
          <p:nvPr/>
        </p:nvSpPr>
        <p:spPr>
          <a:xfrm>
            <a:off x="362683" y="16363730"/>
            <a:ext cx="11392869" cy="864991"/>
          </a:xfrm>
          <a:prstGeom prst="rect">
            <a:avLst/>
          </a:prstGeom>
        </p:spPr>
        <p:txBody>
          <a:bodyPr vert="horz" lIns="94363" tIns="47181" rIns="94363" bIns="47181" rtlCol="0" anchor="ctr">
            <a:normAutofit fontScale="40000" lnSpcReduction="20000"/>
          </a:bodyPr>
          <a:lstStyle>
            <a:lvl1pPr algn="l" defTabSz="293037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1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BE" sz="14552" dirty="0"/>
          </a:p>
        </p:txBody>
      </p:sp>
      <p:pic>
        <p:nvPicPr>
          <p:cNvPr id="1069" name="Content Placeholder 4" descr="Aerial view of a city and a river&#10;&#10;Description automatically generated">
            <a:extLst>
              <a:ext uri="{FF2B5EF4-FFF2-40B4-BE49-F238E27FC236}">
                <a16:creationId xmlns:a16="http://schemas.microsoft.com/office/drawing/2014/main" id="{2EB2D152-1623-ACAA-7EDC-BB3F45231F4F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5098" y="34056515"/>
            <a:ext cx="4716392" cy="3537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0" name="Content Placeholder 8" descr="A view of a small town from an airplane&#10;&#10;Description automatically generated">
            <a:extLst>
              <a:ext uri="{FF2B5EF4-FFF2-40B4-BE49-F238E27FC236}">
                <a16:creationId xmlns:a16="http://schemas.microsoft.com/office/drawing/2014/main" id="{60BD0E6D-37CA-B9A7-E2C4-9FAA835A9F6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4528" y="34056515"/>
            <a:ext cx="5036600" cy="3525515"/>
          </a:xfrm>
          <a:prstGeom prst="rect">
            <a:avLst/>
          </a:prstGeom>
        </p:spPr>
      </p:pic>
      <p:pic>
        <p:nvPicPr>
          <p:cNvPr id="1071" name="Picture 9" descr="An aerial view of a village&#10;&#10;Description automatically generated">
            <a:extLst>
              <a:ext uri="{FF2B5EF4-FFF2-40B4-BE49-F238E27FC236}">
                <a16:creationId xmlns:a16="http://schemas.microsoft.com/office/drawing/2014/main" id="{D8B92EBD-7CB5-FABC-4E2C-23A5FC18F21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9105" y="30703389"/>
            <a:ext cx="5220070" cy="6965174"/>
          </a:xfrm>
          <a:prstGeom prst="rect">
            <a:avLst/>
          </a:prstGeom>
        </p:spPr>
      </p:pic>
      <p:sp>
        <p:nvSpPr>
          <p:cNvPr id="1072" name="Rechthoek: afgeronde hoeken 1071">
            <a:extLst>
              <a:ext uri="{FF2B5EF4-FFF2-40B4-BE49-F238E27FC236}">
                <a16:creationId xmlns:a16="http://schemas.microsoft.com/office/drawing/2014/main" id="{85C5C1EB-6218-D891-EB04-B77D5A8F1B43}"/>
              </a:ext>
            </a:extLst>
          </p:cNvPr>
          <p:cNvSpPr/>
          <p:nvPr/>
        </p:nvSpPr>
        <p:spPr>
          <a:xfrm>
            <a:off x="729111" y="22275833"/>
            <a:ext cx="2799856" cy="864991"/>
          </a:xfrm>
          <a:prstGeom prst="roundRect">
            <a:avLst/>
          </a:prstGeom>
          <a:solidFill>
            <a:srgbClr val="DFEF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4954" b="1" dirty="0" err="1">
                <a:solidFill>
                  <a:srgbClr val="2C5D62"/>
                </a:solidFill>
                <a:ea typeface="Verdana"/>
                <a:cs typeface="Verdana"/>
                <a:sym typeface="Verdana"/>
              </a:rPr>
              <a:t>Partners</a:t>
            </a:r>
            <a:endParaRPr lang="fr-FR" sz="4954" b="1" dirty="0">
              <a:solidFill>
                <a:srgbClr val="2C5D62"/>
              </a:solidFill>
              <a:ea typeface="Verdana"/>
              <a:cs typeface="Verdana"/>
              <a:sym typeface="Verdana"/>
            </a:endParaRPr>
          </a:p>
        </p:txBody>
      </p:sp>
      <p:sp>
        <p:nvSpPr>
          <p:cNvPr id="1089" name="TextBox 101">
            <a:extLst>
              <a:ext uri="{FF2B5EF4-FFF2-40B4-BE49-F238E27FC236}">
                <a16:creationId xmlns:a16="http://schemas.microsoft.com/office/drawing/2014/main" id="{30BD3C6C-AAE4-D35C-AD32-586F15DFD265}"/>
              </a:ext>
            </a:extLst>
          </p:cNvPr>
          <p:cNvSpPr txBox="1"/>
          <p:nvPr/>
        </p:nvSpPr>
        <p:spPr>
          <a:xfrm>
            <a:off x="15187451" y="6212046"/>
            <a:ext cx="5728149" cy="5646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289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Three parts</a:t>
            </a:r>
            <a:endParaRPr lang="en-US" sz="289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90" name="Picture 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B3BBE209-C4BA-A6A0-8E99-74301F7EE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3308" y="5060384"/>
            <a:ext cx="14508661" cy="7616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1" name="TextBox 5">
            <a:extLst>
              <a:ext uri="{FF2B5EF4-FFF2-40B4-BE49-F238E27FC236}">
                <a16:creationId xmlns:a16="http://schemas.microsoft.com/office/drawing/2014/main" id="{6782705C-ECCF-84E3-4630-77F41FDC01E9}"/>
              </a:ext>
            </a:extLst>
          </p:cNvPr>
          <p:cNvSpPr txBox="1"/>
          <p:nvPr/>
        </p:nvSpPr>
        <p:spPr>
          <a:xfrm>
            <a:off x="16321323" y="4511604"/>
            <a:ext cx="4006540" cy="39033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858" b="1" dirty="0">
                <a:solidFill>
                  <a:srgbClr val="FF0000"/>
                </a:solidFill>
              </a:rPr>
              <a:t>Maternal immunogenicity</a:t>
            </a:r>
          </a:p>
        </p:txBody>
      </p:sp>
      <p:sp>
        <p:nvSpPr>
          <p:cNvPr id="1092" name="TextBox 8">
            <a:extLst>
              <a:ext uri="{FF2B5EF4-FFF2-40B4-BE49-F238E27FC236}">
                <a16:creationId xmlns:a16="http://schemas.microsoft.com/office/drawing/2014/main" id="{A57DA157-286C-FB81-D8D9-94B1E53FCD14}"/>
              </a:ext>
            </a:extLst>
          </p:cNvPr>
          <p:cNvSpPr txBox="1"/>
          <p:nvPr/>
        </p:nvSpPr>
        <p:spPr>
          <a:xfrm>
            <a:off x="23712935" y="4507203"/>
            <a:ext cx="3088770" cy="39033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GB" sz="1858" b="1" dirty="0">
                <a:solidFill>
                  <a:srgbClr val="FF0000"/>
                </a:solidFill>
              </a:rPr>
              <a:t>Transmission study</a:t>
            </a:r>
          </a:p>
        </p:txBody>
      </p:sp>
      <p:sp>
        <p:nvSpPr>
          <p:cNvPr id="1093" name="TextBox 10">
            <a:extLst>
              <a:ext uri="{FF2B5EF4-FFF2-40B4-BE49-F238E27FC236}">
                <a16:creationId xmlns:a16="http://schemas.microsoft.com/office/drawing/2014/main" id="{7F41F481-03A2-BEB6-EFD8-2383CAA505F2}"/>
              </a:ext>
            </a:extLst>
          </p:cNvPr>
          <p:cNvSpPr txBox="1"/>
          <p:nvPr/>
        </p:nvSpPr>
        <p:spPr>
          <a:xfrm>
            <a:off x="24924106" y="9183761"/>
            <a:ext cx="3282348" cy="37824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858" b="1" dirty="0">
                <a:solidFill>
                  <a:srgbClr val="FF0000"/>
                </a:solidFill>
              </a:rPr>
              <a:t>Infant/child immunogenicity</a:t>
            </a:r>
          </a:p>
        </p:txBody>
      </p:sp>
      <p:pic>
        <p:nvPicPr>
          <p:cNvPr id="1095" name="Picture 3">
            <a:extLst>
              <a:ext uri="{FF2B5EF4-FFF2-40B4-BE49-F238E27FC236}">
                <a16:creationId xmlns:a16="http://schemas.microsoft.com/office/drawing/2014/main" id="{0B72E19F-6B7F-01EA-4E1A-99AFEDF8F095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6759" y="9977065"/>
            <a:ext cx="2749892" cy="2749892"/>
          </a:xfrm>
          <a:prstGeom prst="rect">
            <a:avLst/>
          </a:prstGeom>
        </p:spPr>
      </p:pic>
      <p:sp>
        <p:nvSpPr>
          <p:cNvPr id="1096" name="Tekstvak 1095">
            <a:extLst>
              <a:ext uri="{FF2B5EF4-FFF2-40B4-BE49-F238E27FC236}">
                <a16:creationId xmlns:a16="http://schemas.microsoft.com/office/drawing/2014/main" id="{767A59C5-C31C-249D-ADC9-09C89875DA74}"/>
              </a:ext>
            </a:extLst>
          </p:cNvPr>
          <p:cNvSpPr txBox="1"/>
          <p:nvPr/>
        </p:nvSpPr>
        <p:spPr>
          <a:xfrm>
            <a:off x="14778122" y="12802417"/>
            <a:ext cx="10479198" cy="3903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58" b="1" dirty="0"/>
              <a:t>NCT06844487 						NCT06844500					         NCT06549530</a:t>
            </a:r>
            <a:endParaRPr lang="nl-BE" sz="1858" b="1" dirty="0"/>
          </a:p>
        </p:txBody>
      </p:sp>
      <p:sp>
        <p:nvSpPr>
          <p:cNvPr id="1097" name="Rechthoek: afgeronde hoeken 1096">
            <a:extLst>
              <a:ext uri="{FF2B5EF4-FFF2-40B4-BE49-F238E27FC236}">
                <a16:creationId xmlns:a16="http://schemas.microsoft.com/office/drawing/2014/main" id="{6540400A-6A80-EEDF-CC3E-25D32E104239}"/>
              </a:ext>
            </a:extLst>
          </p:cNvPr>
          <p:cNvSpPr/>
          <p:nvPr/>
        </p:nvSpPr>
        <p:spPr>
          <a:xfrm>
            <a:off x="12726532" y="3634003"/>
            <a:ext cx="4852613" cy="825367"/>
          </a:xfrm>
          <a:prstGeom prst="roundRect">
            <a:avLst/>
          </a:prstGeom>
          <a:solidFill>
            <a:srgbClr val="DFEF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4954" b="1" dirty="0">
                <a:solidFill>
                  <a:srgbClr val="2C5D62"/>
                </a:solidFill>
              </a:rPr>
              <a:t>Clinical studies</a:t>
            </a:r>
          </a:p>
        </p:txBody>
      </p:sp>
      <p:sp>
        <p:nvSpPr>
          <p:cNvPr id="1099" name="Rechthoek: afgeronde hoeken 1098">
            <a:extLst>
              <a:ext uri="{FF2B5EF4-FFF2-40B4-BE49-F238E27FC236}">
                <a16:creationId xmlns:a16="http://schemas.microsoft.com/office/drawing/2014/main" id="{02817F63-34BA-7822-C880-02F011F15556}"/>
              </a:ext>
            </a:extLst>
          </p:cNvPr>
          <p:cNvSpPr/>
          <p:nvPr/>
        </p:nvSpPr>
        <p:spPr>
          <a:xfrm>
            <a:off x="20752866" y="13390805"/>
            <a:ext cx="4254847" cy="675652"/>
          </a:xfrm>
          <a:prstGeom prst="roundRect">
            <a:avLst/>
          </a:prstGeom>
          <a:solidFill>
            <a:srgbClr val="DFEF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4954" b="1" dirty="0" err="1">
                <a:solidFill>
                  <a:srgbClr val="2C5D62"/>
                </a:solidFill>
              </a:rPr>
              <a:t>Ancilary</a:t>
            </a:r>
            <a:r>
              <a:rPr lang="en-GB" sz="4954" b="1" dirty="0">
                <a:solidFill>
                  <a:srgbClr val="2C5D62"/>
                </a:solidFill>
              </a:rPr>
              <a:t> Care</a:t>
            </a:r>
          </a:p>
        </p:txBody>
      </p:sp>
      <p:sp>
        <p:nvSpPr>
          <p:cNvPr id="1103" name="Rechthoek: afgeronde hoeken 1102">
            <a:extLst>
              <a:ext uri="{FF2B5EF4-FFF2-40B4-BE49-F238E27FC236}">
                <a16:creationId xmlns:a16="http://schemas.microsoft.com/office/drawing/2014/main" id="{A39EE4E6-F8E5-BA98-8FC6-681F594780B1}"/>
              </a:ext>
            </a:extLst>
          </p:cNvPr>
          <p:cNvSpPr/>
          <p:nvPr/>
        </p:nvSpPr>
        <p:spPr>
          <a:xfrm>
            <a:off x="13047428" y="22313934"/>
            <a:ext cx="16639882" cy="3226012"/>
          </a:xfrm>
          <a:prstGeom prst="roundRect">
            <a:avLst/>
          </a:prstGeom>
          <a:noFill/>
          <a:ln>
            <a:solidFill>
              <a:srgbClr val="A2D0D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l-BE" sz="2890" b="1" dirty="0">
              <a:solidFill>
                <a:srgbClr val="2C5D62"/>
              </a:solidFill>
            </a:endParaRPr>
          </a:p>
          <a:p>
            <a:endParaRPr lang="nl-BE" sz="2890" b="1" dirty="0">
              <a:solidFill>
                <a:srgbClr val="2C5D62"/>
              </a:solidFill>
            </a:endParaRPr>
          </a:p>
          <a:p>
            <a:pPr marL="294894" indent="-294894" fontAlgn="base">
              <a:buFont typeface="Arial" panose="020B0604020202020204" pitchFamily="34" charset="0"/>
              <a:buChar char="•"/>
            </a:pPr>
            <a:r>
              <a:rPr lang="en-US" sz="2890" dirty="0">
                <a:solidFill>
                  <a:srgbClr val="2C5D62"/>
                </a:solidFill>
              </a:rPr>
              <a:t>To enhance early case detection </a:t>
            </a:r>
          </a:p>
          <a:p>
            <a:pPr marL="294894" indent="-294894" fontAlgn="base">
              <a:buFont typeface="Arial" panose="020B0604020202020204" pitchFamily="34" charset="0"/>
              <a:buChar char="•"/>
            </a:pPr>
            <a:r>
              <a:rPr lang="en-US" sz="2890" dirty="0">
                <a:solidFill>
                  <a:srgbClr val="2C5D62"/>
                </a:solidFill>
              </a:rPr>
              <a:t>To improve contact tracing</a:t>
            </a:r>
          </a:p>
          <a:p>
            <a:pPr marL="294894" indent="-294894" fontAlgn="base">
              <a:buFont typeface="Arial" panose="020B0604020202020204" pitchFamily="34" charset="0"/>
              <a:buChar char="•"/>
            </a:pPr>
            <a:r>
              <a:rPr lang="en-US" sz="2890" dirty="0">
                <a:solidFill>
                  <a:srgbClr val="2C5D62"/>
                </a:solidFill>
              </a:rPr>
              <a:t>To Strengthen referral pathways to health facilities</a:t>
            </a:r>
          </a:p>
          <a:p>
            <a:pPr marL="294894" indent="-294894" fontAlgn="base">
              <a:buFont typeface="Arial" panose="020B0604020202020204" pitchFamily="34" charset="0"/>
              <a:buChar char="•"/>
            </a:pPr>
            <a:endParaRPr lang="en-US" sz="2890" dirty="0">
              <a:solidFill>
                <a:srgbClr val="2C5D62"/>
              </a:solidFill>
              <a:sym typeface="Wingdings" panose="05000000000000000000" pitchFamily="2" charset="2"/>
            </a:endParaRPr>
          </a:p>
          <a:p>
            <a:pPr fontAlgn="base"/>
            <a:r>
              <a:rPr lang="en-US" sz="2890" dirty="0">
                <a:solidFill>
                  <a:srgbClr val="2C5D62"/>
                </a:solidFill>
                <a:sym typeface="Wingdings" panose="05000000000000000000" pitchFamily="2" charset="2"/>
              </a:rPr>
              <a:t> I</a:t>
            </a:r>
            <a:r>
              <a:rPr lang="en-US" sz="2890" dirty="0">
                <a:solidFill>
                  <a:srgbClr val="2C5D62"/>
                </a:solidFill>
              </a:rPr>
              <a:t>ncreasing effectiveness of response interventions, including vaccination</a:t>
            </a:r>
            <a:endParaRPr lang="nl-BE" sz="2890" dirty="0">
              <a:solidFill>
                <a:srgbClr val="2C5D62"/>
              </a:solidFill>
            </a:endParaRPr>
          </a:p>
        </p:txBody>
      </p:sp>
      <p:sp>
        <p:nvSpPr>
          <p:cNvPr id="1105" name="Subtitle 2">
            <a:extLst>
              <a:ext uri="{FF2B5EF4-FFF2-40B4-BE49-F238E27FC236}">
                <a16:creationId xmlns:a16="http://schemas.microsoft.com/office/drawing/2014/main" id="{C166905A-3BB1-FF29-1544-6E66444969AA}"/>
              </a:ext>
            </a:extLst>
          </p:cNvPr>
          <p:cNvSpPr txBox="1">
            <a:spLocks/>
          </p:cNvSpPr>
          <p:nvPr/>
        </p:nvSpPr>
        <p:spPr>
          <a:xfrm>
            <a:off x="12908044" y="14387895"/>
            <a:ext cx="6828276" cy="1731000"/>
          </a:xfrm>
          <a:prstGeom prst="rect">
            <a:avLst/>
          </a:prstGeom>
        </p:spPr>
        <p:txBody>
          <a:bodyPr vert="horz" lIns="94363" tIns="47181" rIns="94363" bIns="47181" rtlCol="0">
            <a:noAutofit/>
          </a:bodyPr>
          <a:lstStyle>
            <a:lvl1pPr marL="732594" indent="-732594" algn="l" defTabSz="2930378" rtl="0" eaLnBrk="1" latinLnBrk="0" hangingPunct="1">
              <a:lnSpc>
                <a:spcPct val="90000"/>
              </a:lnSpc>
              <a:spcBef>
                <a:spcPts val="3205"/>
              </a:spcBef>
              <a:buFont typeface="Arial" panose="020B0604020202020204" pitchFamily="34" charset="0"/>
              <a:buChar char="•"/>
              <a:defRPr sz="897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97783" indent="-732594" algn="l" defTabSz="2930378" rtl="0" eaLnBrk="1" latinLnBrk="0" hangingPunct="1">
              <a:lnSpc>
                <a:spcPct val="90000"/>
              </a:lnSpc>
              <a:spcBef>
                <a:spcPts val="1602"/>
              </a:spcBef>
              <a:buFont typeface="Arial" panose="020B0604020202020204" pitchFamily="34" charset="0"/>
              <a:buChar char="•"/>
              <a:defRPr sz="76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62972" indent="-732594" algn="l" defTabSz="2930378" rtl="0" eaLnBrk="1" latinLnBrk="0" hangingPunct="1">
              <a:lnSpc>
                <a:spcPct val="90000"/>
              </a:lnSpc>
              <a:spcBef>
                <a:spcPts val="1602"/>
              </a:spcBef>
              <a:buFont typeface="Arial" panose="020B0604020202020204" pitchFamily="34" charset="0"/>
              <a:buChar char="•"/>
              <a:defRPr sz="6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128161" indent="-732594" algn="l" defTabSz="2930378" rtl="0" eaLnBrk="1" latinLnBrk="0" hangingPunct="1">
              <a:lnSpc>
                <a:spcPct val="90000"/>
              </a:lnSpc>
              <a:spcBef>
                <a:spcPts val="1602"/>
              </a:spcBef>
              <a:buFont typeface="Arial" panose="020B0604020202020204" pitchFamily="34" charset="0"/>
              <a:buChar char="•"/>
              <a:defRPr sz="57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593350" indent="-732594" algn="l" defTabSz="2930378" rtl="0" eaLnBrk="1" latinLnBrk="0" hangingPunct="1">
              <a:lnSpc>
                <a:spcPct val="90000"/>
              </a:lnSpc>
              <a:spcBef>
                <a:spcPts val="1602"/>
              </a:spcBef>
              <a:buFont typeface="Arial" panose="020B0604020202020204" pitchFamily="34" charset="0"/>
              <a:buChar char="•"/>
              <a:defRPr sz="57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058539" indent="-732594" algn="l" defTabSz="2930378" rtl="0" eaLnBrk="1" latinLnBrk="0" hangingPunct="1">
              <a:lnSpc>
                <a:spcPct val="90000"/>
              </a:lnSpc>
              <a:spcBef>
                <a:spcPts val="1602"/>
              </a:spcBef>
              <a:buFont typeface="Arial" panose="020B0604020202020204" pitchFamily="34" charset="0"/>
              <a:buChar char="•"/>
              <a:defRPr sz="57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523727" indent="-732594" algn="l" defTabSz="2930378" rtl="0" eaLnBrk="1" latinLnBrk="0" hangingPunct="1">
              <a:lnSpc>
                <a:spcPct val="90000"/>
              </a:lnSpc>
              <a:spcBef>
                <a:spcPts val="1602"/>
              </a:spcBef>
              <a:buFont typeface="Arial" panose="020B0604020202020204" pitchFamily="34" charset="0"/>
              <a:buChar char="•"/>
              <a:defRPr sz="57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988916" indent="-732594" algn="l" defTabSz="2930378" rtl="0" eaLnBrk="1" latinLnBrk="0" hangingPunct="1">
              <a:lnSpc>
                <a:spcPct val="90000"/>
              </a:lnSpc>
              <a:spcBef>
                <a:spcPts val="1602"/>
              </a:spcBef>
              <a:buFont typeface="Arial" panose="020B0604020202020204" pitchFamily="34" charset="0"/>
              <a:buChar char="•"/>
              <a:defRPr sz="57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454105" indent="-732594" algn="l" defTabSz="2930378" rtl="0" eaLnBrk="1" latinLnBrk="0" hangingPunct="1">
              <a:lnSpc>
                <a:spcPct val="90000"/>
              </a:lnSpc>
              <a:spcBef>
                <a:spcPts val="1602"/>
              </a:spcBef>
              <a:buFont typeface="Arial" panose="020B0604020202020204" pitchFamily="34" charset="0"/>
              <a:buChar char="•"/>
              <a:defRPr sz="57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19"/>
              </a:spcAft>
              <a:buNone/>
            </a:pPr>
            <a:r>
              <a:rPr lang="en-GB" sz="2064" b="1" dirty="0">
                <a:solidFill>
                  <a:srgbClr val="2C5D62"/>
                </a:solidFill>
              </a:rPr>
              <a:t> Rationale:</a:t>
            </a:r>
          </a:p>
          <a:p>
            <a:pPr marL="825703" lvl="1" indent="-353873">
              <a:lnSpc>
                <a:spcPct val="120000"/>
              </a:lnSpc>
              <a:spcBef>
                <a:spcPts val="0"/>
              </a:spcBef>
              <a:spcAft>
                <a:spcPts val="619"/>
              </a:spcAft>
            </a:pPr>
            <a:r>
              <a:rPr lang="en-GB" sz="2064" b="1" dirty="0">
                <a:solidFill>
                  <a:srgbClr val="2C5D62"/>
                </a:solidFill>
              </a:rPr>
              <a:t>Low vaccine confidence </a:t>
            </a:r>
            <a:r>
              <a:rPr lang="en-GB" sz="2064" dirty="0">
                <a:solidFill>
                  <a:srgbClr val="2C5D62"/>
                </a:solidFill>
              </a:rPr>
              <a:t>and</a:t>
            </a:r>
            <a:r>
              <a:rPr lang="en-GB" sz="2064" b="1" dirty="0">
                <a:solidFill>
                  <a:srgbClr val="2C5D62"/>
                </a:solidFill>
              </a:rPr>
              <a:t> distrust in health systems </a:t>
            </a:r>
            <a:r>
              <a:rPr lang="en-GB" sz="2064" dirty="0">
                <a:solidFill>
                  <a:srgbClr val="2C5D62"/>
                </a:solidFill>
              </a:rPr>
              <a:t>in the DRC pose a major challenge, to both trial participation and mpox vaccine roll out</a:t>
            </a:r>
          </a:p>
          <a:p>
            <a:pPr marL="825703" lvl="1" indent="-353873">
              <a:lnSpc>
                <a:spcPct val="120000"/>
              </a:lnSpc>
              <a:spcBef>
                <a:spcPts val="0"/>
              </a:spcBef>
              <a:spcAft>
                <a:spcPts val="619"/>
              </a:spcAft>
            </a:pPr>
            <a:r>
              <a:rPr lang="en-GB" sz="2064" dirty="0">
                <a:solidFill>
                  <a:srgbClr val="2C5D62"/>
                </a:solidFill>
              </a:rPr>
              <a:t>To better understand and address these concerns – </a:t>
            </a:r>
            <a:r>
              <a:rPr lang="en-GB" sz="2064" b="1" dirty="0">
                <a:solidFill>
                  <a:srgbClr val="2C5D62"/>
                </a:solidFill>
              </a:rPr>
              <a:t>integrate a social science sub-study </a:t>
            </a:r>
            <a:endParaRPr lang="en-GB" sz="2064" dirty="0">
              <a:solidFill>
                <a:srgbClr val="2C5D62"/>
              </a:solidFill>
            </a:endParaRPr>
          </a:p>
        </p:txBody>
      </p:sp>
      <p:sp>
        <p:nvSpPr>
          <p:cNvPr id="1108" name="TextBox 8">
            <a:extLst>
              <a:ext uri="{FF2B5EF4-FFF2-40B4-BE49-F238E27FC236}">
                <a16:creationId xmlns:a16="http://schemas.microsoft.com/office/drawing/2014/main" id="{D4874B1E-8991-FF1E-CE79-6BBDECE458CD}"/>
              </a:ext>
            </a:extLst>
          </p:cNvPr>
          <p:cNvSpPr txBox="1"/>
          <p:nvPr/>
        </p:nvSpPr>
        <p:spPr>
          <a:xfrm>
            <a:off x="12838220" y="17198801"/>
            <a:ext cx="7038678" cy="46481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619"/>
              </a:spcAft>
            </a:pPr>
            <a:r>
              <a:rPr lang="en-GB" sz="2064" b="1" dirty="0">
                <a:solidFill>
                  <a:srgbClr val="2C5D62"/>
                </a:solidFill>
              </a:rPr>
              <a:t> Objectives</a:t>
            </a:r>
            <a:r>
              <a:rPr lang="en-GB" sz="2064" dirty="0">
                <a:solidFill>
                  <a:srgbClr val="2C5D62"/>
                </a:solidFill>
              </a:rPr>
              <a:t>:</a:t>
            </a:r>
          </a:p>
          <a:p>
            <a:pPr marL="766724" lvl="1" indent="-294894">
              <a:lnSpc>
                <a:spcPct val="120000"/>
              </a:lnSpc>
              <a:spcAft>
                <a:spcPts val="619"/>
              </a:spcAft>
              <a:buFont typeface="Arial" panose="020B0604020202020204" pitchFamily="34" charset="0"/>
              <a:buChar char="•"/>
            </a:pPr>
            <a:r>
              <a:rPr lang="en-US" sz="2064" dirty="0">
                <a:solidFill>
                  <a:srgbClr val="2C5D62"/>
                </a:solidFill>
              </a:rPr>
              <a:t>To</a:t>
            </a:r>
            <a:r>
              <a:rPr lang="en-GB" sz="2064" dirty="0">
                <a:solidFill>
                  <a:srgbClr val="2C5D62"/>
                </a:solidFill>
              </a:rPr>
              <a:t> explore the </a:t>
            </a:r>
            <a:r>
              <a:rPr lang="en-GB" sz="2064" b="1" dirty="0">
                <a:solidFill>
                  <a:srgbClr val="2C5D62"/>
                </a:solidFill>
              </a:rPr>
              <a:t>acceptability of mpox vaccination </a:t>
            </a:r>
            <a:r>
              <a:rPr lang="en-GB" sz="2064" dirty="0">
                <a:solidFill>
                  <a:srgbClr val="2C5D62"/>
                </a:solidFill>
              </a:rPr>
              <a:t>and </a:t>
            </a:r>
            <a:r>
              <a:rPr lang="en-GB" sz="2064" b="1" dirty="0">
                <a:solidFill>
                  <a:srgbClr val="2C5D62"/>
                </a:solidFill>
              </a:rPr>
              <a:t>attitudes and experiences of trial participation</a:t>
            </a:r>
            <a:r>
              <a:rPr lang="en-GB" sz="2064" dirty="0">
                <a:solidFill>
                  <a:srgbClr val="2C5D62"/>
                </a:solidFill>
              </a:rPr>
              <a:t> </a:t>
            </a:r>
          </a:p>
          <a:p>
            <a:pPr marL="766724" lvl="1" indent="-294894">
              <a:lnSpc>
                <a:spcPct val="120000"/>
              </a:lnSpc>
              <a:spcAft>
                <a:spcPts val="619"/>
              </a:spcAft>
              <a:buFont typeface="Arial" panose="020B0604020202020204" pitchFamily="34" charset="0"/>
              <a:buChar char="•"/>
            </a:pPr>
            <a:r>
              <a:rPr lang="en-GB" sz="2064" dirty="0">
                <a:solidFill>
                  <a:srgbClr val="2C5D62"/>
                </a:solidFill>
              </a:rPr>
              <a:t>To explore </a:t>
            </a:r>
            <a:r>
              <a:rPr lang="en-GB" sz="2064" b="1" dirty="0">
                <a:solidFill>
                  <a:srgbClr val="2C5D62"/>
                </a:solidFill>
              </a:rPr>
              <a:t>stakeholder perceptions about mpox vaccination </a:t>
            </a:r>
            <a:r>
              <a:rPr lang="en-GB" sz="2064" dirty="0">
                <a:solidFill>
                  <a:srgbClr val="2C5D62"/>
                </a:solidFill>
              </a:rPr>
              <a:t>and </a:t>
            </a:r>
            <a:r>
              <a:rPr lang="en-GB" sz="2064" b="1" dirty="0">
                <a:solidFill>
                  <a:srgbClr val="2C5D62"/>
                </a:solidFill>
              </a:rPr>
              <a:t>trial participation</a:t>
            </a:r>
          </a:p>
          <a:p>
            <a:pPr marL="766724" lvl="1" indent="-294894">
              <a:lnSpc>
                <a:spcPct val="120000"/>
              </a:lnSpc>
              <a:spcAft>
                <a:spcPts val="619"/>
              </a:spcAft>
              <a:buFont typeface="Arial" panose="020B0604020202020204" pitchFamily="34" charset="0"/>
              <a:buChar char="•"/>
            </a:pPr>
            <a:r>
              <a:rPr lang="en-US" sz="2064" dirty="0">
                <a:solidFill>
                  <a:srgbClr val="2C5D62"/>
                </a:solidFill>
              </a:rPr>
              <a:t>To use our learnings to develop </a:t>
            </a:r>
            <a:r>
              <a:rPr lang="en-US" sz="2064" b="1" dirty="0">
                <a:solidFill>
                  <a:srgbClr val="2C5D62"/>
                </a:solidFill>
              </a:rPr>
              <a:t>innovative communication </a:t>
            </a:r>
            <a:r>
              <a:rPr lang="en-US" sz="2064" dirty="0">
                <a:solidFill>
                  <a:srgbClr val="2C5D62"/>
                </a:solidFill>
              </a:rPr>
              <a:t>methods </a:t>
            </a:r>
          </a:p>
          <a:p>
            <a:pPr marL="766724" lvl="1" indent="-294894">
              <a:lnSpc>
                <a:spcPct val="120000"/>
              </a:lnSpc>
              <a:spcAft>
                <a:spcPts val="619"/>
              </a:spcAft>
              <a:buFont typeface="Arial" panose="020B0604020202020204" pitchFamily="34" charset="0"/>
              <a:buChar char="•"/>
            </a:pPr>
            <a:r>
              <a:rPr lang="en-US" sz="2064" dirty="0">
                <a:solidFill>
                  <a:srgbClr val="2C5D62"/>
                </a:solidFill>
              </a:rPr>
              <a:t>To </a:t>
            </a:r>
            <a:r>
              <a:rPr lang="en-US" sz="2064" b="1" dirty="0">
                <a:solidFill>
                  <a:srgbClr val="2C5D62"/>
                </a:solidFill>
              </a:rPr>
              <a:t>streamline synergies </a:t>
            </a:r>
            <a:r>
              <a:rPr lang="en-US" sz="2064" dirty="0">
                <a:solidFill>
                  <a:srgbClr val="2C5D62"/>
                </a:solidFill>
              </a:rPr>
              <a:t>with other relevant </a:t>
            </a:r>
            <a:r>
              <a:rPr lang="en-US" sz="2064" b="1" dirty="0">
                <a:solidFill>
                  <a:srgbClr val="2C5D62"/>
                </a:solidFill>
              </a:rPr>
              <a:t>international research preparedness </a:t>
            </a:r>
            <a:r>
              <a:rPr lang="en-US" sz="2064" dirty="0">
                <a:solidFill>
                  <a:srgbClr val="2C5D62"/>
                </a:solidFill>
              </a:rPr>
              <a:t>initiatives</a:t>
            </a:r>
          </a:p>
          <a:p>
            <a:pPr marL="766724" lvl="1" indent="-294894">
              <a:lnSpc>
                <a:spcPct val="120000"/>
              </a:lnSpc>
              <a:spcAft>
                <a:spcPts val="619"/>
              </a:spcAft>
              <a:buFont typeface="Arial" panose="020B0604020202020204" pitchFamily="34" charset="0"/>
              <a:buChar char="•"/>
            </a:pPr>
            <a:r>
              <a:rPr lang="en-US" sz="2064" dirty="0">
                <a:solidFill>
                  <a:srgbClr val="2C5D62"/>
                </a:solidFill>
              </a:rPr>
              <a:t>To </a:t>
            </a:r>
            <a:r>
              <a:rPr lang="en-US" sz="2064" b="1" dirty="0">
                <a:solidFill>
                  <a:srgbClr val="2C5D62"/>
                </a:solidFill>
              </a:rPr>
              <a:t>support capacity strengthening </a:t>
            </a:r>
            <a:r>
              <a:rPr lang="en-US" sz="2064" dirty="0">
                <a:solidFill>
                  <a:srgbClr val="2C5D62"/>
                </a:solidFill>
              </a:rPr>
              <a:t>for </a:t>
            </a:r>
            <a:r>
              <a:rPr lang="en-US" sz="2064" b="1" dirty="0">
                <a:solidFill>
                  <a:srgbClr val="2C5D62"/>
                </a:solidFill>
              </a:rPr>
              <a:t>rapid qualitative research methods </a:t>
            </a:r>
            <a:r>
              <a:rPr lang="en-US" sz="2064" dirty="0">
                <a:solidFill>
                  <a:srgbClr val="2C5D62"/>
                </a:solidFill>
              </a:rPr>
              <a:t>in emerging infections</a:t>
            </a:r>
            <a:endParaRPr lang="en-GB" sz="2064" dirty="0">
              <a:solidFill>
                <a:srgbClr val="2C5D62"/>
              </a:solidFill>
            </a:endParaRPr>
          </a:p>
        </p:txBody>
      </p:sp>
      <p:sp>
        <p:nvSpPr>
          <p:cNvPr id="1110" name="Rechthoek: afgeronde hoeken 1109">
            <a:extLst>
              <a:ext uri="{FF2B5EF4-FFF2-40B4-BE49-F238E27FC236}">
                <a16:creationId xmlns:a16="http://schemas.microsoft.com/office/drawing/2014/main" id="{598903D8-8460-9808-C1ED-B758D9186BB3}"/>
              </a:ext>
            </a:extLst>
          </p:cNvPr>
          <p:cNvSpPr/>
          <p:nvPr/>
        </p:nvSpPr>
        <p:spPr>
          <a:xfrm>
            <a:off x="12985971" y="22314410"/>
            <a:ext cx="12621118" cy="796005"/>
          </a:xfrm>
          <a:prstGeom prst="roundRect">
            <a:avLst/>
          </a:prstGeom>
          <a:solidFill>
            <a:srgbClr val="DFEF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BE" sz="4954" b="1" dirty="0">
                <a:solidFill>
                  <a:srgbClr val="2C5D62"/>
                </a:solidFill>
              </a:rPr>
              <a:t>Community </a:t>
            </a:r>
            <a:r>
              <a:rPr lang="nl-BE" sz="4954" b="1" dirty="0" err="1">
                <a:solidFill>
                  <a:srgbClr val="2C5D62"/>
                </a:solidFill>
              </a:rPr>
              <a:t>based</a:t>
            </a:r>
            <a:r>
              <a:rPr lang="nl-BE" sz="4954" b="1" dirty="0">
                <a:solidFill>
                  <a:srgbClr val="2C5D62"/>
                </a:solidFill>
              </a:rPr>
              <a:t> </a:t>
            </a:r>
            <a:r>
              <a:rPr lang="nl-BE" sz="4954" b="1" dirty="0" err="1">
                <a:solidFill>
                  <a:srgbClr val="2C5D62"/>
                </a:solidFill>
              </a:rPr>
              <a:t>syndromic</a:t>
            </a:r>
            <a:r>
              <a:rPr lang="nl-BE" sz="4954" b="1" dirty="0">
                <a:solidFill>
                  <a:srgbClr val="2C5D62"/>
                </a:solidFill>
              </a:rPr>
              <a:t> </a:t>
            </a:r>
            <a:r>
              <a:rPr lang="nl-BE" sz="4954" b="1" dirty="0" err="1">
                <a:solidFill>
                  <a:srgbClr val="2C5D62"/>
                </a:solidFill>
              </a:rPr>
              <a:t>surveilllance</a:t>
            </a:r>
            <a:endParaRPr lang="nl-BE" sz="4954" b="1" dirty="0">
              <a:solidFill>
                <a:srgbClr val="2C5D62"/>
              </a:solidFill>
            </a:endParaRPr>
          </a:p>
        </p:txBody>
      </p:sp>
      <p:sp>
        <p:nvSpPr>
          <p:cNvPr id="9" name="Rechthoek: afgeronde hoeken 8">
            <a:extLst>
              <a:ext uri="{FF2B5EF4-FFF2-40B4-BE49-F238E27FC236}">
                <a16:creationId xmlns:a16="http://schemas.microsoft.com/office/drawing/2014/main" id="{E739348E-9B01-3ED3-94A6-50E4AEFAFDA9}"/>
              </a:ext>
            </a:extLst>
          </p:cNvPr>
          <p:cNvSpPr/>
          <p:nvPr/>
        </p:nvSpPr>
        <p:spPr>
          <a:xfrm>
            <a:off x="12985971" y="38287512"/>
            <a:ext cx="16639882" cy="3003442"/>
          </a:xfrm>
          <a:prstGeom prst="roundRect">
            <a:avLst/>
          </a:prstGeom>
          <a:noFill/>
          <a:ln>
            <a:solidFill>
              <a:srgbClr val="A2D0D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l-BE" sz="2890" b="1" dirty="0">
              <a:solidFill>
                <a:srgbClr val="2C5D62"/>
              </a:solidFill>
            </a:endParaRPr>
          </a:p>
        </p:txBody>
      </p:sp>
      <p:sp>
        <p:nvSpPr>
          <p:cNvPr id="1073" name="Rechthoek: afgeronde hoeken 1072">
            <a:extLst>
              <a:ext uri="{FF2B5EF4-FFF2-40B4-BE49-F238E27FC236}">
                <a16:creationId xmlns:a16="http://schemas.microsoft.com/office/drawing/2014/main" id="{828051CA-40B6-ED81-48F6-BA12A14C2284}"/>
              </a:ext>
            </a:extLst>
          </p:cNvPr>
          <p:cNvSpPr/>
          <p:nvPr/>
        </p:nvSpPr>
        <p:spPr>
          <a:xfrm>
            <a:off x="12961802" y="38281123"/>
            <a:ext cx="3003442" cy="847651"/>
          </a:xfrm>
          <a:prstGeom prst="roundRect">
            <a:avLst/>
          </a:prstGeom>
          <a:solidFill>
            <a:srgbClr val="DFEF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5573" b="1" dirty="0" err="1">
                <a:solidFill>
                  <a:srgbClr val="2C5D62"/>
                </a:solidFill>
                <a:ea typeface="Verdana"/>
                <a:cs typeface="Verdana"/>
                <a:sym typeface="Verdana"/>
              </a:rPr>
              <a:t>Funders</a:t>
            </a:r>
            <a:endParaRPr lang="fr-FR" sz="5573" b="1" dirty="0">
              <a:solidFill>
                <a:srgbClr val="2C5D62"/>
              </a:solidFill>
              <a:ea typeface="Verdana"/>
              <a:cs typeface="Verdana"/>
              <a:sym typeface="Verdana"/>
            </a:endParaRPr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EEDE617E-9FA8-C898-226B-1F22EB2C1A1C}"/>
              </a:ext>
            </a:extLst>
          </p:cNvPr>
          <p:cNvSpPr txBox="1">
            <a:spLocks/>
          </p:cNvSpPr>
          <p:nvPr/>
        </p:nvSpPr>
        <p:spPr>
          <a:xfrm>
            <a:off x="2325150" y="4601398"/>
            <a:ext cx="9863363" cy="4423250"/>
          </a:xfrm>
          <a:prstGeom prst="rect">
            <a:avLst/>
          </a:prstGeom>
        </p:spPr>
        <p:txBody>
          <a:bodyPr vert="horz" lIns="94363" tIns="47181" rIns="94363" bIns="47181" rtlCol="0">
            <a:noAutofit/>
          </a:bodyPr>
          <a:lstStyle>
            <a:lvl1pPr marL="732594" indent="-732594" algn="l" defTabSz="2930378" rtl="0" eaLnBrk="1" latinLnBrk="0" hangingPunct="1">
              <a:lnSpc>
                <a:spcPct val="90000"/>
              </a:lnSpc>
              <a:spcBef>
                <a:spcPts val="3205"/>
              </a:spcBef>
              <a:buFont typeface="Arial" panose="020B0604020202020204" pitchFamily="34" charset="0"/>
              <a:buChar char="•"/>
              <a:defRPr sz="897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97783" indent="-732594" algn="l" defTabSz="2930378" rtl="0" eaLnBrk="1" latinLnBrk="0" hangingPunct="1">
              <a:lnSpc>
                <a:spcPct val="90000"/>
              </a:lnSpc>
              <a:spcBef>
                <a:spcPts val="1602"/>
              </a:spcBef>
              <a:buFont typeface="Arial" panose="020B0604020202020204" pitchFamily="34" charset="0"/>
              <a:buChar char="•"/>
              <a:defRPr sz="76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62972" indent="-732594" algn="l" defTabSz="2930378" rtl="0" eaLnBrk="1" latinLnBrk="0" hangingPunct="1">
              <a:lnSpc>
                <a:spcPct val="90000"/>
              </a:lnSpc>
              <a:spcBef>
                <a:spcPts val="1602"/>
              </a:spcBef>
              <a:buFont typeface="Arial" panose="020B0604020202020204" pitchFamily="34" charset="0"/>
              <a:buChar char="•"/>
              <a:defRPr sz="6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128161" indent="-732594" algn="l" defTabSz="2930378" rtl="0" eaLnBrk="1" latinLnBrk="0" hangingPunct="1">
              <a:lnSpc>
                <a:spcPct val="90000"/>
              </a:lnSpc>
              <a:spcBef>
                <a:spcPts val="1602"/>
              </a:spcBef>
              <a:buFont typeface="Arial" panose="020B0604020202020204" pitchFamily="34" charset="0"/>
              <a:buChar char="•"/>
              <a:defRPr sz="57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593350" indent="-732594" algn="l" defTabSz="2930378" rtl="0" eaLnBrk="1" latinLnBrk="0" hangingPunct="1">
              <a:lnSpc>
                <a:spcPct val="90000"/>
              </a:lnSpc>
              <a:spcBef>
                <a:spcPts val="1602"/>
              </a:spcBef>
              <a:buFont typeface="Arial" panose="020B0604020202020204" pitchFamily="34" charset="0"/>
              <a:buChar char="•"/>
              <a:defRPr sz="57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058539" indent="-732594" algn="l" defTabSz="2930378" rtl="0" eaLnBrk="1" latinLnBrk="0" hangingPunct="1">
              <a:lnSpc>
                <a:spcPct val="90000"/>
              </a:lnSpc>
              <a:spcBef>
                <a:spcPts val="1602"/>
              </a:spcBef>
              <a:buFont typeface="Arial" panose="020B0604020202020204" pitchFamily="34" charset="0"/>
              <a:buChar char="•"/>
              <a:defRPr sz="57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523727" indent="-732594" algn="l" defTabSz="2930378" rtl="0" eaLnBrk="1" latinLnBrk="0" hangingPunct="1">
              <a:lnSpc>
                <a:spcPct val="90000"/>
              </a:lnSpc>
              <a:spcBef>
                <a:spcPts val="1602"/>
              </a:spcBef>
              <a:buFont typeface="Arial" panose="020B0604020202020204" pitchFamily="34" charset="0"/>
              <a:buChar char="•"/>
              <a:defRPr sz="57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988916" indent="-732594" algn="l" defTabSz="2930378" rtl="0" eaLnBrk="1" latinLnBrk="0" hangingPunct="1">
              <a:lnSpc>
                <a:spcPct val="90000"/>
              </a:lnSpc>
              <a:spcBef>
                <a:spcPts val="1602"/>
              </a:spcBef>
              <a:buFont typeface="Arial" panose="020B0604020202020204" pitchFamily="34" charset="0"/>
              <a:buChar char="•"/>
              <a:defRPr sz="57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454105" indent="-732594" algn="l" defTabSz="2930378" rtl="0" eaLnBrk="1" latinLnBrk="0" hangingPunct="1">
              <a:lnSpc>
                <a:spcPct val="90000"/>
              </a:lnSpc>
              <a:spcBef>
                <a:spcPts val="1602"/>
              </a:spcBef>
              <a:buFont typeface="Arial" panose="020B0604020202020204" pitchFamily="34" charset="0"/>
              <a:buChar char="•"/>
              <a:defRPr sz="57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1830" indent="-471830" algn="just"/>
            <a:r>
              <a:rPr lang="en-GB" sz="2890" dirty="0">
                <a:solidFill>
                  <a:srgbClr val="2C5D62"/>
                </a:solidFill>
              </a:rPr>
              <a:t>Mpox infection during pregnancy is associated with a heightened risk of severe disease and poor gestational outcomes</a:t>
            </a:r>
          </a:p>
          <a:p>
            <a:pPr marL="471830" indent="-471830" algn="just"/>
            <a:r>
              <a:rPr lang="en-GB" sz="2890" dirty="0">
                <a:solidFill>
                  <a:srgbClr val="2C5D62"/>
                </a:solidFill>
              </a:rPr>
              <a:t>Infants and young children are particularly vulnerable to mpox. Delayed access to medical care increases risk of complications</a:t>
            </a:r>
          </a:p>
          <a:p>
            <a:pPr marL="471830" indent="-471830" algn="just"/>
            <a:r>
              <a:rPr lang="en-GB" sz="2890" dirty="0">
                <a:solidFill>
                  <a:srgbClr val="2C5D62"/>
                </a:solidFill>
              </a:rPr>
              <a:t>Despite this vulnerability, mpox vaccination remains off-label for pregnant and breastfeeding individuals due to the absence of clinical safety data</a:t>
            </a:r>
          </a:p>
        </p:txBody>
      </p:sp>
      <p:grpSp>
        <p:nvGrpSpPr>
          <p:cNvPr id="50" name="Group 12">
            <a:extLst>
              <a:ext uri="{FF2B5EF4-FFF2-40B4-BE49-F238E27FC236}">
                <a16:creationId xmlns:a16="http://schemas.microsoft.com/office/drawing/2014/main" id="{DF80B395-F37B-CEE2-8EF6-47C4B3386CE6}"/>
              </a:ext>
            </a:extLst>
          </p:cNvPr>
          <p:cNvGrpSpPr/>
          <p:nvPr/>
        </p:nvGrpSpPr>
        <p:grpSpPr>
          <a:xfrm>
            <a:off x="1280020" y="4557595"/>
            <a:ext cx="798698" cy="808102"/>
            <a:chOff x="3108783" y="8067317"/>
            <a:chExt cx="1022246" cy="1034283"/>
          </a:xfrm>
        </p:grpSpPr>
        <p:sp>
          <p:nvSpPr>
            <p:cNvPr id="23" name="Oval 9">
              <a:extLst>
                <a:ext uri="{FF2B5EF4-FFF2-40B4-BE49-F238E27FC236}">
                  <a16:creationId xmlns:a16="http://schemas.microsoft.com/office/drawing/2014/main" id="{E0068640-0EAE-7D78-ADD1-959697983A11}"/>
                </a:ext>
              </a:extLst>
            </p:cNvPr>
            <p:cNvSpPr/>
            <p:nvPr/>
          </p:nvSpPr>
          <p:spPr>
            <a:xfrm>
              <a:off x="3108783" y="8067317"/>
              <a:ext cx="1022246" cy="1034283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58" dirty="0"/>
            </a:p>
          </p:txBody>
        </p:sp>
        <p:pic>
          <p:nvPicPr>
            <p:cNvPr id="52" name="Graphic 51" descr="Pregnant lady outline">
              <a:extLst>
                <a:ext uri="{FF2B5EF4-FFF2-40B4-BE49-F238E27FC236}">
                  <a16:creationId xmlns:a16="http://schemas.microsoft.com/office/drawing/2014/main" id="{F13B5144-144A-F090-42C9-47BA64EB7A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3173807" y="8160727"/>
              <a:ext cx="914400" cy="914401"/>
            </a:xfrm>
            <a:prstGeom prst="rect">
              <a:avLst/>
            </a:prstGeom>
            <a:effectLst/>
          </p:spPr>
        </p:pic>
      </p:grpSp>
      <p:grpSp>
        <p:nvGrpSpPr>
          <p:cNvPr id="53" name="Group 18">
            <a:extLst>
              <a:ext uri="{FF2B5EF4-FFF2-40B4-BE49-F238E27FC236}">
                <a16:creationId xmlns:a16="http://schemas.microsoft.com/office/drawing/2014/main" id="{09124E07-BAD8-2198-3329-B1102A340A69}"/>
              </a:ext>
            </a:extLst>
          </p:cNvPr>
          <p:cNvGrpSpPr/>
          <p:nvPr/>
        </p:nvGrpSpPr>
        <p:grpSpPr>
          <a:xfrm>
            <a:off x="1255466" y="7614532"/>
            <a:ext cx="928766" cy="928766"/>
            <a:chOff x="112846" y="4097422"/>
            <a:chExt cx="900000" cy="900000"/>
          </a:xfrm>
        </p:grpSpPr>
        <p:sp>
          <p:nvSpPr>
            <p:cNvPr id="54" name="Oval 14">
              <a:extLst>
                <a:ext uri="{FF2B5EF4-FFF2-40B4-BE49-F238E27FC236}">
                  <a16:creationId xmlns:a16="http://schemas.microsoft.com/office/drawing/2014/main" id="{E1F0942C-F31E-DF84-C8D5-D13CEC9E7A49}"/>
                </a:ext>
              </a:extLst>
            </p:cNvPr>
            <p:cNvSpPr/>
            <p:nvPr/>
          </p:nvSpPr>
          <p:spPr>
            <a:xfrm>
              <a:off x="112846" y="4097422"/>
              <a:ext cx="900000" cy="9000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58" dirty="0"/>
            </a:p>
          </p:txBody>
        </p:sp>
        <p:pic>
          <p:nvPicPr>
            <p:cNvPr id="55" name="Graphic 54" descr="Needle with solid fill">
              <a:extLst>
                <a:ext uri="{FF2B5EF4-FFF2-40B4-BE49-F238E27FC236}">
                  <a16:creationId xmlns:a16="http://schemas.microsoft.com/office/drawing/2014/main" id="{4A008EFD-D178-3D86-31B0-B1F4B3651E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>
              <a:off x="274755" y="4251959"/>
              <a:ext cx="615957" cy="615957"/>
            </a:xfrm>
            <a:prstGeom prst="rect">
              <a:avLst/>
            </a:prstGeom>
          </p:spPr>
        </p:pic>
      </p:grpSp>
      <p:grpSp>
        <p:nvGrpSpPr>
          <p:cNvPr id="56" name="Groep 55">
            <a:extLst>
              <a:ext uri="{FF2B5EF4-FFF2-40B4-BE49-F238E27FC236}">
                <a16:creationId xmlns:a16="http://schemas.microsoft.com/office/drawing/2014/main" id="{29959B02-FB08-2E31-96AB-332B26B17174}"/>
              </a:ext>
            </a:extLst>
          </p:cNvPr>
          <p:cNvGrpSpPr/>
          <p:nvPr/>
        </p:nvGrpSpPr>
        <p:grpSpPr>
          <a:xfrm>
            <a:off x="1119620" y="6028150"/>
            <a:ext cx="1160386" cy="767026"/>
            <a:chOff x="9646920" y="68580"/>
            <a:chExt cx="2316480" cy="1417319"/>
          </a:xfrm>
        </p:grpSpPr>
        <p:sp>
          <p:nvSpPr>
            <p:cNvPr id="57" name="Ovaal 56">
              <a:extLst>
                <a:ext uri="{FF2B5EF4-FFF2-40B4-BE49-F238E27FC236}">
                  <a16:creationId xmlns:a16="http://schemas.microsoft.com/office/drawing/2014/main" id="{16695729-D001-60D6-74E5-7C11CF0BF515}"/>
                </a:ext>
              </a:extLst>
            </p:cNvPr>
            <p:cNvSpPr/>
            <p:nvPr/>
          </p:nvSpPr>
          <p:spPr>
            <a:xfrm>
              <a:off x="9646920" y="68580"/>
              <a:ext cx="2316480" cy="1417319"/>
            </a:xfrm>
            <a:prstGeom prst="ellipse">
              <a:avLst/>
            </a:prstGeom>
            <a:solidFill>
              <a:srgbClr val="1F497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858"/>
            </a:p>
          </p:txBody>
        </p:sp>
        <p:pic>
          <p:nvPicPr>
            <p:cNvPr id="58" name="Graphic 57" descr="Child with balloon with solid fill">
              <a:extLst>
                <a:ext uri="{FF2B5EF4-FFF2-40B4-BE49-F238E27FC236}">
                  <a16:creationId xmlns:a16="http://schemas.microsoft.com/office/drawing/2014/main" id="{88BC1F02-0102-E37D-8918-870FB4D909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p:blipFill>
          <p:spPr>
            <a:xfrm>
              <a:off x="11019811" y="254168"/>
              <a:ext cx="914401" cy="914401"/>
            </a:xfrm>
            <a:prstGeom prst="rect">
              <a:avLst/>
            </a:prstGeom>
          </p:spPr>
        </p:pic>
        <p:pic>
          <p:nvPicPr>
            <p:cNvPr id="59" name="Graphic 58" descr="Baby with solid fill">
              <a:extLst>
                <a:ext uri="{FF2B5EF4-FFF2-40B4-BE49-F238E27FC236}">
                  <a16:creationId xmlns:a16="http://schemas.microsoft.com/office/drawing/2014/main" id="{64238959-5AAA-0CB7-BD20-9B5474ECB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p:blipFill>
          <p:spPr>
            <a:xfrm>
              <a:off x="9851920" y="542074"/>
              <a:ext cx="663072" cy="663072"/>
            </a:xfrm>
            <a:prstGeom prst="rect">
              <a:avLst/>
            </a:prstGeom>
          </p:spPr>
        </p:pic>
        <p:pic>
          <p:nvPicPr>
            <p:cNvPr id="60" name="Graphic 59" descr="Baby crawling with solid fill">
              <a:extLst>
                <a:ext uri="{FF2B5EF4-FFF2-40B4-BE49-F238E27FC236}">
                  <a16:creationId xmlns:a16="http://schemas.microsoft.com/office/drawing/2014/main" id="{3F410458-BBC8-B46F-0076-F5268F227B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p:blipFill>
          <p:spPr>
            <a:xfrm>
              <a:off x="10465413" y="608279"/>
              <a:ext cx="670120" cy="670120"/>
            </a:xfrm>
            <a:prstGeom prst="rect">
              <a:avLst/>
            </a:prstGeom>
          </p:spPr>
        </p:pic>
      </p:grpSp>
      <p:sp>
        <p:nvSpPr>
          <p:cNvPr id="61" name="Rechthoek: afgeronde hoeken 60">
            <a:extLst>
              <a:ext uri="{FF2B5EF4-FFF2-40B4-BE49-F238E27FC236}">
                <a16:creationId xmlns:a16="http://schemas.microsoft.com/office/drawing/2014/main" id="{1EF3B053-C7D8-B3E0-245F-68717CFEE246}"/>
              </a:ext>
            </a:extLst>
          </p:cNvPr>
          <p:cNvSpPr/>
          <p:nvPr/>
        </p:nvSpPr>
        <p:spPr>
          <a:xfrm>
            <a:off x="774404" y="3681036"/>
            <a:ext cx="11716882" cy="5642994"/>
          </a:xfrm>
          <a:prstGeom prst="roundRect">
            <a:avLst/>
          </a:prstGeom>
          <a:noFill/>
          <a:ln w="12700">
            <a:solidFill>
              <a:srgbClr val="A2D0D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4128" baseline="30000" dirty="0">
              <a:solidFill>
                <a:srgbClr val="2C5D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adugi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6" name="Rechthoek: afgeronde hoeken 5">
            <a:extLst>
              <a:ext uri="{FF2B5EF4-FFF2-40B4-BE49-F238E27FC236}">
                <a16:creationId xmlns:a16="http://schemas.microsoft.com/office/drawing/2014/main" id="{F58FB5E3-C668-CB80-D9D4-D6C5FB980E03}"/>
              </a:ext>
            </a:extLst>
          </p:cNvPr>
          <p:cNvSpPr/>
          <p:nvPr/>
        </p:nvSpPr>
        <p:spPr>
          <a:xfrm>
            <a:off x="774404" y="3676444"/>
            <a:ext cx="3802186" cy="796750"/>
          </a:xfrm>
          <a:prstGeom prst="roundRect">
            <a:avLst/>
          </a:prstGeom>
          <a:solidFill>
            <a:srgbClr val="DFEF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4954" b="1" dirty="0">
                <a:solidFill>
                  <a:srgbClr val="2C5D62"/>
                </a:solidFill>
                <a:ea typeface="Arial"/>
                <a:cs typeface="Arial"/>
                <a:sym typeface="Arial"/>
              </a:rPr>
              <a:t>Background</a:t>
            </a:r>
            <a:endParaRPr lang="en-GB" sz="1135" b="1" dirty="0">
              <a:solidFill>
                <a:srgbClr val="2C5D62"/>
              </a:solidFill>
              <a:ea typeface="Verdana"/>
              <a:cs typeface="Verdana"/>
              <a:sym typeface="Verdana"/>
            </a:endParaRPr>
          </a:p>
        </p:txBody>
      </p:sp>
      <p:grpSp>
        <p:nvGrpSpPr>
          <p:cNvPr id="36" name="Group 12">
            <a:extLst>
              <a:ext uri="{FF2B5EF4-FFF2-40B4-BE49-F238E27FC236}">
                <a16:creationId xmlns:a16="http://schemas.microsoft.com/office/drawing/2014/main" id="{1EE73408-E6E3-36D6-0692-0D4B50A8C5C2}"/>
              </a:ext>
            </a:extLst>
          </p:cNvPr>
          <p:cNvGrpSpPr/>
          <p:nvPr/>
        </p:nvGrpSpPr>
        <p:grpSpPr>
          <a:xfrm>
            <a:off x="1225255" y="11750841"/>
            <a:ext cx="955572" cy="964928"/>
            <a:chOff x="3108783" y="8067317"/>
            <a:chExt cx="1022246" cy="1034283"/>
          </a:xfrm>
        </p:grpSpPr>
        <p:sp>
          <p:nvSpPr>
            <p:cNvPr id="37" name="Oval 9">
              <a:extLst>
                <a:ext uri="{FF2B5EF4-FFF2-40B4-BE49-F238E27FC236}">
                  <a16:creationId xmlns:a16="http://schemas.microsoft.com/office/drawing/2014/main" id="{631E0B80-187F-C3D8-81FB-EB717304F28A}"/>
                </a:ext>
              </a:extLst>
            </p:cNvPr>
            <p:cNvSpPr/>
            <p:nvPr/>
          </p:nvSpPr>
          <p:spPr>
            <a:xfrm>
              <a:off x="3108783" y="8067317"/>
              <a:ext cx="1022246" cy="1034283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58" dirty="0"/>
            </a:p>
          </p:txBody>
        </p:sp>
        <p:pic>
          <p:nvPicPr>
            <p:cNvPr id="40" name="Graphic 39" descr="Pregnant lady outline">
              <a:extLst>
                <a:ext uri="{FF2B5EF4-FFF2-40B4-BE49-F238E27FC236}">
                  <a16:creationId xmlns:a16="http://schemas.microsoft.com/office/drawing/2014/main" id="{BFACAD31-26A7-0A04-6345-80DCBB7D9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3173807" y="8160727"/>
              <a:ext cx="914400" cy="914401"/>
            </a:xfrm>
            <a:prstGeom prst="rect">
              <a:avLst/>
            </a:prstGeom>
            <a:effectLst/>
          </p:spPr>
        </p:pic>
      </p:grpSp>
      <p:grpSp>
        <p:nvGrpSpPr>
          <p:cNvPr id="45" name="Groep 44">
            <a:extLst>
              <a:ext uri="{FF2B5EF4-FFF2-40B4-BE49-F238E27FC236}">
                <a16:creationId xmlns:a16="http://schemas.microsoft.com/office/drawing/2014/main" id="{61E386BB-AE94-AE89-18D3-D7A5B8C1E2DE}"/>
              </a:ext>
            </a:extLst>
          </p:cNvPr>
          <p:cNvGrpSpPr/>
          <p:nvPr/>
        </p:nvGrpSpPr>
        <p:grpSpPr>
          <a:xfrm>
            <a:off x="1105029" y="13007292"/>
            <a:ext cx="1160386" cy="767026"/>
            <a:chOff x="9646920" y="68580"/>
            <a:chExt cx="2316480" cy="1417319"/>
          </a:xfrm>
        </p:grpSpPr>
        <p:sp>
          <p:nvSpPr>
            <p:cNvPr id="46" name="Ovaal 45">
              <a:extLst>
                <a:ext uri="{FF2B5EF4-FFF2-40B4-BE49-F238E27FC236}">
                  <a16:creationId xmlns:a16="http://schemas.microsoft.com/office/drawing/2014/main" id="{8A9B73EA-B8D0-8092-DD98-095873DD01DD}"/>
                </a:ext>
              </a:extLst>
            </p:cNvPr>
            <p:cNvSpPr/>
            <p:nvPr/>
          </p:nvSpPr>
          <p:spPr>
            <a:xfrm>
              <a:off x="9646920" y="68580"/>
              <a:ext cx="2316480" cy="1417319"/>
            </a:xfrm>
            <a:prstGeom prst="ellipse">
              <a:avLst/>
            </a:prstGeom>
            <a:solidFill>
              <a:srgbClr val="1F497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858"/>
            </a:p>
          </p:txBody>
        </p:sp>
        <p:pic>
          <p:nvPicPr>
            <p:cNvPr id="62" name="Graphic 61" descr="Child with balloon with solid fill">
              <a:extLst>
                <a:ext uri="{FF2B5EF4-FFF2-40B4-BE49-F238E27FC236}">
                  <a16:creationId xmlns:a16="http://schemas.microsoft.com/office/drawing/2014/main" id="{B4904461-FAC9-BEA1-8892-2978C8A7A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p:blipFill>
          <p:spPr>
            <a:xfrm>
              <a:off x="11019811" y="254168"/>
              <a:ext cx="914401" cy="914401"/>
            </a:xfrm>
            <a:prstGeom prst="rect">
              <a:avLst/>
            </a:prstGeom>
          </p:spPr>
        </p:pic>
        <p:pic>
          <p:nvPicPr>
            <p:cNvPr id="1074" name="Graphic 1073" descr="Baby with solid fill">
              <a:extLst>
                <a:ext uri="{FF2B5EF4-FFF2-40B4-BE49-F238E27FC236}">
                  <a16:creationId xmlns:a16="http://schemas.microsoft.com/office/drawing/2014/main" id="{20EC9A82-5E8D-2910-021D-DE6202C4B6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p:blipFill>
          <p:spPr>
            <a:xfrm>
              <a:off x="9851920" y="542074"/>
              <a:ext cx="663072" cy="663072"/>
            </a:xfrm>
            <a:prstGeom prst="rect">
              <a:avLst/>
            </a:prstGeom>
          </p:spPr>
        </p:pic>
        <p:pic>
          <p:nvPicPr>
            <p:cNvPr id="1075" name="Graphic 1074" descr="Baby crawling with solid fill">
              <a:extLst>
                <a:ext uri="{FF2B5EF4-FFF2-40B4-BE49-F238E27FC236}">
                  <a16:creationId xmlns:a16="http://schemas.microsoft.com/office/drawing/2014/main" id="{50DB25A0-67AC-6793-01FF-56765AAD0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p:blipFill>
          <p:spPr>
            <a:xfrm>
              <a:off x="10465413" y="608279"/>
              <a:ext cx="670120" cy="670120"/>
            </a:xfrm>
            <a:prstGeom prst="rect">
              <a:avLst/>
            </a:prstGeom>
          </p:spPr>
        </p:pic>
      </p:grpSp>
      <p:sp>
        <p:nvSpPr>
          <p:cNvPr id="1076" name="Content Placeholder 2">
            <a:extLst>
              <a:ext uri="{FF2B5EF4-FFF2-40B4-BE49-F238E27FC236}">
                <a16:creationId xmlns:a16="http://schemas.microsoft.com/office/drawing/2014/main" id="{93134A54-FA63-FD6C-D59B-F74BBF383DB6}"/>
              </a:ext>
            </a:extLst>
          </p:cNvPr>
          <p:cNvSpPr txBox="1">
            <a:spLocks/>
          </p:cNvSpPr>
          <p:nvPr/>
        </p:nvSpPr>
        <p:spPr>
          <a:xfrm>
            <a:off x="2325149" y="10655649"/>
            <a:ext cx="9863363" cy="3216091"/>
          </a:xfrm>
          <a:prstGeom prst="rect">
            <a:avLst/>
          </a:prstGeom>
        </p:spPr>
        <p:txBody>
          <a:bodyPr vert="horz" lIns="94363" tIns="47181" rIns="94363" bIns="47181" rtlCol="0">
            <a:noAutofit/>
          </a:bodyPr>
          <a:lstStyle>
            <a:lvl1pPr marL="732594" indent="-732594" algn="l" defTabSz="2930378" rtl="0" eaLnBrk="1" latinLnBrk="0" hangingPunct="1">
              <a:lnSpc>
                <a:spcPct val="90000"/>
              </a:lnSpc>
              <a:spcBef>
                <a:spcPts val="3205"/>
              </a:spcBef>
              <a:buFont typeface="Arial" panose="020B0604020202020204" pitchFamily="34" charset="0"/>
              <a:buChar char="•"/>
              <a:defRPr sz="897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97783" indent="-732594" algn="l" defTabSz="2930378" rtl="0" eaLnBrk="1" latinLnBrk="0" hangingPunct="1">
              <a:lnSpc>
                <a:spcPct val="90000"/>
              </a:lnSpc>
              <a:spcBef>
                <a:spcPts val="1602"/>
              </a:spcBef>
              <a:buFont typeface="Arial" panose="020B0604020202020204" pitchFamily="34" charset="0"/>
              <a:buChar char="•"/>
              <a:defRPr sz="76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62972" indent="-732594" algn="l" defTabSz="2930378" rtl="0" eaLnBrk="1" latinLnBrk="0" hangingPunct="1">
              <a:lnSpc>
                <a:spcPct val="90000"/>
              </a:lnSpc>
              <a:spcBef>
                <a:spcPts val="1602"/>
              </a:spcBef>
              <a:buFont typeface="Arial" panose="020B0604020202020204" pitchFamily="34" charset="0"/>
              <a:buChar char="•"/>
              <a:defRPr sz="6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128161" indent="-732594" algn="l" defTabSz="2930378" rtl="0" eaLnBrk="1" latinLnBrk="0" hangingPunct="1">
              <a:lnSpc>
                <a:spcPct val="90000"/>
              </a:lnSpc>
              <a:spcBef>
                <a:spcPts val="1602"/>
              </a:spcBef>
              <a:buFont typeface="Arial" panose="020B0604020202020204" pitchFamily="34" charset="0"/>
              <a:buChar char="•"/>
              <a:defRPr sz="57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593350" indent="-732594" algn="l" defTabSz="2930378" rtl="0" eaLnBrk="1" latinLnBrk="0" hangingPunct="1">
              <a:lnSpc>
                <a:spcPct val="90000"/>
              </a:lnSpc>
              <a:spcBef>
                <a:spcPts val="1602"/>
              </a:spcBef>
              <a:buFont typeface="Arial" panose="020B0604020202020204" pitchFamily="34" charset="0"/>
              <a:buChar char="•"/>
              <a:defRPr sz="57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058539" indent="-732594" algn="l" defTabSz="2930378" rtl="0" eaLnBrk="1" latinLnBrk="0" hangingPunct="1">
              <a:lnSpc>
                <a:spcPct val="90000"/>
              </a:lnSpc>
              <a:spcBef>
                <a:spcPts val="1602"/>
              </a:spcBef>
              <a:buFont typeface="Arial" panose="020B0604020202020204" pitchFamily="34" charset="0"/>
              <a:buChar char="•"/>
              <a:defRPr sz="57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523727" indent="-732594" algn="l" defTabSz="2930378" rtl="0" eaLnBrk="1" latinLnBrk="0" hangingPunct="1">
              <a:lnSpc>
                <a:spcPct val="90000"/>
              </a:lnSpc>
              <a:spcBef>
                <a:spcPts val="1602"/>
              </a:spcBef>
              <a:buFont typeface="Arial" panose="020B0604020202020204" pitchFamily="34" charset="0"/>
              <a:buChar char="•"/>
              <a:defRPr sz="57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988916" indent="-732594" algn="l" defTabSz="2930378" rtl="0" eaLnBrk="1" latinLnBrk="0" hangingPunct="1">
              <a:lnSpc>
                <a:spcPct val="90000"/>
              </a:lnSpc>
              <a:spcBef>
                <a:spcPts val="1602"/>
              </a:spcBef>
              <a:buFont typeface="Arial" panose="020B0604020202020204" pitchFamily="34" charset="0"/>
              <a:buChar char="•"/>
              <a:defRPr sz="57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454105" indent="-732594" algn="l" defTabSz="2930378" rtl="0" eaLnBrk="1" latinLnBrk="0" hangingPunct="1">
              <a:lnSpc>
                <a:spcPct val="90000"/>
              </a:lnSpc>
              <a:spcBef>
                <a:spcPts val="1602"/>
              </a:spcBef>
              <a:buFont typeface="Arial" panose="020B0604020202020204" pitchFamily="34" charset="0"/>
              <a:buChar char="•"/>
              <a:defRPr sz="57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1830" indent="-471830" algn="just"/>
            <a:r>
              <a:rPr lang="en-US" sz="2890" dirty="0">
                <a:solidFill>
                  <a:srgbClr val="2C5D62"/>
                </a:solidFill>
              </a:rPr>
              <a:t>Non-replicating vaccine with proven safety in adults, adolescents, and immunocompromised populations</a:t>
            </a:r>
          </a:p>
          <a:p>
            <a:pPr marL="471830" indent="-471830" algn="just"/>
            <a:r>
              <a:rPr lang="en-GB" sz="2890" dirty="0">
                <a:solidFill>
                  <a:srgbClr val="2C5D62"/>
                </a:solidFill>
              </a:rPr>
              <a:t>Related MVA-BN-Filo vaccine shown safe and immunogenic in pregnant individuals</a:t>
            </a:r>
          </a:p>
          <a:p>
            <a:pPr marL="471830" indent="-471830" algn="just"/>
            <a:r>
              <a:rPr lang="en-GB" sz="2890" dirty="0">
                <a:solidFill>
                  <a:srgbClr val="2C5D62"/>
                </a:solidFill>
              </a:rPr>
              <a:t>Preliminary evidence suggesting MVA-BN is generally well tolerated in infants and young children</a:t>
            </a:r>
          </a:p>
        </p:txBody>
      </p:sp>
      <p:sp>
        <p:nvSpPr>
          <p:cNvPr id="1079" name="Content Placeholder 2">
            <a:extLst>
              <a:ext uri="{FF2B5EF4-FFF2-40B4-BE49-F238E27FC236}">
                <a16:creationId xmlns:a16="http://schemas.microsoft.com/office/drawing/2014/main" id="{A12915F8-CB77-D94B-AEE3-8B77112A5248}"/>
              </a:ext>
            </a:extLst>
          </p:cNvPr>
          <p:cNvSpPr txBox="1">
            <a:spLocks/>
          </p:cNvSpPr>
          <p:nvPr/>
        </p:nvSpPr>
        <p:spPr>
          <a:xfrm>
            <a:off x="8469674" y="13909453"/>
            <a:ext cx="3718838" cy="381052"/>
          </a:xfrm>
          <a:prstGeom prst="rect">
            <a:avLst/>
          </a:prstGeom>
        </p:spPr>
        <p:txBody>
          <a:bodyPr vert="horz" lIns="94363" tIns="47181" rIns="94363" bIns="47181" rtlCol="0">
            <a:noAutofit/>
          </a:bodyPr>
          <a:lstStyle>
            <a:lvl1pPr marL="732594" indent="-732594" algn="l" defTabSz="2930378" rtl="0" eaLnBrk="1" latinLnBrk="0" hangingPunct="1">
              <a:lnSpc>
                <a:spcPct val="90000"/>
              </a:lnSpc>
              <a:spcBef>
                <a:spcPts val="3205"/>
              </a:spcBef>
              <a:buFont typeface="Arial" panose="020B0604020202020204" pitchFamily="34" charset="0"/>
              <a:buChar char="•"/>
              <a:defRPr sz="897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97783" indent="-732594" algn="l" defTabSz="2930378" rtl="0" eaLnBrk="1" latinLnBrk="0" hangingPunct="1">
              <a:lnSpc>
                <a:spcPct val="90000"/>
              </a:lnSpc>
              <a:spcBef>
                <a:spcPts val="1602"/>
              </a:spcBef>
              <a:buFont typeface="Arial" panose="020B0604020202020204" pitchFamily="34" charset="0"/>
              <a:buChar char="•"/>
              <a:defRPr sz="76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62972" indent="-732594" algn="l" defTabSz="2930378" rtl="0" eaLnBrk="1" latinLnBrk="0" hangingPunct="1">
              <a:lnSpc>
                <a:spcPct val="90000"/>
              </a:lnSpc>
              <a:spcBef>
                <a:spcPts val="1602"/>
              </a:spcBef>
              <a:buFont typeface="Arial" panose="020B0604020202020204" pitchFamily="34" charset="0"/>
              <a:buChar char="•"/>
              <a:defRPr sz="6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128161" indent="-732594" algn="l" defTabSz="2930378" rtl="0" eaLnBrk="1" latinLnBrk="0" hangingPunct="1">
              <a:lnSpc>
                <a:spcPct val="90000"/>
              </a:lnSpc>
              <a:spcBef>
                <a:spcPts val="1602"/>
              </a:spcBef>
              <a:buFont typeface="Arial" panose="020B0604020202020204" pitchFamily="34" charset="0"/>
              <a:buChar char="•"/>
              <a:defRPr sz="57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593350" indent="-732594" algn="l" defTabSz="2930378" rtl="0" eaLnBrk="1" latinLnBrk="0" hangingPunct="1">
              <a:lnSpc>
                <a:spcPct val="90000"/>
              </a:lnSpc>
              <a:spcBef>
                <a:spcPts val="1602"/>
              </a:spcBef>
              <a:buFont typeface="Arial" panose="020B0604020202020204" pitchFamily="34" charset="0"/>
              <a:buChar char="•"/>
              <a:defRPr sz="57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058539" indent="-732594" algn="l" defTabSz="2930378" rtl="0" eaLnBrk="1" latinLnBrk="0" hangingPunct="1">
              <a:lnSpc>
                <a:spcPct val="90000"/>
              </a:lnSpc>
              <a:spcBef>
                <a:spcPts val="1602"/>
              </a:spcBef>
              <a:buFont typeface="Arial" panose="020B0604020202020204" pitchFamily="34" charset="0"/>
              <a:buChar char="•"/>
              <a:defRPr sz="57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523727" indent="-732594" algn="l" defTabSz="2930378" rtl="0" eaLnBrk="1" latinLnBrk="0" hangingPunct="1">
              <a:lnSpc>
                <a:spcPct val="90000"/>
              </a:lnSpc>
              <a:spcBef>
                <a:spcPts val="1602"/>
              </a:spcBef>
              <a:buFont typeface="Arial" panose="020B0604020202020204" pitchFamily="34" charset="0"/>
              <a:buChar char="•"/>
              <a:defRPr sz="57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988916" indent="-732594" algn="l" defTabSz="2930378" rtl="0" eaLnBrk="1" latinLnBrk="0" hangingPunct="1">
              <a:lnSpc>
                <a:spcPct val="90000"/>
              </a:lnSpc>
              <a:spcBef>
                <a:spcPts val="1602"/>
              </a:spcBef>
              <a:buFont typeface="Arial" panose="020B0604020202020204" pitchFamily="34" charset="0"/>
              <a:buChar char="•"/>
              <a:defRPr sz="57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454105" indent="-732594" algn="l" defTabSz="2930378" rtl="0" eaLnBrk="1" latinLnBrk="0" hangingPunct="1">
              <a:lnSpc>
                <a:spcPct val="90000"/>
              </a:lnSpc>
              <a:spcBef>
                <a:spcPts val="1602"/>
              </a:spcBef>
              <a:buFont typeface="Arial" panose="020B0604020202020204" pitchFamily="34" charset="0"/>
              <a:buChar char="•"/>
              <a:defRPr sz="57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GB" sz="1858" i="1" dirty="0">
                <a:solidFill>
                  <a:srgbClr val="2C5D62"/>
                </a:solidFill>
              </a:rPr>
              <a:t>European Medicines Agency., 2022</a:t>
            </a:r>
            <a:endParaRPr lang="en-GB" sz="1858" dirty="0">
              <a:solidFill>
                <a:srgbClr val="2C5D62"/>
              </a:solidFill>
            </a:endParaRPr>
          </a:p>
        </p:txBody>
      </p:sp>
      <p:grpSp>
        <p:nvGrpSpPr>
          <p:cNvPr id="1101" name="Groep 1100">
            <a:extLst>
              <a:ext uri="{FF2B5EF4-FFF2-40B4-BE49-F238E27FC236}">
                <a16:creationId xmlns:a16="http://schemas.microsoft.com/office/drawing/2014/main" id="{57396ADC-93A7-61EA-F42F-936953DAEAF1}"/>
              </a:ext>
            </a:extLst>
          </p:cNvPr>
          <p:cNvGrpSpPr/>
          <p:nvPr/>
        </p:nvGrpSpPr>
        <p:grpSpPr>
          <a:xfrm>
            <a:off x="693378" y="15533917"/>
            <a:ext cx="11878933" cy="7723568"/>
            <a:chOff x="731103" y="15654060"/>
            <a:chExt cx="11511010" cy="7484348"/>
          </a:xfrm>
        </p:grpSpPr>
        <p:sp>
          <p:nvSpPr>
            <p:cNvPr id="1088" name="Rechthoek: afgeronde hoeken 1087">
              <a:extLst>
                <a:ext uri="{FF2B5EF4-FFF2-40B4-BE49-F238E27FC236}">
                  <a16:creationId xmlns:a16="http://schemas.microsoft.com/office/drawing/2014/main" id="{38560C93-7B42-DF47-3896-473423D9DF2A}"/>
                </a:ext>
              </a:extLst>
            </p:cNvPr>
            <p:cNvSpPr/>
            <p:nvPr/>
          </p:nvSpPr>
          <p:spPr>
            <a:xfrm>
              <a:off x="750418" y="15654060"/>
              <a:ext cx="11431119" cy="6444641"/>
            </a:xfrm>
            <a:prstGeom prst="roundRect">
              <a:avLst/>
            </a:prstGeom>
            <a:noFill/>
            <a:ln w="3175">
              <a:solidFill>
                <a:srgbClr val="A2D0D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128" baseline="30000" dirty="0">
                <a:solidFill>
                  <a:srgbClr val="2C5D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Gadugi" panose="020B0502040204020203" pitchFamily="34" charset="0"/>
                <a:cs typeface="Calibri" panose="020F0502020204030204" pitchFamily="34" charset="0"/>
              </a:endParaRPr>
            </a:p>
            <a:p>
              <a:pPr algn="ctr"/>
              <a:endParaRPr lang="en-GB" sz="4128" baseline="30000" dirty="0">
                <a:solidFill>
                  <a:srgbClr val="2C5D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Gadugi" panose="020B0502040204020203" pitchFamily="34" charset="0"/>
                <a:cs typeface="Calibri" panose="020F0502020204030204" pitchFamily="34" charset="0"/>
              </a:endParaRPr>
            </a:p>
            <a:p>
              <a:pPr algn="ctr"/>
              <a:endParaRPr lang="en-GB" sz="4128" baseline="30000" dirty="0">
                <a:solidFill>
                  <a:srgbClr val="2C5D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Gadugi" panose="020B0502040204020203" pitchFamily="34" charset="0"/>
                <a:cs typeface="Calibri" panose="020F0502020204030204" pitchFamily="34" charset="0"/>
              </a:endParaRPr>
            </a:p>
            <a:p>
              <a:pPr algn="ctr"/>
              <a:endParaRPr lang="en-GB" sz="4128" baseline="30000" dirty="0">
                <a:solidFill>
                  <a:srgbClr val="2C5D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Gadugi" panose="020B0502040204020203" pitchFamily="34" charset="0"/>
                <a:cs typeface="Calibri" panose="020F0502020204030204" pitchFamily="34" charset="0"/>
              </a:endParaRPr>
            </a:p>
            <a:p>
              <a:pPr algn="ctr"/>
              <a:endParaRPr lang="en-GB" sz="4128" baseline="30000" dirty="0">
                <a:solidFill>
                  <a:srgbClr val="2C5D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Gadugi" panose="020B0502040204020203" pitchFamily="34" charset="0"/>
                <a:cs typeface="Calibri" panose="020F0502020204030204" pitchFamily="34" charset="0"/>
              </a:endParaRPr>
            </a:p>
            <a:p>
              <a:pPr algn="ctr"/>
              <a:endParaRPr lang="en-GB" sz="4128" baseline="30000" dirty="0">
                <a:solidFill>
                  <a:srgbClr val="2C5D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Gadugi" panose="020B0502040204020203" pitchFamily="34" charset="0"/>
                <a:cs typeface="Calibri" panose="020F0502020204030204" pitchFamily="34" charset="0"/>
              </a:endParaRPr>
            </a:p>
            <a:p>
              <a:pPr algn="ctr"/>
              <a:endParaRPr lang="en-GB" sz="4128" baseline="30000" dirty="0">
                <a:solidFill>
                  <a:srgbClr val="2C5D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Gadugi" panose="020B0502040204020203" pitchFamily="34" charset="0"/>
                <a:cs typeface="Calibri" panose="020F0502020204030204" pitchFamily="34" charset="0"/>
              </a:endParaRPr>
            </a:p>
            <a:p>
              <a:pPr algn="ctr"/>
              <a:endParaRPr lang="en-GB" sz="4128" baseline="30000" dirty="0">
                <a:solidFill>
                  <a:srgbClr val="2C5D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Gadugi" panose="020B0502040204020203" pitchFamily="34" charset="0"/>
                <a:cs typeface="Calibri" panose="020F0502020204030204" pitchFamily="34" charset="0"/>
              </a:endParaRPr>
            </a:p>
            <a:p>
              <a:pPr algn="ctr"/>
              <a:endParaRPr lang="en-GB" sz="4128" baseline="30000" dirty="0">
                <a:solidFill>
                  <a:srgbClr val="2C5D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Gadugi" panose="020B0502040204020203" pitchFamily="34" charset="0"/>
                <a:cs typeface="Calibri" panose="020F0502020204030204" pitchFamily="34" charset="0"/>
              </a:endParaRPr>
            </a:p>
            <a:p>
              <a:pPr algn="ctr"/>
              <a:endParaRPr lang="en-GB" sz="4128" baseline="30000" dirty="0">
                <a:solidFill>
                  <a:srgbClr val="2C5D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Gadugi" panose="020B0502040204020203" pitchFamily="34" charset="0"/>
                <a:cs typeface="Calibri" panose="020F0502020204030204" pitchFamily="34" charset="0"/>
              </a:endParaRPr>
            </a:p>
            <a:p>
              <a:pPr algn="ctr"/>
              <a:endParaRPr lang="en-GB" sz="4128" baseline="30000" dirty="0">
                <a:solidFill>
                  <a:srgbClr val="2C5D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Gadugi" panose="020B0502040204020203" pitchFamily="34" charset="0"/>
                <a:cs typeface="Calibri" panose="020F0502020204030204" pitchFamily="34" charset="0"/>
              </a:endParaRPr>
            </a:p>
            <a:p>
              <a:pPr algn="ctr"/>
              <a:endParaRPr lang="en-GB" sz="4128" baseline="30000" dirty="0">
                <a:solidFill>
                  <a:srgbClr val="2C5D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Gadugi" panose="020B0502040204020203" pitchFamily="34" charset="0"/>
                <a:cs typeface="Calibri" panose="020F0502020204030204" pitchFamily="34" charset="0"/>
              </a:endParaRPr>
            </a:p>
            <a:p>
              <a:pPr algn="ctr"/>
              <a:endParaRPr lang="en-GB" sz="4128" baseline="30000" dirty="0">
                <a:solidFill>
                  <a:srgbClr val="2C5D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Gadugi" panose="020B0502040204020203" pitchFamily="34" charset="0"/>
                <a:cs typeface="Calibri" panose="020F0502020204030204" pitchFamily="34" charset="0"/>
              </a:endParaRPr>
            </a:p>
            <a:p>
              <a:pPr algn="ctr"/>
              <a:endParaRPr lang="en-GB" sz="4128" baseline="30000" dirty="0">
                <a:solidFill>
                  <a:srgbClr val="2C5D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Gadugi" panose="020B0502040204020203" pitchFamily="34" charset="0"/>
                <a:cs typeface="Calibri" panose="020F0502020204030204" pitchFamily="34" charset="0"/>
              </a:endParaRPr>
            </a:p>
            <a:p>
              <a:pPr algn="ctr"/>
              <a:endParaRPr lang="en-GB" sz="4128" baseline="30000" dirty="0">
                <a:solidFill>
                  <a:srgbClr val="2C5D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Gadugi" panose="020B0502040204020203" pitchFamily="34" charset="0"/>
                <a:cs typeface="Calibri" panose="020F0502020204030204" pitchFamily="34" charset="0"/>
              </a:endParaRPr>
            </a:p>
            <a:p>
              <a:pPr algn="ctr"/>
              <a:endParaRPr lang="en-GB" sz="4128" baseline="30000" dirty="0">
                <a:solidFill>
                  <a:srgbClr val="2C5D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Gadugi" panose="020B0502040204020203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058" name="Groep 1057">
              <a:extLst>
                <a:ext uri="{FF2B5EF4-FFF2-40B4-BE49-F238E27FC236}">
                  <a16:creationId xmlns:a16="http://schemas.microsoft.com/office/drawing/2014/main" id="{957C7104-D0B2-9EC4-506B-06FE5287CC18}"/>
                </a:ext>
              </a:extLst>
            </p:cNvPr>
            <p:cNvGrpSpPr/>
            <p:nvPr/>
          </p:nvGrpSpPr>
          <p:grpSpPr>
            <a:xfrm>
              <a:off x="1206794" y="18547315"/>
              <a:ext cx="1076253" cy="981049"/>
              <a:chOff x="2457006" y="2367430"/>
              <a:chExt cx="971550" cy="828675"/>
            </a:xfrm>
          </p:grpSpPr>
          <p:sp>
            <p:nvSpPr>
              <p:cNvPr id="1059" name="Ovaal 1058">
                <a:extLst>
                  <a:ext uri="{FF2B5EF4-FFF2-40B4-BE49-F238E27FC236}">
                    <a16:creationId xmlns:a16="http://schemas.microsoft.com/office/drawing/2014/main" id="{2347F2CE-8E63-7A86-17AB-30ADE4917872}"/>
                  </a:ext>
                </a:extLst>
              </p:cNvPr>
              <p:cNvSpPr/>
              <p:nvPr/>
            </p:nvSpPr>
            <p:spPr>
              <a:xfrm>
                <a:off x="2457006" y="2367430"/>
                <a:ext cx="971550" cy="828675"/>
              </a:xfrm>
              <a:prstGeom prst="ellipse">
                <a:avLst/>
              </a:prstGeom>
              <a:solidFill>
                <a:srgbClr val="1F497D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58"/>
              </a:p>
            </p:txBody>
          </p:sp>
          <p:pic>
            <p:nvPicPr>
              <p:cNvPr id="1060" name="Graphic 1059" descr="Woman with baby with solid fill">
                <a:extLst>
                  <a:ext uri="{FF2B5EF4-FFF2-40B4-BE49-F238E27FC236}">
                    <a16:creationId xmlns:a16="http://schemas.microsoft.com/office/drawing/2014/main" id="{7A2FD2DA-F04C-D0AC-0C65-BEEC14B668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>
                <a:extLst>
                  <a:ext uri="{96DAC541-7B7A-43D3-8B79-37D633B846F1}">
                    <asvg:svgBlip xmlns:asvg="http://schemas.microsoft.com/office/drawing/2016/SVG/main" r:embed="rId37"/>
                  </a:ext>
                </a:extLst>
              </a:blip>
              <a:stretch>
                <a:fillRect/>
              </a:stretch>
            </p:blipFill>
            <p:spPr>
              <a:xfrm>
                <a:off x="2594586" y="2444112"/>
                <a:ext cx="727754" cy="651977"/>
              </a:xfrm>
              <a:prstGeom prst="rect">
                <a:avLst/>
              </a:prstGeom>
            </p:spPr>
          </p:pic>
        </p:grpSp>
        <p:grpSp>
          <p:nvGrpSpPr>
            <p:cNvPr id="1061" name="Groep 1060">
              <a:extLst>
                <a:ext uri="{FF2B5EF4-FFF2-40B4-BE49-F238E27FC236}">
                  <a16:creationId xmlns:a16="http://schemas.microsoft.com/office/drawing/2014/main" id="{1879F04F-C22F-84F6-4A33-1E672C10C7C2}"/>
                </a:ext>
              </a:extLst>
            </p:cNvPr>
            <p:cNvGrpSpPr/>
            <p:nvPr/>
          </p:nvGrpSpPr>
          <p:grpSpPr>
            <a:xfrm>
              <a:off x="1189659" y="20831964"/>
              <a:ext cx="1285141" cy="904763"/>
              <a:chOff x="3529290" y="3282475"/>
              <a:chExt cx="1504310" cy="751993"/>
            </a:xfrm>
          </p:grpSpPr>
          <p:sp>
            <p:nvSpPr>
              <p:cNvPr id="1062" name="Ovaal 1061">
                <a:extLst>
                  <a:ext uri="{FF2B5EF4-FFF2-40B4-BE49-F238E27FC236}">
                    <a16:creationId xmlns:a16="http://schemas.microsoft.com/office/drawing/2014/main" id="{56E94978-FA7F-DA5F-4998-8AE48BCE3919}"/>
                  </a:ext>
                </a:extLst>
              </p:cNvPr>
              <p:cNvSpPr/>
              <p:nvPr/>
            </p:nvSpPr>
            <p:spPr>
              <a:xfrm>
                <a:off x="3529290" y="3282475"/>
                <a:ext cx="1504310" cy="751993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58"/>
              </a:p>
            </p:txBody>
          </p:sp>
          <p:grpSp>
            <p:nvGrpSpPr>
              <p:cNvPr id="1063" name="Group 14">
                <a:extLst>
                  <a:ext uri="{FF2B5EF4-FFF2-40B4-BE49-F238E27FC236}">
                    <a16:creationId xmlns:a16="http://schemas.microsoft.com/office/drawing/2014/main" id="{986932B7-4787-DD90-2A04-9FDA4680FB5A}"/>
                  </a:ext>
                </a:extLst>
              </p:cNvPr>
              <p:cNvGrpSpPr/>
              <p:nvPr/>
            </p:nvGrpSpPr>
            <p:grpSpPr>
              <a:xfrm>
                <a:off x="3982928" y="3458900"/>
                <a:ext cx="597034" cy="399139"/>
                <a:chOff x="7065902" y="3614047"/>
                <a:chExt cx="965380" cy="645390"/>
              </a:xfrm>
              <a:solidFill>
                <a:schemeClr val="bg1"/>
              </a:solidFill>
            </p:grpSpPr>
            <p:pic>
              <p:nvPicPr>
                <p:cNvPr id="1064" name="Graphic 1063" descr="Woman with solid fill">
                  <a:extLst>
                    <a:ext uri="{FF2B5EF4-FFF2-40B4-BE49-F238E27FC236}">
                      <a16:creationId xmlns:a16="http://schemas.microsoft.com/office/drawing/2014/main" id="{E615860D-E0B0-4636-48A1-0A9026685B9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8">
                  <a:extLst>
                    <a:ext uri="{96DAC541-7B7A-43D3-8B79-37D633B846F1}">
                      <asvg:svgBlip xmlns:asvg="http://schemas.microsoft.com/office/drawing/2016/SVG/main" r:embed="rId3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385894" y="3614047"/>
                  <a:ext cx="645388" cy="645387"/>
                </a:xfrm>
                <a:prstGeom prst="rect">
                  <a:avLst/>
                </a:prstGeom>
              </p:spPr>
            </p:pic>
            <p:pic>
              <p:nvPicPr>
                <p:cNvPr id="1065" name="Graphic 1064" descr="Man with solid fill">
                  <a:extLst>
                    <a:ext uri="{FF2B5EF4-FFF2-40B4-BE49-F238E27FC236}">
                      <a16:creationId xmlns:a16="http://schemas.microsoft.com/office/drawing/2014/main" id="{5047CEAB-6ED7-8404-9377-147F4058E6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0">
                  <a:extLst>
                    <a:ext uri="{96DAC541-7B7A-43D3-8B79-37D633B846F1}">
                      <asvg:svgBlip xmlns:asvg="http://schemas.microsoft.com/office/drawing/2016/SVG/main" r:embed="rId4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065902" y="3614049"/>
                  <a:ext cx="645390" cy="645388"/>
                </a:xfrm>
                <a:prstGeom prst="rect">
                  <a:avLst/>
                </a:prstGeom>
              </p:spPr>
            </p:pic>
          </p:grpSp>
        </p:grpSp>
        <p:sp>
          <p:nvSpPr>
            <p:cNvPr id="1066" name="Tekstvak 1065">
              <a:extLst>
                <a:ext uri="{FF2B5EF4-FFF2-40B4-BE49-F238E27FC236}">
                  <a16:creationId xmlns:a16="http://schemas.microsoft.com/office/drawing/2014/main" id="{B638619B-28F6-6638-409F-B6009599FEE6}"/>
                </a:ext>
              </a:extLst>
            </p:cNvPr>
            <p:cNvSpPr txBox="1"/>
            <p:nvPr/>
          </p:nvSpPr>
          <p:spPr>
            <a:xfrm>
              <a:off x="848130" y="16445357"/>
              <a:ext cx="11040000" cy="4588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77" b="1" dirty="0">
                  <a:solidFill>
                    <a:srgbClr val="2C5D62"/>
                  </a:solidFill>
                </a:rPr>
                <a:t>Safety, Immunogenicity, acceptability  subcutaneous </a:t>
              </a:r>
              <a:r>
                <a:rPr lang="en-GB" sz="2477" b="1" dirty="0">
                  <a:solidFill>
                    <a:srgbClr val="2C5D62"/>
                  </a:solidFill>
                  <a:latin typeface="Calibri" panose="020F0502020204030204" pitchFamily="34" charset="0"/>
                  <a:ea typeface="Verdana"/>
                  <a:cs typeface="Calibri"/>
                </a:rPr>
                <a:t>MVA-BN vaccine regimen </a:t>
              </a:r>
            </a:p>
          </p:txBody>
        </p:sp>
        <p:sp>
          <p:nvSpPr>
            <p:cNvPr id="1067" name="Rechthoek: afgeronde hoeken 1066">
              <a:extLst>
                <a:ext uri="{FF2B5EF4-FFF2-40B4-BE49-F238E27FC236}">
                  <a16:creationId xmlns:a16="http://schemas.microsoft.com/office/drawing/2014/main" id="{AFA17968-9EEB-B6DA-A3D7-165C81702B9A}"/>
                </a:ext>
              </a:extLst>
            </p:cNvPr>
            <p:cNvSpPr/>
            <p:nvPr/>
          </p:nvSpPr>
          <p:spPr>
            <a:xfrm>
              <a:off x="731103" y="15658476"/>
              <a:ext cx="5868316" cy="710700"/>
            </a:xfrm>
            <a:prstGeom prst="roundRect">
              <a:avLst/>
            </a:prstGeom>
            <a:solidFill>
              <a:srgbClr val="DFEFF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fr-FR" sz="4954" b="1" dirty="0">
                  <a:solidFill>
                    <a:srgbClr val="2C5D62"/>
                  </a:solidFill>
                </a:rPr>
                <a:t>Research questions</a:t>
              </a:r>
            </a:p>
            <a:p>
              <a:pPr algn="just"/>
              <a:endParaRPr lang="fr-FR" sz="1135" b="1" dirty="0">
                <a:solidFill>
                  <a:srgbClr val="2C5D62"/>
                </a:solidFill>
                <a:sym typeface="Verdana"/>
              </a:endParaRPr>
            </a:p>
          </p:txBody>
        </p:sp>
        <p:sp>
          <p:nvSpPr>
            <p:cNvPr id="1080" name="Content Placeholder 2">
              <a:extLst>
                <a:ext uri="{FF2B5EF4-FFF2-40B4-BE49-F238E27FC236}">
                  <a16:creationId xmlns:a16="http://schemas.microsoft.com/office/drawing/2014/main" id="{EE940BEA-60A2-0C82-0A4F-0D32E6F0B270}"/>
                </a:ext>
              </a:extLst>
            </p:cNvPr>
            <p:cNvSpPr txBox="1">
              <a:spLocks/>
            </p:cNvSpPr>
            <p:nvPr/>
          </p:nvSpPr>
          <p:spPr>
            <a:xfrm>
              <a:off x="2684246" y="17144211"/>
              <a:ext cx="9557867" cy="5994197"/>
            </a:xfrm>
            <a:prstGeom prst="rect">
              <a:avLst/>
            </a:prstGeom>
          </p:spPr>
          <p:txBody>
            <a:bodyPr vert="horz" lIns="94363" tIns="47181" rIns="94363" bIns="47181" rtlCol="0">
              <a:noAutofit/>
            </a:bodyPr>
            <a:lstStyle>
              <a:lvl1pPr marL="732594" indent="-732594" algn="l" defTabSz="2930378" rtl="0" eaLnBrk="1" latinLnBrk="0" hangingPunct="1">
                <a:lnSpc>
                  <a:spcPct val="90000"/>
                </a:lnSpc>
                <a:spcBef>
                  <a:spcPts val="3205"/>
                </a:spcBef>
                <a:buFont typeface="Arial" panose="020B0604020202020204" pitchFamily="34" charset="0"/>
                <a:buChar char="•"/>
                <a:defRPr sz="897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197783" indent="-732594" algn="l" defTabSz="2930378" rtl="0" eaLnBrk="1" latinLnBrk="0" hangingPunct="1">
                <a:lnSpc>
                  <a:spcPct val="90000"/>
                </a:lnSpc>
                <a:spcBef>
                  <a:spcPts val="1602"/>
                </a:spcBef>
                <a:buFont typeface="Arial" panose="020B0604020202020204" pitchFamily="34" charset="0"/>
                <a:buChar char="•"/>
                <a:defRPr sz="769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662972" indent="-732594" algn="l" defTabSz="2930378" rtl="0" eaLnBrk="1" latinLnBrk="0" hangingPunct="1">
                <a:lnSpc>
                  <a:spcPct val="90000"/>
                </a:lnSpc>
                <a:spcBef>
                  <a:spcPts val="1602"/>
                </a:spcBef>
                <a:buFont typeface="Arial" panose="020B0604020202020204" pitchFamily="34" charset="0"/>
                <a:buChar char="•"/>
                <a:defRPr sz="64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128161" indent="-732594" algn="l" defTabSz="2930378" rtl="0" eaLnBrk="1" latinLnBrk="0" hangingPunct="1">
                <a:lnSpc>
                  <a:spcPct val="90000"/>
                </a:lnSpc>
                <a:spcBef>
                  <a:spcPts val="1602"/>
                </a:spcBef>
                <a:buFont typeface="Arial" panose="020B0604020202020204" pitchFamily="34" charset="0"/>
                <a:buChar char="•"/>
                <a:defRPr sz="576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593350" indent="-732594" algn="l" defTabSz="2930378" rtl="0" eaLnBrk="1" latinLnBrk="0" hangingPunct="1">
                <a:lnSpc>
                  <a:spcPct val="90000"/>
                </a:lnSpc>
                <a:spcBef>
                  <a:spcPts val="1602"/>
                </a:spcBef>
                <a:buFont typeface="Arial" panose="020B0604020202020204" pitchFamily="34" charset="0"/>
                <a:buChar char="•"/>
                <a:defRPr sz="576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8058539" indent="-732594" algn="l" defTabSz="2930378" rtl="0" eaLnBrk="1" latinLnBrk="0" hangingPunct="1">
                <a:lnSpc>
                  <a:spcPct val="90000"/>
                </a:lnSpc>
                <a:spcBef>
                  <a:spcPts val="1602"/>
                </a:spcBef>
                <a:buFont typeface="Arial" panose="020B0604020202020204" pitchFamily="34" charset="0"/>
                <a:buChar char="•"/>
                <a:defRPr sz="576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9523727" indent="-732594" algn="l" defTabSz="2930378" rtl="0" eaLnBrk="1" latinLnBrk="0" hangingPunct="1">
                <a:lnSpc>
                  <a:spcPct val="90000"/>
                </a:lnSpc>
                <a:spcBef>
                  <a:spcPts val="1602"/>
                </a:spcBef>
                <a:buFont typeface="Arial" panose="020B0604020202020204" pitchFamily="34" charset="0"/>
                <a:buChar char="•"/>
                <a:defRPr sz="576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0988916" indent="-732594" algn="l" defTabSz="2930378" rtl="0" eaLnBrk="1" latinLnBrk="0" hangingPunct="1">
                <a:lnSpc>
                  <a:spcPct val="90000"/>
                </a:lnSpc>
                <a:spcBef>
                  <a:spcPts val="1602"/>
                </a:spcBef>
                <a:buFont typeface="Arial" panose="020B0604020202020204" pitchFamily="34" charset="0"/>
                <a:buChar char="•"/>
                <a:defRPr sz="576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2454105" indent="-732594" algn="l" defTabSz="2930378" rtl="0" eaLnBrk="1" latinLnBrk="0" hangingPunct="1">
                <a:lnSpc>
                  <a:spcPct val="90000"/>
                </a:lnSpc>
                <a:spcBef>
                  <a:spcPts val="1602"/>
                </a:spcBef>
                <a:buFont typeface="Arial" panose="020B0604020202020204" pitchFamily="34" charset="0"/>
                <a:buChar char="•"/>
                <a:defRPr sz="576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71830" indent="-471830" algn="just">
                <a:lnSpc>
                  <a:spcPct val="100000"/>
                </a:lnSpc>
                <a:spcBef>
                  <a:spcPts val="1238"/>
                </a:spcBef>
              </a:pPr>
              <a:r>
                <a:rPr lang="en-US" sz="2890" dirty="0">
                  <a:solidFill>
                    <a:srgbClr val="2C5D62"/>
                  </a:solidFill>
                </a:rPr>
                <a:t>in pregnancy Pre-exposure</a:t>
              </a:r>
            </a:p>
            <a:p>
              <a:pPr marL="471830" indent="-471830">
                <a:lnSpc>
                  <a:spcPct val="100000"/>
                </a:lnSpc>
                <a:spcBef>
                  <a:spcPts val="1238"/>
                </a:spcBef>
              </a:pPr>
              <a:r>
                <a:rPr lang="en-US" sz="2890" dirty="0">
                  <a:solidFill>
                    <a:srgbClr val="2C5D62"/>
                  </a:solidFill>
                </a:rPr>
                <a:t>in pregnancy Post-exposure</a:t>
              </a:r>
              <a:br>
                <a:rPr lang="en-US" sz="2890" dirty="0">
                  <a:solidFill>
                    <a:srgbClr val="2C5D62"/>
                  </a:solidFill>
                </a:rPr>
              </a:br>
              <a:endParaRPr lang="en-US" sz="2890" dirty="0">
                <a:solidFill>
                  <a:srgbClr val="2C5D62"/>
                </a:solidFill>
              </a:endParaRPr>
            </a:p>
            <a:p>
              <a:pPr marL="471830" indent="-471830">
                <a:lnSpc>
                  <a:spcPct val="100000"/>
                </a:lnSpc>
                <a:spcBef>
                  <a:spcPts val="1238"/>
                </a:spcBef>
              </a:pPr>
              <a:r>
                <a:rPr lang="en-US" sz="2890" dirty="0">
                  <a:solidFill>
                    <a:srgbClr val="2C5D62"/>
                  </a:solidFill>
                </a:rPr>
                <a:t>in women after delivery</a:t>
              </a:r>
            </a:p>
            <a:p>
              <a:pPr marL="471830" indent="-471830" algn="just">
                <a:lnSpc>
                  <a:spcPct val="100000"/>
                </a:lnSpc>
                <a:spcBef>
                  <a:spcPts val="1238"/>
                </a:spcBef>
              </a:pPr>
              <a:endParaRPr lang="en-US" sz="2890" dirty="0">
                <a:solidFill>
                  <a:srgbClr val="2C5D62"/>
                </a:solidFill>
              </a:endParaRPr>
            </a:p>
            <a:p>
              <a:pPr marL="471830" indent="-471830" algn="just">
                <a:lnSpc>
                  <a:spcPct val="100000"/>
                </a:lnSpc>
                <a:spcBef>
                  <a:spcPts val="1238"/>
                </a:spcBef>
              </a:pPr>
              <a:r>
                <a:rPr lang="en-US" sz="2890" dirty="0">
                  <a:solidFill>
                    <a:srgbClr val="2C5D62"/>
                  </a:solidFill>
                </a:rPr>
                <a:t>in infants  (6m-12 months) (½ vs full adult dose)</a:t>
              </a:r>
            </a:p>
            <a:p>
              <a:pPr marL="471830" indent="-471830" algn="just">
                <a:lnSpc>
                  <a:spcPct val="100000"/>
                </a:lnSpc>
                <a:spcBef>
                  <a:spcPts val="1238"/>
                </a:spcBef>
              </a:pPr>
              <a:endParaRPr lang="en-US" sz="2890" dirty="0">
                <a:solidFill>
                  <a:srgbClr val="2C5D62"/>
                </a:solidFill>
              </a:endParaRPr>
            </a:p>
            <a:p>
              <a:pPr marL="471830" indent="-471830" algn="just">
                <a:lnSpc>
                  <a:spcPct val="100000"/>
                </a:lnSpc>
                <a:spcBef>
                  <a:spcPts val="1238"/>
                </a:spcBef>
              </a:pPr>
              <a:r>
                <a:rPr lang="en-US" sz="2890" dirty="0">
                  <a:solidFill>
                    <a:srgbClr val="2C5D62"/>
                  </a:solidFill>
                </a:rPr>
                <a:t>in adults  Pre-exposure  (control)</a:t>
              </a:r>
            </a:p>
          </p:txBody>
        </p:sp>
        <p:grpSp>
          <p:nvGrpSpPr>
            <p:cNvPr id="1081" name="Group 12">
              <a:extLst>
                <a:ext uri="{FF2B5EF4-FFF2-40B4-BE49-F238E27FC236}">
                  <a16:creationId xmlns:a16="http://schemas.microsoft.com/office/drawing/2014/main" id="{481B374A-2B2B-9859-5627-35E9CD11A939}"/>
                </a:ext>
              </a:extLst>
            </p:cNvPr>
            <p:cNvGrpSpPr/>
            <p:nvPr/>
          </p:nvGrpSpPr>
          <p:grpSpPr>
            <a:xfrm>
              <a:off x="1180356" y="17087462"/>
              <a:ext cx="1072776" cy="1054896"/>
              <a:chOff x="3108783" y="8067317"/>
              <a:chExt cx="1022246" cy="1034283"/>
            </a:xfrm>
          </p:grpSpPr>
          <p:sp>
            <p:nvSpPr>
              <p:cNvPr id="1082" name="Oval 9">
                <a:extLst>
                  <a:ext uri="{FF2B5EF4-FFF2-40B4-BE49-F238E27FC236}">
                    <a16:creationId xmlns:a16="http://schemas.microsoft.com/office/drawing/2014/main" id="{72F4D956-26CF-9D77-EA24-D346BD4E40CC}"/>
                  </a:ext>
                </a:extLst>
              </p:cNvPr>
              <p:cNvSpPr/>
              <p:nvPr/>
            </p:nvSpPr>
            <p:spPr>
              <a:xfrm>
                <a:off x="3108783" y="8067317"/>
                <a:ext cx="1022246" cy="1034283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58" dirty="0"/>
              </a:p>
            </p:txBody>
          </p:sp>
          <p:pic>
            <p:nvPicPr>
              <p:cNvPr id="1083" name="Graphic 1082" descr="Pregnant lady outline">
                <a:extLst>
                  <a:ext uri="{FF2B5EF4-FFF2-40B4-BE49-F238E27FC236}">
                    <a16:creationId xmlns:a16="http://schemas.microsoft.com/office/drawing/2014/main" id="{2AA2E277-A046-B336-6C9A-AE679447B0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p:blipFill>
            <p:spPr>
              <a:xfrm>
                <a:off x="3173807" y="8160727"/>
                <a:ext cx="914400" cy="914401"/>
              </a:xfrm>
              <a:prstGeom prst="rect">
                <a:avLst/>
              </a:prstGeom>
              <a:effectLst/>
            </p:spPr>
          </p:pic>
        </p:grpSp>
        <p:grpSp>
          <p:nvGrpSpPr>
            <p:cNvPr id="1084" name="Groep 1083">
              <a:extLst>
                <a:ext uri="{FF2B5EF4-FFF2-40B4-BE49-F238E27FC236}">
                  <a16:creationId xmlns:a16="http://schemas.microsoft.com/office/drawing/2014/main" id="{F5A3DA2D-70BB-7FC7-77F2-66D759B71910}"/>
                </a:ext>
              </a:extLst>
            </p:cNvPr>
            <p:cNvGrpSpPr/>
            <p:nvPr/>
          </p:nvGrpSpPr>
          <p:grpSpPr>
            <a:xfrm>
              <a:off x="1178892" y="19794853"/>
              <a:ext cx="1124446" cy="743269"/>
              <a:chOff x="9646920" y="68580"/>
              <a:chExt cx="2316480" cy="1417319"/>
            </a:xfrm>
          </p:grpSpPr>
          <p:sp>
            <p:nvSpPr>
              <p:cNvPr id="1085" name="Ovaal 1084">
                <a:extLst>
                  <a:ext uri="{FF2B5EF4-FFF2-40B4-BE49-F238E27FC236}">
                    <a16:creationId xmlns:a16="http://schemas.microsoft.com/office/drawing/2014/main" id="{631CEE4F-AF9C-4A61-3E26-B958A662DE57}"/>
                  </a:ext>
                </a:extLst>
              </p:cNvPr>
              <p:cNvSpPr/>
              <p:nvPr/>
            </p:nvSpPr>
            <p:spPr>
              <a:xfrm>
                <a:off x="9646920" y="68580"/>
                <a:ext cx="2316480" cy="1417319"/>
              </a:xfrm>
              <a:prstGeom prst="ellipse">
                <a:avLst/>
              </a:prstGeom>
              <a:solidFill>
                <a:srgbClr val="1F497D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58"/>
              </a:p>
            </p:txBody>
          </p:sp>
          <p:pic>
            <p:nvPicPr>
              <p:cNvPr id="1086" name="Graphic 1085" descr="Child with balloon with solid fill">
                <a:extLst>
                  <a:ext uri="{FF2B5EF4-FFF2-40B4-BE49-F238E27FC236}">
                    <a16:creationId xmlns:a16="http://schemas.microsoft.com/office/drawing/2014/main" id="{12088AF8-55D2-9D9D-026A-514AEABFA0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0"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p:blipFill>
            <p:spPr>
              <a:xfrm>
                <a:off x="11019811" y="254168"/>
                <a:ext cx="914401" cy="914401"/>
              </a:xfrm>
              <a:prstGeom prst="rect">
                <a:avLst/>
              </a:prstGeom>
            </p:spPr>
          </p:pic>
          <p:pic>
            <p:nvPicPr>
              <p:cNvPr id="1087" name="Graphic 1086" descr="Baby with solid fill">
                <a:extLst>
                  <a:ext uri="{FF2B5EF4-FFF2-40B4-BE49-F238E27FC236}">
                    <a16:creationId xmlns:a16="http://schemas.microsoft.com/office/drawing/2014/main" id="{4492B9FC-4CC6-5571-00E7-6E6E3FA7C4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2">
                <a:extLst>
                  <a:ext uri="{96DAC541-7B7A-43D3-8B79-37D633B846F1}">
                    <asvg:svgBlip xmlns:asvg="http://schemas.microsoft.com/office/drawing/2016/SVG/main" r:embed="rId33"/>
                  </a:ext>
                </a:extLst>
              </a:blip>
              <a:stretch>
                <a:fillRect/>
              </a:stretch>
            </p:blipFill>
            <p:spPr>
              <a:xfrm>
                <a:off x="9851920" y="542074"/>
                <a:ext cx="663072" cy="663072"/>
              </a:xfrm>
              <a:prstGeom prst="rect">
                <a:avLst/>
              </a:prstGeom>
            </p:spPr>
          </p:pic>
          <p:pic>
            <p:nvPicPr>
              <p:cNvPr id="1098" name="Graphic 1097" descr="Baby crawling with solid fill">
                <a:extLst>
                  <a:ext uri="{FF2B5EF4-FFF2-40B4-BE49-F238E27FC236}">
                    <a16:creationId xmlns:a16="http://schemas.microsoft.com/office/drawing/2014/main" id="{400107D2-2F03-93C1-4E4D-1CA6BA56AC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>
                <a:extLst>
                  <a:ext uri="{96DAC541-7B7A-43D3-8B79-37D633B846F1}">
                    <asvg:svgBlip xmlns:asvg="http://schemas.microsoft.com/office/drawing/2016/SVG/main" r:embed="rId35"/>
                  </a:ext>
                </a:extLst>
              </a:blip>
              <a:stretch>
                <a:fillRect/>
              </a:stretch>
            </p:blipFill>
            <p:spPr>
              <a:xfrm>
                <a:off x="10465413" y="608279"/>
                <a:ext cx="670120" cy="670120"/>
              </a:xfrm>
              <a:prstGeom prst="rect">
                <a:avLst/>
              </a:prstGeom>
            </p:spPr>
          </p:pic>
        </p:grpSp>
      </p:grpSp>
      <p:sp>
        <p:nvSpPr>
          <p:cNvPr id="1106" name="Rechthoek: afgeronde hoeken 1105">
            <a:extLst>
              <a:ext uri="{FF2B5EF4-FFF2-40B4-BE49-F238E27FC236}">
                <a16:creationId xmlns:a16="http://schemas.microsoft.com/office/drawing/2014/main" id="{D5BFDF4B-F095-94F9-8E9A-1E64920B0A51}"/>
              </a:ext>
            </a:extLst>
          </p:cNvPr>
          <p:cNvSpPr/>
          <p:nvPr/>
        </p:nvSpPr>
        <p:spPr>
          <a:xfrm>
            <a:off x="12776955" y="13500818"/>
            <a:ext cx="5260550" cy="789687"/>
          </a:xfrm>
          <a:prstGeom prst="roundRect">
            <a:avLst/>
          </a:prstGeom>
          <a:solidFill>
            <a:srgbClr val="DFEF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4954" b="1" dirty="0">
                <a:solidFill>
                  <a:srgbClr val="2C5D62"/>
                </a:solidFill>
              </a:rPr>
              <a:t>Social science</a:t>
            </a:r>
          </a:p>
        </p:txBody>
      </p:sp>
    </p:spTree>
    <p:extLst>
      <p:ext uri="{BB962C8B-B14F-4D97-AF65-F5344CB8AC3E}">
        <p14:creationId xmlns:p14="http://schemas.microsoft.com/office/powerpoint/2010/main" val="3680538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9" grpId="0" animBg="1"/>
      <p:bldP spid="1107" grpId="0" animBg="1"/>
      <p:bldP spid="1091" grpId="0" animBg="1"/>
      <p:bldP spid="1092" grpId="0" animBg="1"/>
      <p:bldP spid="1093" grpId="0" animBg="1"/>
      <p:bldP spid="1108" grpId="0"/>
    </p:bldLst>
  </p:timing>
</p:sld>
</file>

<file path=ppt/theme/theme1.xml><?xml version="1.0" encoding="utf-8"?>
<a:theme xmlns:a="http://schemas.openxmlformats.org/drawingml/2006/main" name="Office Theme">
  <a:themeElements>
    <a:clrScheme name="Kantoorthema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Kantoorthema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5642</TotalTime>
  <Words>1036</Words>
  <Application>Microsoft Office PowerPoint</Application>
  <PresentationFormat>Aangepast</PresentationFormat>
  <Paragraphs>186</Paragraphs>
  <Slides>3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</vt:i4>
      </vt:variant>
    </vt:vector>
  </HeadingPairs>
  <TitlesOfParts>
    <vt:vector size="11" baseType="lpstr">
      <vt:lpstr>Aptos</vt:lpstr>
      <vt:lpstr>Aptos Display</vt:lpstr>
      <vt:lpstr>Arial</vt:lpstr>
      <vt:lpstr>Calibri</vt:lpstr>
      <vt:lpstr>Gadugi</vt:lpstr>
      <vt:lpstr>Verdana</vt:lpstr>
      <vt:lpstr>Wingdings</vt:lpstr>
      <vt:lpstr>Office Theme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Paulina Morales Ruiz</dc:creator>
  <cp:lastModifiedBy>Amber Coolens</cp:lastModifiedBy>
  <cp:revision>4</cp:revision>
  <dcterms:created xsi:type="dcterms:W3CDTF">2025-10-21T07:28:06Z</dcterms:created>
  <dcterms:modified xsi:type="dcterms:W3CDTF">2025-11-05T19:08:30Z</dcterms:modified>
</cp:coreProperties>
</file>