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4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2702E0-3A97-DF99-D28A-03A0FF007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97E41B-C4D3-A0C1-AF4B-8C71F3766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4D9D42-A06D-3DFD-4A98-7E48904A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E5CEEB4-9167-5206-C057-0FF0D1BF2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B49F453-1122-B064-F4A3-0998C91E3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251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D8E00F-3094-4DD7-BFC4-406562625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18C8C6E-987A-34CB-1BC3-3F6C472D01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E9F2DA-E5E4-7AA4-94AD-5102EC01D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3F6C4D-B2BA-AD1D-09AE-49DC09B45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D1EED2-DD06-7FD4-1E5D-06E750BB7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24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5AB21DE-3DCC-97F3-A17F-63D5BE4312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88DFA30-615D-D5F8-0C7C-56881CF56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2A7376-554E-5D2F-68EB-FBC1059FF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4390F1E-BDE7-DA8D-8C89-8E7873C18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399658-BEF8-319F-916E-ADDED141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6059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17E60E-AEDC-E833-14F5-7554B5269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485BB1-F0C2-EC7E-116A-E4F08A652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69004F-F0E1-33C3-0FC4-597CE826D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51BA29-EF5A-BBDC-8764-FA8F691DE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9475C8F-08A6-373A-DD2A-A6995250C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67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8DF09B-B929-DE91-ED8B-64C229682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0D2DC75-D688-CC3F-47FF-165DBCEA7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E48FFB-BC39-349D-19CF-2FF41FB80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A1DDD1-9BC7-37C5-19D4-D3245957B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F73ADD-A03D-B0D1-032E-B7F4DE343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1541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AF110-3262-318F-09D5-1B2227467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3C7A10-F4D9-1037-DBD6-D0415D6627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2CD01DC-87A7-49F0-D649-FAA5D2F4A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E738951-3854-BB89-FB0D-D4FA655B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9C454F6-7068-4193-66E5-02193E754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F6FDFD-AAD2-2587-B93C-1154A5785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2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D7E9CF-E6D8-8787-9A1E-FBFB7C5D2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C339543-45DB-9B9B-021A-C649CC7C1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85A3C5-F323-0AE2-5D7B-3C424830B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44A545F-870F-2E1E-851B-8C134A6F59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E9045EF-5DFC-9F17-565D-90130C1D05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513272C-22CA-19D2-5381-1167E862E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83D051B-68B5-ABBB-9C52-A700019D7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F33ED26-DE5E-8605-FAEB-09CE442DA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955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9A4060-9105-F4C8-C215-0136E6CE2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DABE0F8-D57A-BB58-45EC-A8243A36F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8307AB0-A999-E0B7-0F5F-CAB124C9B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6CD50C6-D997-EC3C-C32B-29696A8E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82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1A75237-00EB-991B-568F-479C91A97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34A0358-E79F-8481-7EF6-93CD53B47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617BB7D-59CB-D0A7-A7D8-F20B1E0EE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3571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5E0902-8C6E-D1E3-125C-DA64891F8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E4BA1A-EB03-9ED5-2E13-1C4AA4E3E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5B80B00-BDE4-F0DF-732C-4CF38F3CC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A33F37-FA29-DA7B-AF7A-9E132CE56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3CA80F3-CBE4-A88A-DEF3-7FDAB8020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C374C2B-574F-C38B-26FE-681641316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07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461F35-D86F-0B15-79CB-75FEA0F65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DB170B7-1CD8-AE6D-95DA-5C0B06440F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30CE4D6-33EF-F45E-1BB8-43F0CEDDC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35E37D0-80C8-82E7-BBCD-57F267CC5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E419E46-6014-F74D-0C91-D90EE3311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504835-1394-1639-C94B-ACF2B4645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966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3C2025C-D0C3-2157-9510-BC4097F5F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FF536B-B189-272B-A619-F7545D446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42205E-1533-AE85-2249-1D3ACF8719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4BC0F0-B768-4E17-AF58-9549C68DE49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DE47EE-A151-7CCF-916A-B2B76F6B07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390576-FC8E-A312-4171-D950D90B7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90A183-B1E9-4B78-9FBA-B58244E61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436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ixas de diálogo de várias cores">
            <a:extLst>
              <a:ext uri="{FF2B5EF4-FFF2-40B4-BE49-F238E27FC236}">
                <a16:creationId xmlns:a16="http://schemas.microsoft.com/office/drawing/2014/main" id="{4E1D4885-6A44-6ABA-B4A7-7F919C62DC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286" b="5823"/>
          <a:stretch>
            <a:fillRect/>
          </a:stretch>
        </p:blipFill>
        <p:spPr>
          <a:xfrm>
            <a:off x="20" y="-7619"/>
            <a:ext cx="12191979" cy="688736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7620"/>
            <a:ext cx="5566593" cy="6887364"/>
          </a:xfrm>
          <a:prstGeom prst="rect">
            <a:avLst/>
          </a:prstGeom>
          <a:gradFill flip="none" rotWithShape="1">
            <a:gsLst>
              <a:gs pos="21000">
                <a:srgbClr val="000000">
                  <a:alpha val="62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067CD3-146F-6228-E362-39AA720C2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863442" y="855815"/>
            <a:ext cx="6887365" cy="516047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alpha val="91000"/>
                </a:schemeClr>
              </a:gs>
              <a:gs pos="83000">
                <a:schemeClr val="accent5">
                  <a:alpha val="0"/>
                </a:schemeClr>
              </a:gs>
            </a:gsLst>
            <a:lin ang="51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C7E5C-A0F8-E9FA-56DB-31A257FD4E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7648"/>
            <a:ext cx="2079513" cy="6865647"/>
          </a:xfrm>
          <a:prstGeom prst="rect">
            <a:avLst/>
          </a:prstGeom>
          <a:gradFill flip="none" rotWithShape="1">
            <a:gsLst>
              <a:gs pos="5000">
                <a:schemeClr val="accent5"/>
              </a:gs>
              <a:gs pos="49000">
                <a:schemeClr val="accent5">
                  <a:alpha val="0"/>
                </a:schemeClr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3F70A3C-4474-2A39-470C-FD55A8837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7706777" y="3068761"/>
            <a:ext cx="4504659" cy="378923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60000">
                <a:schemeClr val="accent5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C3F7D4-9613-0E1F-901C-98FE831DE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8774557" y="-6485"/>
            <a:ext cx="3427160" cy="6879745"/>
          </a:xfrm>
          <a:prstGeom prst="rect">
            <a:avLst/>
          </a:prstGeom>
          <a:gradFill flip="none" rotWithShape="1">
            <a:gsLst>
              <a:gs pos="5000">
                <a:schemeClr val="accent2"/>
              </a:gs>
              <a:gs pos="49000">
                <a:schemeClr val="accent5">
                  <a:lumMod val="60000"/>
                  <a:lumOff val="40000"/>
                  <a:alpha val="0"/>
                </a:schemeClr>
              </a:gs>
            </a:gsLst>
            <a:lin ang="1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D5167C-AF48-26F0-7A9F-3F7643374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64705" y="-1061856"/>
            <a:ext cx="3682024" cy="12211438"/>
          </a:xfrm>
          <a:prstGeom prst="rect">
            <a:avLst/>
          </a:prstGeom>
          <a:gradFill>
            <a:gsLst>
              <a:gs pos="0">
                <a:schemeClr val="accent5"/>
              </a:gs>
              <a:gs pos="65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B30A01-FCA8-86A5-A840-C32A3BE2E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6" y="-7639"/>
            <a:ext cx="4879823" cy="6887373"/>
          </a:xfrm>
          <a:prstGeom prst="rect">
            <a:avLst/>
          </a:prstGeom>
          <a:gradFill>
            <a:gsLst>
              <a:gs pos="0">
                <a:schemeClr val="accent2">
                  <a:alpha val="70000"/>
                </a:schemeClr>
              </a:gs>
              <a:gs pos="44000">
                <a:schemeClr val="accent5">
                  <a:lumMod val="60000"/>
                  <a:lumOff val="40000"/>
                  <a:alpha val="0"/>
                </a:schemeClr>
              </a:gs>
            </a:gsLst>
            <a:lin ang="9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09088BC-5D7E-4D82-802B-FC351C23EF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028" y="2155188"/>
            <a:ext cx="4160233" cy="2839273"/>
          </a:xfrm>
        </p:spPr>
        <p:txBody>
          <a:bodyPr>
            <a:normAutofit/>
          </a:bodyPr>
          <a:lstStyle/>
          <a:p>
            <a:pPr algn="l"/>
            <a:r>
              <a:rPr lang="pt-BR" sz="4000">
                <a:solidFill>
                  <a:srgbClr val="FFFFFF"/>
                </a:solidFill>
              </a:rPr>
              <a:t>Conversation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AB8ED1-3F2A-4107-B290-F47875724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028" y="5166367"/>
            <a:ext cx="4160233" cy="850998"/>
          </a:xfrm>
        </p:spPr>
        <p:txBody>
          <a:bodyPr>
            <a:normAutofit/>
          </a:bodyPr>
          <a:lstStyle/>
          <a:p>
            <a:pPr algn="l"/>
            <a:r>
              <a:rPr lang="pt-BR" sz="2000">
                <a:solidFill>
                  <a:srgbClr val="FFFFFF"/>
                </a:solidFill>
              </a:rPr>
              <a:t>Questions for teens</a:t>
            </a:r>
          </a:p>
          <a:p>
            <a:pPr algn="l"/>
            <a:r>
              <a:rPr lang="pt-BR" sz="2000">
                <a:solidFill>
                  <a:srgbClr val="FFFFFF"/>
                </a:solidFill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80233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30E6CD-DE8D-CECE-F542-95A5B34EA78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pt-BR" dirty="0" err="1"/>
              <a:t>School</a:t>
            </a:r>
            <a:r>
              <a:rPr lang="pt-BR" dirty="0"/>
              <a:t> Life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0EFD3A4-D172-8109-818F-8A7F2E0073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22176" y="1680601"/>
            <a:ext cx="7943200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your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favorite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subject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school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Which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subject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most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difficult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prefer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studying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alone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friends?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makes a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good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teacher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Should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have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less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homework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6583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19A6B-B119-03F3-24D1-BA7ABFC39F0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pt-BR" dirty="0"/>
              <a:t>Social Media </a:t>
            </a:r>
            <a:r>
              <a:rPr lang="pt-BR" dirty="0" err="1"/>
              <a:t>and</a:t>
            </a:r>
            <a:r>
              <a:rPr lang="pt-BR" dirty="0"/>
              <a:t> Technology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46DAB96-F302-AF59-6D1B-42A9878F7D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59498" y="1810660"/>
            <a:ext cx="6356227" cy="277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Which social media platforms do teens use the most today?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many hours a day do you use your phone?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 social media good or bad for teenagers?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Should schools limit phone use?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are the advantages of technology for students?</a:t>
            </a:r>
          </a:p>
        </p:txBody>
      </p:sp>
    </p:spTree>
    <p:extLst>
      <p:ext uri="{BB962C8B-B14F-4D97-AF65-F5344CB8AC3E}">
        <p14:creationId xmlns:p14="http://schemas.microsoft.com/office/powerpoint/2010/main" val="389577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9E577-8DA3-F689-8FD0-348FD44BB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9193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br>
              <a:rPr lang="pt-BR" dirty="0"/>
            </a:br>
            <a:r>
              <a:rPr lang="pt-BR" dirty="0"/>
              <a:t>Friends</a:t>
            </a:r>
            <a:br>
              <a:rPr lang="pt-BR" dirty="0"/>
            </a:br>
            <a:endParaRPr lang="pt-B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8AF3528-A894-4699-0AD3-C2DA136FAA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12845" y="1690688"/>
            <a:ext cx="9023624" cy="3405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qualities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make a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good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friend?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it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easy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make new friends?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usually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your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friends?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it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better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have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many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friends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few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close friends?</a:t>
            </a:r>
          </a:p>
        </p:txBody>
      </p:sp>
    </p:spTree>
    <p:extLst>
      <p:ext uri="{BB962C8B-B14F-4D97-AF65-F5344CB8AC3E}">
        <p14:creationId xmlns:p14="http://schemas.microsoft.com/office/powerpoint/2010/main" val="4128731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211645B1-AF0D-AC82-BE18-CC2363F07C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102817"/>
            <a:ext cx="5189241" cy="3805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usually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 in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your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free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time?</a:t>
            </a:r>
          </a:p>
          <a:p>
            <a:pPr marL="0" marR="0" lvl="0" indent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prefer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indoor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outdoor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activities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like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video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games?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hobby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would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like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learn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it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important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have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hobbies?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D5FE88B-CE34-E528-2089-2D242FF89380}"/>
              </a:ext>
            </a:extLst>
          </p:cNvPr>
          <p:cNvSpPr txBox="1"/>
          <p:nvPr/>
        </p:nvSpPr>
        <p:spPr>
          <a:xfrm>
            <a:off x="996043" y="733485"/>
            <a:ext cx="6097554" cy="400110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pt-BR" sz="2000" dirty="0"/>
              <a:t>Hobbies </a:t>
            </a:r>
            <a:r>
              <a:rPr lang="pt-BR" sz="2000" dirty="0" err="1"/>
              <a:t>and</a:t>
            </a:r>
            <a:r>
              <a:rPr lang="pt-BR" sz="2000" dirty="0"/>
              <a:t> Free Time</a:t>
            </a:r>
          </a:p>
        </p:txBody>
      </p:sp>
    </p:spTree>
    <p:extLst>
      <p:ext uri="{BB962C8B-B14F-4D97-AF65-F5344CB8AC3E}">
        <p14:creationId xmlns:p14="http://schemas.microsoft.com/office/powerpoint/2010/main" val="230433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A57560-0ED0-CC59-5406-47BBADD7A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7895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pt-BR" dirty="0"/>
              <a:t>Future </a:t>
            </a:r>
            <a:r>
              <a:rPr lang="pt-BR" dirty="0" err="1"/>
              <a:t>and</a:t>
            </a:r>
            <a:r>
              <a:rPr lang="pt-BR" dirty="0"/>
              <a:t> Dreams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068948-84A3-64FF-E37F-CAE87C6DD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job would you like to have in the future?</a:t>
            </a:r>
          </a:p>
          <a:p>
            <a:r>
              <a:rPr lang="en-US" dirty="0"/>
              <a:t>Do you want to study at a university? Why?</a:t>
            </a:r>
          </a:p>
          <a:p>
            <a:r>
              <a:rPr lang="en-US" dirty="0"/>
              <a:t>Would you like to work in another country?</a:t>
            </a:r>
          </a:p>
          <a:p>
            <a:r>
              <a:rPr lang="en-US" dirty="0"/>
              <a:t>What skills are important for the future?</a:t>
            </a:r>
          </a:p>
          <a:p>
            <a:r>
              <a:rPr lang="en-US" dirty="0"/>
              <a:t>Do you think your life will be very different in 10 years?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775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245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do Office</vt:lpstr>
      <vt:lpstr>Conversation </vt:lpstr>
      <vt:lpstr>School Life</vt:lpstr>
      <vt:lpstr>Social Media and Technology</vt:lpstr>
      <vt:lpstr> Friends </vt:lpstr>
      <vt:lpstr>Apresentação do PowerPoint</vt:lpstr>
      <vt:lpstr>Future and Dreams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Edna Nascimento</dc:creator>
  <cp:lastModifiedBy>Edna Nascimento</cp:lastModifiedBy>
  <cp:revision>1</cp:revision>
  <dcterms:created xsi:type="dcterms:W3CDTF">2026-03-11T11:30:26Z</dcterms:created>
  <dcterms:modified xsi:type="dcterms:W3CDTF">2026-03-11T11:31:31Z</dcterms:modified>
</cp:coreProperties>
</file>