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12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09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59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23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29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87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12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50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02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13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70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F1B1-9DC5-4B05-9305-23B589A5F76B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B59AD-2C4C-447C-B98F-1FD7384AF2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3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Retângulo 654">
            <a:extLst>
              <a:ext uri="{FF2B5EF4-FFF2-40B4-BE49-F238E27FC236}">
                <a16:creationId xmlns:a16="http://schemas.microsoft.com/office/drawing/2014/main" id="{56D90A74-EA96-4140-89EE-B8F52F64896D}"/>
              </a:ext>
            </a:extLst>
          </p:cNvPr>
          <p:cNvSpPr/>
          <p:nvPr/>
        </p:nvSpPr>
        <p:spPr>
          <a:xfrm>
            <a:off x="1251552" y="-18872"/>
            <a:ext cx="4308101" cy="2539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0" name="CaixaDeTexto 459">
            <a:extLst>
              <a:ext uri="{FF2B5EF4-FFF2-40B4-BE49-F238E27FC236}">
                <a16:creationId xmlns:a16="http://schemas.microsoft.com/office/drawing/2014/main" id="{1976CB7E-AD1B-4C41-964B-B3CD63258DBD}"/>
              </a:ext>
            </a:extLst>
          </p:cNvPr>
          <p:cNvSpPr txBox="1"/>
          <p:nvPr/>
        </p:nvSpPr>
        <p:spPr>
          <a:xfrm>
            <a:off x="-31404" y="23518"/>
            <a:ext cx="1423251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</p:txBody>
      </p:sp>
      <p:sp>
        <p:nvSpPr>
          <p:cNvPr id="393" name="CaixaDeTexto 392">
            <a:extLst>
              <a:ext uri="{FF2B5EF4-FFF2-40B4-BE49-F238E27FC236}">
                <a16:creationId xmlns:a16="http://schemas.microsoft.com/office/drawing/2014/main" id="{5CB8C0DD-284F-4843-BB40-7ECB2732F8DC}"/>
              </a:ext>
            </a:extLst>
          </p:cNvPr>
          <p:cNvSpPr txBox="1"/>
          <p:nvPr/>
        </p:nvSpPr>
        <p:spPr>
          <a:xfrm>
            <a:off x="5493892" y="-4921"/>
            <a:ext cx="1423251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--------------</a:t>
            </a:r>
          </a:p>
          <a:p>
            <a:endParaRPr lang="pt-BR" sz="2200" dirty="0"/>
          </a:p>
          <a:p>
            <a:endParaRPr lang="pt-BR" sz="22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41F350A-CDEC-4311-8EF3-168B201711D2}"/>
              </a:ext>
            </a:extLst>
          </p:cNvPr>
          <p:cNvSpPr txBox="1"/>
          <p:nvPr/>
        </p:nvSpPr>
        <p:spPr>
          <a:xfrm>
            <a:off x="907696" y="-75346"/>
            <a:ext cx="49596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2ª FONTE</a:t>
            </a:r>
          </a:p>
          <a:p>
            <a:pPr algn="ctr"/>
            <a:r>
              <a:rPr lang="pt-BR" sz="84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DE RENDA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010E00-0A3C-4B98-B758-1B1A0608889F}"/>
              </a:ext>
            </a:extLst>
          </p:cNvPr>
          <p:cNvSpPr txBox="1"/>
          <p:nvPr/>
        </p:nvSpPr>
        <p:spPr>
          <a:xfrm>
            <a:off x="1201098" y="3036630"/>
            <a:ext cx="4400965" cy="674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Mulheres e Homens em busca de um negócio próprio independente.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Trabalho em tempo parcial, sem precisar deixar suas atividades.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Pessoas dinâmicas, com ambição de crescimento profissional, que gostam de desafios e que tenham carro ou moto</a:t>
            </a:r>
          </a:p>
          <a:p>
            <a:pPr>
              <a:lnSpc>
                <a:spcPct val="150000"/>
              </a:lnSpc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* Pequeno investimento inicial (Licença)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Parceria junto a MULTINACIONAL AMERICANA multibilionária da área de saúde e bem estar, 40 anos de mercado e LÍDER MUNDIAL em seu segmento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25" name="Conector reto 1024">
            <a:extLst>
              <a:ext uri="{FF2B5EF4-FFF2-40B4-BE49-F238E27FC236}">
                <a16:creationId xmlns:a16="http://schemas.microsoft.com/office/drawing/2014/main" id="{06798B9C-6E5F-435B-A72D-97EF24B551CD}"/>
              </a:ext>
            </a:extLst>
          </p:cNvPr>
          <p:cNvCxnSpPr>
            <a:cxnSpLocks/>
          </p:cNvCxnSpPr>
          <p:nvPr/>
        </p:nvCxnSpPr>
        <p:spPr>
          <a:xfrm>
            <a:off x="5568828" y="-16042"/>
            <a:ext cx="23476" cy="99470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Conector reto 458">
            <a:extLst>
              <a:ext uri="{FF2B5EF4-FFF2-40B4-BE49-F238E27FC236}">
                <a16:creationId xmlns:a16="http://schemas.microsoft.com/office/drawing/2014/main" id="{5B09336A-A7C1-4694-A463-D7F7AB07066F}"/>
              </a:ext>
            </a:extLst>
          </p:cNvPr>
          <p:cNvCxnSpPr>
            <a:cxnSpLocks/>
          </p:cNvCxnSpPr>
          <p:nvPr/>
        </p:nvCxnSpPr>
        <p:spPr>
          <a:xfrm>
            <a:off x="1230597" y="-13987"/>
            <a:ext cx="23476" cy="99470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4" name="Retângulo 1033">
            <a:extLst>
              <a:ext uri="{FF2B5EF4-FFF2-40B4-BE49-F238E27FC236}">
                <a16:creationId xmlns:a16="http://schemas.microsoft.com/office/drawing/2014/main" id="{F075DA93-71DA-436C-B30E-F789A26EA225}"/>
              </a:ext>
            </a:extLst>
          </p:cNvPr>
          <p:cNvSpPr/>
          <p:nvPr/>
        </p:nvSpPr>
        <p:spPr>
          <a:xfrm>
            <a:off x="1260072" y="6126129"/>
            <a:ext cx="4317659" cy="20264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040" name="Agrupar 1039">
            <a:extLst>
              <a:ext uri="{FF2B5EF4-FFF2-40B4-BE49-F238E27FC236}">
                <a16:creationId xmlns:a16="http://schemas.microsoft.com/office/drawing/2014/main" id="{52895D12-CAF4-4042-992F-1A48A49E0409}"/>
              </a:ext>
            </a:extLst>
          </p:cNvPr>
          <p:cNvGrpSpPr/>
          <p:nvPr/>
        </p:nvGrpSpPr>
        <p:grpSpPr>
          <a:xfrm>
            <a:off x="5577658" y="26201"/>
            <a:ext cx="1268973" cy="872715"/>
            <a:chOff x="5577658" y="26201"/>
            <a:chExt cx="1268973" cy="872715"/>
          </a:xfrm>
        </p:grpSpPr>
        <p:grpSp>
          <p:nvGrpSpPr>
            <p:cNvPr id="425" name="Agrupar 424">
              <a:extLst>
                <a:ext uri="{FF2B5EF4-FFF2-40B4-BE49-F238E27FC236}">
                  <a16:creationId xmlns:a16="http://schemas.microsoft.com/office/drawing/2014/main" id="{88057E4C-6C0A-4D0B-A8FA-96662B0A8DF5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429" name="CaixaDeTexto 428">
                <a:extLst>
                  <a:ext uri="{FF2B5EF4-FFF2-40B4-BE49-F238E27FC236}">
                    <a16:creationId xmlns:a16="http://schemas.microsoft.com/office/drawing/2014/main" id="{45814BFF-7E4F-45C5-86D2-3D213E7A4A9A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428" name="CaixaDeTexto 427">
                <a:extLst>
                  <a:ext uri="{FF2B5EF4-FFF2-40B4-BE49-F238E27FC236}">
                    <a16:creationId xmlns:a16="http://schemas.microsoft.com/office/drawing/2014/main" id="{0644E620-D3A9-4474-9641-0F100757BCF3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1037" name="CaixaDeTexto 1036">
              <a:extLst>
                <a:ext uri="{FF2B5EF4-FFF2-40B4-BE49-F238E27FC236}">
                  <a16:creationId xmlns:a16="http://schemas.microsoft.com/office/drawing/2014/main" id="{92E8286B-313E-4DE3-A591-79E49987B737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103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6E47DC80-C0A6-4C8C-B87D-D360629562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6" name="Agrupar 535">
            <a:extLst>
              <a:ext uri="{FF2B5EF4-FFF2-40B4-BE49-F238E27FC236}">
                <a16:creationId xmlns:a16="http://schemas.microsoft.com/office/drawing/2014/main" id="{404B31AD-376E-417C-BE1D-C5C6E290B7C4}"/>
              </a:ext>
            </a:extLst>
          </p:cNvPr>
          <p:cNvGrpSpPr/>
          <p:nvPr/>
        </p:nvGrpSpPr>
        <p:grpSpPr>
          <a:xfrm>
            <a:off x="5586709" y="961771"/>
            <a:ext cx="1268973" cy="872715"/>
            <a:chOff x="5577658" y="26201"/>
            <a:chExt cx="1268973" cy="872715"/>
          </a:xfrm>
        </p:grpSpPr>
        <p:grpSp>
          <p:nvGrpSpPr>
            <p:cNvPr id="537" name="Agrupar 536">
              <a:extLst>
                <a:ext uri="{FF2B5EF4-FFF2-40B4-BE49-F238E27FC236}">
                  <a16:creationId xmlns:a16="http://schemas.microsoft.com/office/drawing/2014/main" id="{C9A78C17-EF19-46CC-9163-C4BD0CD6A39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40" name="CaixaDeTexto 539">
                <a:extLst>
                  <a:ext uri="{FF2B5EF4-FFF2-40B4-BE49-F238E27FC236}">
                    <a16:creationId xmlns:a16="http://schemas.microsoft.com/office/drawing/2014/main" id="{2C0FEC59-59AB-40C7-A724-ACA4300EFAF1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41" name="CaixaDeTexto 540">
                <a:extLst>
                  <a:ext uri="{FF2B5EF4-FFF2-40B4-BE49-F238E27FC236}">
                    <a16:creationId xmlns:a16="http://schemas.microsoft.com/office/drawing/2014/main" id="{756DE19C-0BFF-433D-B361-948559F78C1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38" name="CaixaDeTexto 537">
              <a:extLst>
                <a:ext uri="{FF2B5EF4-FFF2-40B4-BE49-F238E27FC236}">
                  <a16:creationId xmlns:a16="http://schemas.microsoft.com/office/drawing/2014/main" id="{4BD1FF59-076E-4FE2-BDC3-D92139A52498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3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F017BB4D-8CE3-4681-A861-A44AE5786E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2" name="Agrupar 541">
            <a:extLst>
              <a:ext uri="{FF2B5EF4-FFF2-40B4-BE49-F238E27FC236}">
                <a16:creationId xmlns:a16="http://schemas.microsoft.com/office/drawing/2014/main" id="{C95BF00B-F0AB-4011-88AA-3498EEFE8690}"/>
              </a:ext>
            </a:extLst>
          </p:cNvPr>
          <p:cNvGrpSpPr/>
          <p:nvPr/>
        </p:nvGrpSpPr>
        <p:grpSpPr>
          <a:xfrm>
            <a:off x="5584109" y="1969938"/>
            <a:ext cx="1268973" cy="872715"/>
            <a:chOff x="5577658" y="26201"/>
            <a:chExt cx="1268973" cy="872715"/>
          </a:xfrm>
        </p:grpSpPr>
        <p:grpSp>
          <p:nvGrpSpPr>
            <p:cNvPr id="543" name="Agrupar 542">
              <a:extLst>
                <a:ext uri="{FF2B5EF4-FFF2-40B4-BE49-F238E27FC236}">
                  <a16:creationId xmlns:a16="http://schemas.microsoft.com/office/drawing/2014/main" id="{46B5B698-1139-487B-B8FB-945C73F9E0A9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46" name="CaixaDeTexto 545">
                <a:extLst>
                  <a:ext uri="{FF2B5EF4-FFF2-40B4-BE49-F238E27FC236}">
                    <a16:creationId xmlns:a16="http://schemas.microsoft.com/office/drawing/2014/main" id="{ECDA78BE-FB16-41D7-ACA4-5A5BC33C7083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47" name="CaixaDeTexto 546">
                <a:extLst>
                  <a:ext uri="{FF2B5EF4-FFF2-40B4-BE49-F238E27FC236}">
                    <a16:creationId xmlns:a16="http://schemas.microsoft.com/office/drawing/2014/main" id="{CD9E04F0-DB60-401E-9B61-B93FC7F37074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44" name="CaixaDeTexto 543">
              <a:extLst>
                <a:ext uri="{FF2B5EF4-FFF2-40B4-BE49-F238E27FC236}">
                  <a16:creationId xmlns:a16="http://schemas.microsoft.com/office/drawing/2014/main" id="{6BD39C6F-C440-4E49-84ED-C23040507702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4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ABC312B3-163E-42B8-8302-DA8CCC94BE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8" name="Agrupar 547">
            <a:extLst>
              <a:ext uri="{FF2B5EF4-FFF2-40B4-BE49-F238E27FC236}">
                <a16:creationId xmlns:a16="http://schemas.microsoft.com/office/drawing/2014/main" id="{A5118BEA-58F6-4AA9-BF90-0B53429FA452}"/>
              </a:ext>
            </a:extLst>
          </p:cNvPr>
          <p:cNvGrpSpPr/>
          <p:nvPr/>
        </p:nvGrpSpPr>
        <p:grpSpPr>
          <a:xfrm>
            <a:off x="5592701" y="2962175"/>
            <a:ext cx="1268973" cy="872715"/>
            <a:chOff x="5577658" y="26201"/>
            <a:chExt cx="1268973" cy="872715"/>
          </a:xfrm>
        </p:grpSpPr>
        <p:grpSp>
          <p:nvGrpSpPr>
            <p:cNvPr id="549" name="Agrupar 548">
              <a:extLst>
                <a:ext uri="{FF2B5EF4-FFF2-40B4-BE49-F238E27FC236}">
                  <a16:creationId xmlns:a16="http://schemas.microsoft.com/office/drawing/2014/main" id="{C34D96DD-5AEF-46FC-9A8A-25F3F2BA8CA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52" name="CaixaDeTexto 551">
                <a:extLst>
                  <a:ext uri="{FF2B5EF4-FFF2-40B4-BE49-F238E27FC236}">
                    <a16:creationId xmlns:a16="http://schemas.microsoft.com/office/drawing/2014/main" id="{2B00CBB6-03EB-4B06-BE58-661353165806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53" name="CaixaDeTexto 552">
                <a:extLst>
                  <a:ext uri="{FF2B5EF4-FFF2-40B4-BE49-F238E27FC236}">
                    <a16:creationId xmlns:a16="http://schemas.microsoft.com/office/drawing/2014/main" id="{9EF89CD9-376D-4A49-A1C3-E30FB789937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50" name="CaixaDeTexto 549">
              <a:extLst>
                <a:ext uri="{FF2B5EF4-FFF2-40B4-BE49-F238E27FC236}">
                  <a16:creationId xmlns:a16="http://schemas.microsoft.com/office/drawing/2014/main" id="{E605BC7B-F749-41EF-88AA-B51B14A8E9E7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5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6D04C611-17F5-4A1E-AC38-3346114363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4" name="Agrupar 553">
            <a:extLst>
              <a:ext uri="{FF2B5EF4-FFF2-40B4-BE49-F238E27FC236}">
                <a16:creationId xmlns:a16="http://schemas.microsoft.com/office/drawing/2014/main" id="{0C353E7E-8D5E-47B2-B99B-0D851548FEE6}"/>
              </a:ext>
            </a:extLst>
          </p:cNvPr>
          <p:cNvGrpSpPr/>
          <p:nvPr/>
        </p:nvGrpSpPr>
        <p:grpSpPr>
          <a:xfrm>
            <a:off x="5590101" y="3970342"/>
            <a:ext cx="1268973" cy="872715"/>
            <a:chOff x="5577658" y="26201"/>
            <a:chExt cx="1268973" cy="872715"/>
          </a:xfrm>
        </p:grpSpPr>
        <p:grpSp>
          <p:nvGrpSpPr>
            <p:cNvPr id="555" name="Agrupar 554">
              <a:extLst>
                <a:ext uri="{FF2B5EF4-FFF2-40B4-BE49-F238E27FC236}">
                  <a16:creationId xmlns:a16="http://schemas.microsoft.com/office/drawing/2014/main" id="{EBA2A401-BA5F-4BFF-996D-63C1FC7961C9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58" name="CaixaDeTexto 557">
                <a:extLst>
                  <a:ext uri="{FF2B5EF4-FFF2-40B4-BE49-F238E27FC236}">
                    <a16:creationId xmlns:a16="http://schemas.microsoft.com/office/drawing/2014/main" id="{621AF4B3-F1BD-4905-9017-DDC51DB48E25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59" name="CaixaDeTexto 558">
                <a:extLst>
                  <a:ext uri="{FF2B5EF4-FFF2-40B4-BE49-F238E27FC236}">
                    <a16:creationId xmlns:a16="http://schemas.microsoft.com/office/drawing/2014/main" id="{F3FA1A24-8D25-4EB9-AA25-CA2C5E8E8DD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56" name="CaixaDeTexto 555">
              <a:extLst>
                <a:ext uri="{FF2B5EF4-FFF2-40B4-BE49-F238E27FC236}">
                  <a16:creationId xmlns:a16="http://schemas.microsoft.com/office/drawing/2014/main" id="{003A9FE5-06BC-45E8-B3AE-7ADFFD27FBBB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5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D35A9C7D-7158-4C9F-A3C6-5A6F6B3B2F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0" name="Agrupar 559">
            <a:extLst>
              <a:ext uri="{FF2B5EF4-FFF2-40B4-BE49-F238E27FC236}">
                <a16:creationId xmlns:a16="http://schemas.microsoft.com/office/drawing/2014/main" id="{4122CAA0-FF47-4615-933E-82CF676BD56D}"/>
              </a:ext>
            </a:extLst>
          </p:cNvPr>
          <p:cNvGrpSpPr/>
          <p:nvPr/>
        </p:nvGrpSpPr>
        <p:grpSpPr>
          <a:xfrm>
            <a:off x="5592156" y="4964422"/>
            <a:ext cx="1268973" cy="872715"/>
            <a:chOff x="5577658" y="26201"/>
            <a:chExt cx="1268973" cy="872715"/>
          </a:xfrm>
        </p:grpSpPr>
        <p:grpSp>
          <p:nvGrpSpPr>
            <p:cNvPr id="561" name="Agrupar 560">
              <a:extLst>
                <a:ext uri="{FF2B5EF4-FFF2-40B4-BE49-F238E27FC236}">
                  <a16:creationId xmlns:a16="http://schemas.microsoft.com/office/drawing/2014/main" id="{6C465F4B-F5B0-4CDA-A634-C2158FB2465C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64" name="CaixaDeTexto 563">
                <a:extLst>
                  <a:ext uri="{FF2B5EF4-FFF2-40B4-BE49-F238E27FC236}">
                    <a16:creationId xmlns:a16="http://schemas.microsoft.com/office/drawing/2014/main" id="{F90EE8DD-D5B1-4FEF-9342-1443201384B9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65" name="CaixaDeTexto 564">
                <a:extLst>
                  <a:ext uri="{FF2B5EF4-FFF2-40B4-BE49-F238E27FC236}">
                    <a16:creationId xmlns:a16="http://schemas.microsoft.com/office/drawing/2014/main" id="{B2BD844F-A302-46D3-ADA4-98E22D647569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62" name="CaixaDeTexto 561">
              <a:extLst>
                <a:ext uri="{FF2B5EF4-FFF2-40B4-BE49-F238E27FC236}">
                  <a16:creationId xmlns:a16="http://schemas.microsoft.com/office/drawing/2014/main" id="{B5E74F9C-51F6-4045-B969-BABE70A632B8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63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C7BA80C3-4380-4311-BF7E-82D408F95F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6" name="Agrupar 565">
            <a:extLst>
              <a:ext uri="{FF2B5EF4-FFF2-40B4-BE49-F238E27FC236}">
                <a16:creationId xmlns:a16="http://schemas.microsoft.com/office/drawing/2014/main" id="{3D809116-B21F-4AD9-BB91-D9C0E1C4D2BF}"/>
              </a:ext>
            </a:extLst>
          </p:cNvPr>
          <p:cNvGrpSpPr/>
          <p:nvPr/>
        </p:nvGrpSpPr>
        <p:grpSpPr>
          <a:xfrm>
            <a:off x="5589556" y="5972589"/>
            <a:ext cx="1268973" cy="872715"/>
            <a:chOff x="5577658" y="26201"/>
            <a:chExt cx="1268973" cy="872715"/>
          </a:xfrm>
        </p:grpSpPr>
        <p:grpSp>
          <p:nvGrpSpPr>
            <p:cNvPr id="567" name="Agrupar 566">
              <a:extLst>
                <a:ext uri="{FF2B5EF4-FFF2-40B4-BE49-F238E27FC236}">
                  <a16:creationId xmlns:a16="http://schemas.microsoft.com/office/drawing/2014/main" id="{44001659-FEA5-41FE-9789-8560609A052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70" name="CaixaDeTexto 569">
                <a:extLst>
                  <a:ext uri="{FF2B5EF4-FFF2-40B4-BE49-F238E27FC236}">
                    <a16:creationId xmlns:a16="http://schemas.microsoft.com/office/drawing/2014/main" id="{E36FA518-750F-47F1-AD74-D5B3687CFDA8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71" name="CaixaDeTexto 570">
                <a:extLst>
                  <a:ext uri="{FF2B5EF4-FFF2-40B4-BE49-F238E27FC236}">
                    <a16:creationId xmlns:a16="http://schemas.microsoft.com/office/drawing/2014/main" id="{1993A604-5573-4775-9A99-54943501519E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68" name="CaixaDeTexto 567">
              <a:extLst>
                <a:ext uri="{FF2B5EF4-FFF2-40B4-BE49-F238E27FC236}">
                  <a16:creationId xmlns:a16="http://schemas.microsoft.com/office/drawing/2014/main" id="{7ABB83B8-3F98-410C-A033-9E3FD0A0EF39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6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DC241DB3-2F19-4905-8F3F-97EE73DA4E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2" name="Agrupar 571">
            <a:extLst>
              <a:ext uri="{FF2B5EF4-FFF2-40B4-BE49-F238E27FC236}">
                <a16:creationId xmlns:a16="http://schemas.microsoft.com/office/drawing/2014/main" id="{D679027B-908C-450A-BCF2-F384ACECA261}"/>
              </a:ext>
            </a:extLst>
          </p:cNvPr>
          <p:cNvGrpSpPr/>
          <p:nvPr/>
        </p:nvGrpSpPr>
        <p:grpSpPr>
          <a:xfrm>
            <a:off x="5598148" y="6964826"/>
            <a:ext cx="1268973" cy="872715"/>
            <a:chOff x="5577658" y="26201"/>
            <a:chExt cx="1268973" cy="872715"/>
          </a:xfrm>
        </p:grpSpPr>
        <p:grpSp>
          <p:nvGrpSpPr>
            <p:cNvPr id="573" name="Agrupar 572">
              <a:extLst>
                <a:ext uri="{FF2B5EF4-FFF2-40B4-BE49-F238E27FC236}">
                  <a16:creationId xmlns:a16="http://schemas.microsoft.com/office/drawing/2014/main" id="{9AE7816F-6B0C-4E05-AA66-D991CB50A774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76" name="CaixaDeTexto 575">
                <a:extLst>
                  <a:ext uri="{FF2B5EF4-FFF2-40B4-BE49-F238E27FC236}">
                    <a16:creationId xmlns:a16="http://schemas.microsoft.com/office/drawing/2014/main" id="{D24ACFCE-39F5-41B2-B0A4-ABC58AE71334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77" name="CaixaDeTexto 576">
                <a:extLst>
                  <a:ext uri="{FF2B5EF4-FFF2-40B4-BE49-F238E27FC236}">
                    <a16:creationId xmlns:a16="http://schemas.microsoft.com/office/drawing/2014/main" id="{D43CC1D6-035B-4A99-B890-9B7402688D3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74" name="CaixaDeTexto 573">
              <a:extLst>
                <a:ext uri="{FF2B5EF4-FFF2-40B4-BE49-F238E27FC236}">
                  <a16:creationId xmlns:a16="http://schemas.microsoft.com/office/drawing/2014/main" id="{CA86B7F8-BACA-45A5-9F02-07FC4C2F1A62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7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F3A5B25D-985F-4710-8869-08E9E617E8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8" name="Agrupar 577">
            <a:extLst>
              <a:ext uri="{FF2B5EF4-FFF2-40B4-BE49-F238E27FC236}">
                <a16:creationId xmlns:a16="http://schemas.microsoft.com/office/drawing/2014/main" id="{B4EDFFB9-A34A-4564-980B-DE52E633C228}"/>
              </a:ext>
            </a:extLst>
          </p:cNvPr>
          <p:cNvGrpSpPr/>
          <p:nvPr/>
        </p:nvGrpSpPr>
        <p:grpSpPr>
          <a:xfrm>
            <a:off x="5595548" y="7972993"/>
            <a:ext cx="1268973" cy="872715"/>
            <a:chOff x="5577658" y="26201"/>
            <a:chExt cx="1268973" cy="872715"/>
          </a:xfrm>
        </p:grpSpPr>
        <p:grpSp>
          <p:nvGrpSpPr>
            <p:cNvPr id="579" name="Agrupar 578">
              <a:extLst>
                <a:ext uri="{FF2B5EF4-FFF2-40B4-BE49-F238E27FC236}">
                  <a16:creationId xmlns:a16="http://schemas.microsoft.com/office/drawing/2014/main" id="{37D82F78-C99E-487A-AAC8-94FE27349321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82" name="CaixaDeTexto 581">
                <a:extLst>
                  <a:ext uri="{FF2B5EF4-FFF2-40B4-BE49-F238E27FC236}">
                    <a16:creationId xmlns:a16="http://schemas.microsoft.com/office/drawing/2014/main" id="{32A8A707-8D32-456C-B5D0-97627EDEB281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83" name="CaixaDeTexto 582">
                <a:extLst>
                  <a:ext uri="{FF2B5EF4-FFF2-40B4-BE49-F238E27FC236}">
                    <a16:creationId xmlns:a16="http://schemas.microsoft.com/office/drawing/2014/main" id="{715B2D53-9530-4F82-8E83-E2F7D5CDACB3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80" name="CaixaDeTexto 579">
              <a:extLst>
                <a:ext uri="{FF2B5EF4-FFF2-40B4-BE49-F238E27FC236}">
                  <a16:creationId xmlns:a16="http://schemas.microsoft.com/office/drawing/2014/main" id="{A5E48392-8D4B-434F-BAD3-E47C208CA0E0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8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3EF4F9EA-D97D-4046-A350-7924D71F13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4" name="Agrupar 583">
            <a:extLst>
              <a:ext uri="{FF2B5EF4-FFF2-40B4-BE49-F238E27FC236}">
                <a16:creationId xmlns:a16="http://schemas.microsoft.com/office/drawing/2014/main" id="{CC8B72EA-5C70-45D1-A841-21C06EFDE046}"/>
              </a:ext>
            </a:extLst>
          </p:cNvPr>
          <p:cNvGrpSpPr/>
          <p:nvPr/>
        </p:nvGrpSpPr>
        <p:grpSpPr>
          <a:xfrm>
            <a:off x="5601926" y="8990311"/>
            <a:ext cx="1268973" cy="872715"/>
            <a:chOff x="5577658" y="26201"/>
            <a:chExt cx="1268973" cy="872715"/>
          </a:xfrm>
        </p:grpSpPr>
        <p:grpSp>
          <p:nvGrpSpPr>
            <p:cNvPr id="585" name="Agrupar 584">
              <a:extLst>
                <a:ext uri="{FF2B5EF4-FFF2-40B4-BE49-F238E27FC236}">
                  <a16:creationId xmlns:a16="http://schemas.microsoft.com/office/drawing/2014/main" id="{CFF968A5-AC3A-4DEB-AE26-9BF6F38ACBA2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88" name="CaixaDeTexto 587">
                <a:extLst>
                  <a:ext uri="{FF2B5EF4-FFF2-40B4-BE49-F238E27FC236}">
                    <a16:creationId xmlns:a16="http://schemas.microsoft.com/office/drawing/2014/main" id="{562E8981-8983-4A7C-ACDC-FA6FF5C754FA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89" name="CaixaDeTexto 588">
                <a:extLst>
                  <a:ext uri="{FF2B5EF4-FFF2-40B4-BE49-F238E27FC236}">
                    <a16:creationId xmlns:a16="http://schemas.microsoft.com/office/drawing/2014/main" id="{07C6831C-335E-4CD1-A4FB-07F5CFB05834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86" name="CaixaDeTexto 585">
              <a:extLst>
                <a:ext uri="{FF2B5EF4-FFF2-40B4-BE49-F238E27FC236}">
                  <a16:creationId xmlns:a16="http://schemas.microsoft.com/office/drawing/2014/main" id="{81F302E9-7284-4083-A40A-3998F81E888C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8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E89CCFB4-9AD1-47EF-9F6D-2CAC2247A2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0" name="Agrupar 589">
            <a:extLst>
              <a:ext uri="{FF2B5EF4-FFF2-40B4-BE49-F238E27FC236}">
                <a16:creationId xmlns:a16="http://schemas.microsoft.com/office/drawing/2014/main" id="{D33BCD90-2DCA-4AFD-A098-BA7B8A000F06}"/>
              </a:ext>
            </a:extLst>
          </p:cNvPr>
          <p:cNvGrpSpPr/>
          <p:nvPr/>
        </p:nvGrpSpPr>
        <p:grpSpPr>
          <a:xfrm>
            <a:off x="-16606" y="30804"/>
            <a:ext cx="1268973" cy="872715"/>
            <a:chOff x="5577658" y="26201"/>
            <a:chExt cx="1268973" cy="872715"/>
          </a:xfrm>
        </p:grpSpPr>
        <p:grpSp>
          <p:nvGrpSpPr>
            <p:cNvPr id="591" name="Agrupar 590">
              <a:extLst>
                <a:ext uri="{FF2B5EF4-FFF2-40B4-BE49-F238E27FC236}">
                  <a16:creationId xmlns:a16="http://schemas.microsoft.com/office/drawing/2014/main" id="{AB5D98B9-2BBF-43A8-A88A-12D2D6854080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594" name="CaixaDeTexto 593">
                <a:extLst>
                  <a:ext uri="{FF2B5EF4-FFF2-40B4-BE49-F238E27FC236}">
                    <a16:creationId xmlns:a16="http://schemas.microsoft.com/office/drawing/2014/main" id="{BBDFC77F-23A8-45B1-B196-0F988CB57577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595" name="CaixaDeTexto 594">
                <a:extLst>
                  <a:ext uri="{FF2B5EF4-FFF2-40B4-BE49-F238E27FC236}">
                    <a16:creationId xmlns:a16="http://schemas.microsoft.com/office/drawing/2014/main" id="{788AD829-E8AB-4D8A-BD63-65F9155316A0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pt-BR" sz="10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CENTRAL DE ATENDIMENTO</a:t>
                </a:r>
              </a:p>
            </p:txBody>
          </p:sp>
        </p:grpSp>
        <p:sp>
          <p:nvSpPr>
            <p:cNvPr id="592" name="CaixaDeTexto 591">
              <a:extLst>
                <a:ext uri="{FF2B5EF4-FFF2-40B4-BE49-F238E27FC236}">
                  <a16:creationId xmlns:a16="http://schemas.microsoft.com/office/drawing/2014/main" id="{0A49B9F3-3D5C-4F67-B7C5-40157CFA8524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93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BF502813-93F1-46CE-AE93-6E74F82FAE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6" name="Agrupar 595">
            <a:extLst>
              <a:ext uri="{FF2B5EF4-FFF2-40B4-BE49-F238E27FC236}">
                <a16:creationId xmlns:a16="http://schemas.microsoft.com/office/drawing/2014/main" id="{BA2C0D29-9645-4727-BFC5-AD9094EEFFB5}"/>
              </a:ext>
            </a:extLst>
          </p:cNvPr>
          <p:cNvGrpSpPr/>
          <p:nvPr/>
        </p:nvGrpSpPr>
        <p:grpSpPr>
          <a:xfrm>
            <a:off x="-7555" y="995558"/>
            <a:ext cx="1268973" cy="872715"/>
            <a:chOff x="5577658" y="26201"/>
            <a:chExt cx="1268973" cy="872715"/>
          </a:xfrm>
        </p:grpSpPr>
        <p:grpSp>
          <p:nvGrpSpPr>
            <p:cNvPr id="597" name="Agrupar 596">
              <a:extLst>
                <a:ext uri="{FF2B5EF4-FFF2-40B4-BE49-F238E27FC236}">
                  <a16:creationId xmlns:a16="http://schemas.microsoft.com/office/drawing/2014/main" id="{C5F54530-BD0A-4CFF-83DA-C766A632C924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00" name="CaixaDeTexto 599">
                <a:extLst>
                  <a:ext uri="{FF2B5EF4-FFF2-40B4-BE49-F238E27FC236}">
                    <a16:creationId xmlns:a16="http://schemas.microsoft.com/office/drawing/2014/main" id="{57DD890E-44FF-4767-A0FC-0CC678264FB5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01" name="CaixaDeTexto 600">
                <a:extLst>
                  <a:ext uri="{FF2B5EF4-FFF2-40B4-BE49-F238E27FC236}">
                    <a16:creationId xmlns:a16="http://schemas.microsoft.com/office/drawing/2014/main" id="{C625492A-CA3C-42B8-AC39-EFC58B04438D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598" name="CaixaDeTexto 597">
              <a:extLst>
                <a:ext uri="{FF2B5EF4-FFF2-40B4-BE49-F238E27FC236}">
                  <a16:creationId xmlns:a16="http://schemas.microsoft.com/office/drawing/2014/main" id="{BE940BE7-4A15-4983-A422-A4C74ED5DF03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59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E3C32828-4C95-4ED3-8006-BD14943636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2" name="Agrupar 601">
            <a:extLst>
              <a:ext uri="{FF2B5EF4-FFF2-40B4-BE49-F238E27FC236}">
                <a16:creationId xmlns:a16="http://schemas.microsoft.com/office/drawing/2014/main" id="{CC593565-A0C3-428E-8FF6-08FF1CFC4F24}"/>
              </a:ext>
            </a:extLst>
          </p:cNvPr>
          <p:cNvGrpSpPr/>
          <p:nvPr/>
        </p:nvGrpSpPr>
        <p:grpSpPr>
          <a:xfrm>
            <a:off x="-10155" y="2003725"/>
            <a:ext cx="1268973" cy="872715"/>
            <a:chOff x="5577658" y="26201"/>
            <a:chExt cx="1268973" cy="872715"/>
          </a:xfrm>
        </p:grpSpPr>
        <p:grpSp>
          <p:nvGrpSpPr>
            <p:cNvPr id="603" name="Agrupar 602">
              <a:extLst>
                <a:ext uri="{FF2B5EF4-FFF2-40B4-BE49-F238E27FC236}">
                  <a16:creationId xmlns:a16="http://schemas.microsoft.com/office/drawing/2014/main" id="{DE873565-A1CD-4F28-8BB5-C8179957C385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06" name="CaixaDeTexto 605">
                <a:extLst>
                  <a:ext uri="{FF2B5EF4-FFF2-40B4-BE49-F238E27FC236}">
                    <a16:creationId xmlns:a16="http://schemas.microsoft.com/office/drawing/2014/main" id="{A0F8676A-10DD-418C-946D-B693AE985555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07" name="CaixaDeTexto 606">
                <a:extLst>
                  <a:ext uri="{FF2B5EF4-FFF2-40B4-BE49-F238E27FC236}">
                    <a16:creationId xmlns:a16="http://schemas.microsoft.com/office/drawing/2014/main" id="{F76CBD83-5B47-4411-AF9D-318DB476C1A2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04" name="CaixaDeTexto 603">
              <a:extLst>
                <a:ext uri="{FF2B5EF4-FFF2-40B4-BE49-F238E27FC236}">
                  <a16:creationId xmlns:a16="http://schemas.microsoft.com/office/drawing/2014/main" id="{BA052663-72F8-4598-A39D-7AAD65CD668F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0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55D60F9F-4871-4F81-8EB8-63E6716CA6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8" name="Agrupar 607">
            <a:extLst>
              <a:ext uri="{FF2B5EF4-FFF2-40B4-BE49-F238E27FC236}">
                <a16:creationId xmlns:a16="http://schemas.microsoft.com/office/drawing/2014/main" id="{AE8BAC57-3D6C-4C0F-806B-7FAC33C93EA7}"/>
              </a:ext>
            </a:extLst>
          </p:cNvPr>
          <p:cNvGrpSpPr/>
          <p:nvPr/>
        </p:nvGrpSpPr>
        <p:grpSpPr>
          <a:xfrm>
            <a:off x="-1563" y="2995962"/>
            <a:ext cx="1268973" cy="872715"/>
            <a:chOff x="5577658" y="26201"/>
            <a:chExt cx="1268973" cy="872715"/>
          </a:xfrm>
        </p:grpSpPr>
        <p:grpSp>
          <p:nvGrpSpPr>
            <p:cNvPr id="609" name="Agrupar 608">
              <a:extLst>
                <a:ext uri="{FF2B5EF4-FFF2-40B4-BE49-F238E27FC236}">
                  <a16:creationId xmlns:a16="http://schemas.microsoft.com/office/drawing/2014/main" id="{E88C8C2B-1154-4405-AE09-728692D565F7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12" name="CaixaDeTexto 611">
                <a:extLst>
                  <a:ext uri="{FF2B5EF4-FFF2-40B4-BE49-F238E27FC236}">
                    <a16:creationId xmlns:a16="http://schemas.microsoft.com/office/drawing/2014/main" id="{BDA41A95-4061-4C49-82AC-0B417F243C8F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13" name="CaixaDeTexto 612">
                <a:extLst>
                  <a:ext uri="{FF2B5EF4-FFF2-40B4-BE49-F238E27FC236}">
                    <a16:creationId xmlns:a16="http://schemas.microsoft.com/office/drawing/2014/main" id="{891B8CF3-36D9-440F-8B25-612CEF92EF4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10" name="CaixaDeTexto 609">
              <a:extLst>
                <a:ext uri="{FF2B5EF4-FFF2-40B4-BE49-F238E27FC236}">
                  <a16:creationId xmlns:a16="http://schemas.microsoft.com/office/drawing/2014/main" id="{48C9F683-A7C2-4EA5-9981-0A9D1CC558AE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1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EAF4A7DD-F5EF-4C10-8FD3-C913C3FA50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14" name="Agrupar 613">
            <a:extLst>
              <a:ext uri="{FF2B5EF4-FFF2-40B4-BE49-F238E27FC236}">
                <a16:creationId xmlns:a16="http://schemas.microsoft.com/office/drawing/2014/main" id="{06F2FD11-6BA5-449F-B418-58A57B0EBAA4}"/>
              </a:ext>
            </a:extLst>
          </p:cNvPr>
          <p:cNvGrpSpPr/>
          <p:nvPr/>
        </p:nvGrpSpPr>
        <p:grpSpPr>
          <a:xfrm>
            <a:off x="-4163" y="4004129"/>
            <a:ext cx="1268973" cy="872715"/>
            <a:chOff x="5577658" y="26201"/>
            <a:chExt cx="1268973" cy="872715"/>
          </a:xfrm>
        </p:grpSpPr>
        <p:grpSp>
          <p:nvGrpSpPr>
            <p:cNvPr id="615" name="Agrupar 614">
              <a:extLst>
                <a:ext uri="{FF2B5EF4-FFF2-40B4-BE49-F238E27FC236}">
                  <a16:creationId xmlns:a16="http://schemas.microsoft.com/office/drawing/2014/main" id="{1E99CDAA-C3C6-4A93-9F3C-61F9DB8843C8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18" name="CaixaDeTexto 617">
                <a:extLst>
                  <a:ext uri="{FF2B5EF4-FFF2-40B4-BE49-F238E27FC236}">
                    <a16:creationId xmlns:a16="http://schemas.microsoft.com/office/drawing/2014/main" id="{E9DDEDF1-B751-4F8B-96A2-2F4EDBB362C1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19" name="CaixaDeTexto 618">
                <a:extLst>
                  <a:ext uri="{FF2B5EF4-FFF2-40B4-BE49-F238E27FC236}">
                    <a16:creationId xmlns:a16="http://schemas.microsoft.com/office/drawing/2014/main" id="{0262D49A-4D19-42FB-AEFA-8E666B7033DD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16" name="CaixaDeTexto 615">
              <a:extLst>
                <a:ext uri="{FF2B5EF4-FFF2-40B4-BE49-F238E27FC236}">
                  <a16:creationId xmlns:a16="http://schemas.microsoft.com/office/drawing/2014/main" id="{8AE27C05-B71E-418D-9C0A-6C2CAB1A67F0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1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375E2AB0-4797-44BA-96EF-6D3DFF99CA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20" name="Agrupar 619">
            <a:extLst>
              <a:ext uri="{FF2B5EF4-FFF2-40B4-BE49-F238E27FC236}">
                <a16:creationId xmlns:a16="http://schemas.microsoft.com/office/drawing/2014/main" id="{3F579969-C958-40C1-8263-7644DECA7FD9}"/>
              </a:ext>
            </a:extLst>
          </p:cNvPr>
          <p:cNvGrpSpPr/>
          <p:nvPr/>
        </p:nvGrpSpPr>
        <p:grpSpPr>
          <a:xfrm>
            <a:off x="-2108" y="4998209"/>
            <a:ext cx="1268973" cy="872715"/>
            <a:chOff x="5577658" y="26201"/>
            <a:chExt cx="1268973" cy="872715"/>
          </a:xfrm>
        </p:grpSpPr>
        <p:grpSp>
          <p:nvGrpSpPr>
            <p:cNvPr id="621" name="Agrupar 620">
              <a:extLst>
                <a:ext uri="{FF2B5EF4-FFF2-40B4-BE49-F238E27FC236}">
                  <a16:creationId xmlns:a16="http://schemas.microsoft.com/office/drawing/2014/main" id="{ED0DDED7-616E-4F01-979E-E292ACA0796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24" name="CaixaDeTexto 623">
                <a:extLst>
                  <a:ext uri="{FF2B5EF4-FFF2-40B4-BE49-F238E27FC236}">
                    <a16:creationId xmlns:a16="http://schemas.microsoft.com/office/drawing/2014/main" id="{586B526A-4260-424E-BBFE-9683F4687B4C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25" name="CaixaDeTexto 624">
                <a:extLst>
                  <a:ext uri="{FF2B5EF4-FFF2-40B4-BE49-F238E27FC236}">
                    <a16:creationId xmlns:a16="http://schemas.microsoft.com/office/drawing/2014/main" id="{4B1E861A-C6BA-4949-ADDF-0500EF98CA0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22" name="CaixaDeTexto 621">
              <a:extLst>
                <a:ext uri="{FF2B5EF4-FFF2-40B4-BE49-F238E27FC236}">
                  <a16:creationId xmlns:a16="http://schemas.microsoft.com/office/drawing/2014/main" id="{32965C98-A7BB-4F46-B5B8-892F33333081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23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42875546-AC83-4ABE-9161-1D494ED647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26" name="Agrupar 625">
            <a:extLst>
              <a:ext uri="{FF2B5EF4-FFF2-40B4-BE49-F238E27FC236}">
                <a16:creationId xmlns:a16="http://schemas.microsoft.com/office/drawing/2014/main" id="{74CCFC39-1534-4CF5-B0C4-F8358EDBF4BD}"/>
              </a:ext>
            </a:extLst>
          </p:cNvPr>
          <p:cNvGrpSpPr/>
          <p:nvPr/>
        </p:nvGrpSpPr>
        <p:grpSpPr>
          <a:xfrm>
            <a:off x="-4708" y="6006376"/>
            <a:ext cx="1268973" cy="872715"/>
            <a:chOff x="5577658" y="26201"/>
            <a:chExt cx="1268973" cy="872715"/>
          </a:xfrm>
        </p:grpSpPr>
        <p:grpSp>
          <p:nvGrpSpPr>
            <p:cNvPr id="627" name="Agrupar 626">
              <a:extLst>
                <a:ext uri="{FF2B5EF4-FFF2-40B4-BE49-F238E27FC236}">
                  <a16:creationId xmlns:a16="http://schemas.microsoft.com/office/drawing/2014/main" id="{1A468048-0638-409C-9EC6-B6F4DF2F971D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30" name="CaixaDeTexto 629">
                <a:extLst>
                  <a:ext uri="{FF2B5EF4-FFF2-40B4-BE49-F238E27FC236}">
                    <a16:creationId xmlns:a16="http://schemas.microsoft.com/office/drawing/2014/main" id="{FA91A2B7-F7A7-4825-894E-C6D971D05F8E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31" name="CaixaDeTexto 630">
                <a:extLst>
                  <a:ext uri="{FF2B5EF4-FFF2-40B4-BE49-F238E27FC236}">
                    <a16:creationId xmlns:a16="http://schemas.microsoft.com/office/drawing/2014/main" id="{1B9DDA96-EAC4-47B2-BBCE-434C04F701E1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28" name="CaixaDeTexto 627">
              <a:extLst>
                <a:ext uri="{FF2B5EF4-FFF2-40B4-BE49-F238E27FC236}">
                  <a16:creationId xmlns:a16="http://schemas.microsoft.com/office/drawing/2014/main" id="{612C995E-C0DF-42F6-A458-9FF86A728FF8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29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148D57B1-E6E2-407C-848F-F25312B8C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2" name="Agrupar 631">
            <a:extLst>
              <a:ext uri="{FF2B5EF4-FFF2-40B4-BE49-F238E27FC236}">
                <a16:creationId xmlns:a16="http://schemas.microsoft.com/office/drawing/2014/main" id="{ACBAC9C3-B719-4328-BFD8-125B0B01815F}"/>
              </a:ext>
            </a:extLst>
          </p:cNvPr>
          <p:cNvGrpSpPr/>
          <p:nvPr/>
        </p:nvGrpSpPr>
        <p:grpSpPr>
          <a:xfrm>
            <a:off x="3884" y="6998613"/>
            <a:ext cx="1268973" cy="872715"/>
            <a:chOff x="5577658" y="26201"/>
            <a:chExt cx="1268973" cy="872715"/>
          </a:xfrm>
        </p:grpSpPr>
        <p:grpSp>
          <p:nvGrpSpPr>
            <p:cNvPr id="633" name="Agrupar 632">
              <a:extLst>
                <a:ext uri="{FF2B5EF4-FFF2-40B4-BE49-F238E27FC236}">
                  <a16:creationId xmlns:a16="http://schemas.microsoft.com/office/drawing/2014/main" id="{DAD06E29-C601-4A29-8BB8-542840679A17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36" name="CaixaDeTexto 635">
                <a:extLst>
                  <a:ext uri="{FF2B5EF4-FFF2-40B4-BE49-F238E27FC236}">
                    <a16:creationId xmlns:a16="http://schemas.microsoft.com/office/drawing/2014/main" id="{052F1670-A4A4-4056-8B44-38359F62E388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37" name="CaixaDeTexto 636">
                <a:extLst>
                  <a:ext uri="{FF2B5EF4-FFF2-40B4-BE49-F238E27FC236}">
                    <a16:creationId xmlns:a16="http://schemas.microsoft.com/office/drawing/2014/main" id="{3DD66847-445E-4876-9241-E6C7F126FD2C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34" name="CaixaDeTexto 633">
              <a:extLst>
                <a:ext uri="{FF2B5EF4-FFF2-40B4-BE49-F238E27FC236}">
                  <a16:creationId xmlns:a16="http://schemas.microsoft.com/office/drawing/2014/main" id="{34CDAA02-0DB0-4026-8204-A68F30858342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35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A7A0845A-9E5C-4107-A421-E7C817003B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8" name="Agrupar 637">
            <a:extLst>
              <a:ext uri="{FF2B5EF4-FFF2-40B4-BE49-F238E27FC236}">
                <a16:creationId xmlns:a16="http://schemas.microsoft.com/office/drawing/2014/main" id="{FC277C91-7146-44A8-BCDF-6EBE7F42EBD1}"/>
              </a:ext>
            </a:extLst>
          </p:cNvPr>
          <p:cNvGrpSpPr/>
          <p:nvPr/>
        </p:nvGrpSpPr>
        <p:grpSpPr>
          <a:xfrm>
            <a:off x="1284" y="8006780"/>
            <a:ext cx="1268973" cy="872715"/>
            <a:chOff x="5577658" y="26201"/>
            <a:chExt cx="1268973" cy="872715"/>
          </a:xfrm>
        </p:grpSpPr>
        <p:grpSp>
          <p:nvGrpSpPr>
            <p:cNvPr id="639" name="Agrupar 638">
              <a:extLst>
                <a:ext uri="{FF2B5EF4-FFF2-40B4-BE49-F238E27FC236}">
                  <a16:creationId xmlns:a16="http://schemas.microsoft.com/office/drawing/2014/main" id="{C10450B0-4307-4F44-82F7-2812AAB38ACB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42" name="CaixaDeTexto 641">
                <a:extLst>
                  <a:ext uri="{FF2B5EF4-FFF2-40B4-BE49-F238E27FC236}">
                    <a16:creationId xmlns:a16="http://schemas.microsoft.com/office/drawing/2014/main" id="{575264B5-41A9-4838-ADEB-20A91862CC86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43" name="CaixaDeTexto 642">
                <a:extLst>
                  <a:ext uri="{FF2B5EF4-FFF2-40B4-BE49-F238E27FC236}">
                    <a16:creationId xmlns:a16="http://schemas.microsoft.com/office/drawing/2014/main" id="{2DE298A3-0E74-43FF-A9F3-92C3957A598B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40" name="CaixaDeTexto 639">
              <a:extLst>
                <a:ext uri="{FF2B5EF4-FFF2-40B4-BE49-F238E27FC236}">
                  <a16:creationId xmlns:a16="http://schemas.microsoft.com/office/drawing/2014/main" id="{8578A345-7745-4FB1-8E4F-4D8F8B3C159A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41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59F65964-AB86-4C28-81EF-058B48504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44" name="Agrupar 643">
            <a:extLst>
              <a:ext uri="{FF2B5EF4-FFF2-40B4-BE49-F238E27FC236}">
                <a16:creationId xmlns:a16="http://schemas.microsoft.com/office/drawing/2014/main" id="{6DD81183-C4EF-4121-9177-1F73511A7F19}"/>
              </a:ext>
            </a:extLst>
          </p:cNvPr>
          <p:cNvGrpSpPr/>
          <p:nvPr/>
        </p:nvGrpSpPr>
        <p:grpSpPr>
          <a:xfrm>
            <a:off x="7662" y="9024098"/>
            <a:ext cx="1268973" cy="872715"/>
            <a:chOff x="5577658" y="26201"/>
            <a:chExt cx="1268973" cy="872715"/>
          </a:xfrm>
        </p:grpSpPr>
        <p:grpSp>
          <p:nvGrpSpPr>
            <p:cNvPr id="645" name="Agrupar 644">
              <a:extLst>
                <a:ext uri="{FF2B5EF4-FFF2-40B4-BE49-F238E27FC236}">
                  <a16:creationId xmlns:a16="http://schemas.microsoft.com/office/drawing/2014/main" id="{FA1A1EC0-EC4A-4601-AECB-4B506DEEFAD0}"/>
                </a:ext>
              </a:extLst>
            </p:cNvPr>
            <p:cNvGrpSpPr/>
            <p:nvPr/>
          </p:nvGrpSpPr>
          <p:grpSpPr>
            <a:xfrm>
              <a:off x="5577658" y="336119"/>
              <a:ext cx="1265696" cy="562797"/>
              <a:chOff x="5748041" y="232718"/>
              <a:chExt cx="1265696" cy="562797"/>
            </a:xfrm>
          </p:grpSpPr>
          <p:sp>
            <p:nvSpPr>
              <p:cNvPr id="648" name="CaixaDeTexto 647">
                <a:extLst>
                  <a:ext uri="{FF2B5EF4-FFF2-40B4-BE49-F238E27FC236}">
                    <a16:creationId xmlns:a16="http://schemas.microsoft.com/office/drawing/2014/main" id="{01F89A7A-7E73-4906-AAC5-EF5410D1C517}"/>
                  </a:ext>
                </a:extLst>
              </p:cNvPr>
              <p:cNvSpPr txBox="1"/>
              <p:nvPr/>
            </p:nvSpPr>
            <p:spPr>
              <a:xfrm>
                <a:off x="5749044" y="441572"/>
                <a:ext cx="1221909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500" dirty="0">
                  <a:latin typeface="Arial Black" panose="020B0A04020102020204" pitchFamily="34" charset="0"/>
                </a:endParaRPr>
              </a:p>
              <a:p>
                <a:pPr algn="ctr"/>
                <a:r>
                  <a:rPr lang="pt-BR" sz="200" dirty="0"/>
                  <a:t>   </a:t>
                </a:r>
              </a:p>
              <a:p>
                <a:pPr algn="ctr"/>
                <a:r>
                  <a:rPr lang="pt-BR" sz="200" dirty="0"/>
                  <a:t> </a:t>
                </a:r>
                <a:r>
                  <a:rPr lang="pt-BR" sz="1000" dirty="0"/>
                  <a:t>      </a:t>
                </a:r>
                <a:r>
                  <a:rPr lang="pt-BR" sz="700" dirty="0">
                    <a:latin typeface="Arial Black" panose="020B0A04020102020204" pitchFamily="34" charset="0"/>
                  </a:rPr>
                  <a:t>17 </a:t>
                </a:r>
                <a:r>
                  <a:rPr lang="pt-BR" sz="900" dirty="0">
                    <a:latin typeface="Arial Black" panose="020B0A04020102020204" pitchFamily="34" charset="0"/>
                  </a:rPr>
                  <a:t>919191919</a:t>
                </a:r>
                <a:endParaRPr lang="pt-BR" sz="1100" dirty="0">
                  <a:latin typeface="Arial Black" panose="020B0A04020102020204" pitchFamily="34" charset="0"/>
                </a:endParaRPr>
              </a:p>
            </p:txBody>
          </p:sp>
          <p:sp>
            <p:nvSpPr>
              <p:cNvPr id="649" name="CaixaDeTexto 648">
                <a:extLst>
                  <a:ext uri="{FF2B5EF4-FFF2-40B4-BE49-F238E27FC236}">
                    <a16:creationId xmlns:a16="http://schemas.microsoft.com/office/drawing/2014/main" id="{1CDF4F9C-04F6-4BBE-90CC-CADABAA0AECD}"/>
                  </a:ext>
                </a:extLst>
              </p:cNvPr>
              <p:cNvSpPr txBox="1"/>
              <p:nvPr/>
            </p:nvSpPr>
            <p:spPr>
              <a:xfrm>
                <a:off x="5748041" y="232718"/>
                <a:ext cx="12656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CENTRAL DE ATENDIMENTO</a:t>
                </a:r>
              </a:p>
            </p:txBody>
          </p:sp>
        </p:grpSp>
        <p:sp>
          <p:nvSpPr>
            <p:cNvPr id="646" name="CaixaDeTexto 645">
              <a:extLst>
                <a:ext uri="{FF2B5EF4-FFF2-40B4-BE49-F238E27FC236}">
                  <a16:creationId xmlns:a16="http://schemas.microsoft.com/office/drawing/2014/main" id="{00CED0C6-9968-4928-BCB0-F21406B54020}"/>
                </a:ext>
              </a:extLst>
            </p:cNvPr>
            <p:cNvSpPr txBox="1"/>
            <p:nvPr/>
          </p:nvSpPr>
          <p:spPr>
            <a:xfrm>
              <a:off x="5580935" y="26201"/>
              <a:ext cx="1265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>
                  <a:latin typeface="Impact" panose="020B0806030902050204" pitchFamily="34" charset="0"/>
                </a:rPr>
                <a:t>PEGUE UM</a:t>
              </a:r>
            </a:p>
          </p:txBody>
        </p:sp>
        <p:pic>
          <p:nvPicPr>
            <p:cNvPr id="647" name="Picture 6" descr="Vídeo de aluno divulgado no WhatsApp não é em nenhuma escola municipal de  Itaúna | Notícias de Itaúna">
              <a:extLst>
                <a:ext uri="{FF2B5EF4-FFF2-40B4-BE49-F238E27FC236}">
                  <a16:creationId xmlns:a16="http://schemas.microsoft.com/office/drawing/2014/main" id="{398D3435-7B0E-476F-9F8B-15D5627DB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4564" y="690789"/>
              <a:ext cx="163295" cy="163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1" name="CaixaDeTexto 1040">
            <a:extLst>
              <a:ext uri="{FF2B5EF4-FFF2-40B4-BE49-F238E27FC236}">
                <a16:creationId xmlns:a16="http://schemas.microsoft.com/office/drawing/2014/main" id="{C77DC9F3-2829-41CE-9F22-16768FE437D8}"/>
              </a:ext>
            </a:extLst>
          </p:cNvPr>
          <p:cNvSpPr txBox="1"/>
          <p:nvPr/>
        </p:nvSpPr>
        <p:spPr>
          <a:xfrm>
            <a:off x="1249090" y="2541930"/>
            <a:ext cx="4325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 Black" panose="020B0A04020102020204" pitchFamily="34" charset="0"/>
              </a:rPr>
              <a:t>HÁ VAGAS PARA:</a:t>
            </a:r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3B98B181-1694-4733-8F8F-F90908A3589A}"/>
              </a:ext>
            </a:extLst>
          </p:cNvPr>
          <p:cNvSpPr txBox="1"/>
          <p:nvPr/>
        </p:nvSpPr>
        <p:spPr>
          <a:xfrm>
            <a:off x="1075501" y="6149512"/>
            <a:ext cx="4734738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spc="3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APRENDA A GANHAR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600" spc="3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spc="3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R$ 1 MIL A R$ 5 MIL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600" spc="3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800" spc="3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NAS HORAS LIVRES</a:t>
            </a:r>
          </a:p>
        </p:txBody>
      </p:sp>
    </p:spTree>
    <p:extLst>
      <p:ext uri="{BB962C8B-B14F-4D97-AF65-F5344CB8AC3E}">
        <p14:creationId xmlns:p14="http://schemas.microsoft.com/office/powerpoint/2010/main" val="3550322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2511</TotalTime>
  <Words>294</Words>
  <Application>Microsoft Office PowerPoint</Application>
  <PresentationFormat>Papel A4 (210 x 297 mm)</PresentationFormat>
  <Paragraphs>176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Calibri Light</vt:lpstr>
      <vt:lpstr>Impact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Arruda</dc:creator>
  <cp:lastModifiedBy>Fernando Arruda</cp:lastModifiedBy>
  <cp:revision>15</cp:revision>
  <dcterms:created xsi:type="dcterms:W3CDTF">2021-08-29T18:20:11Z</dcterms:created>
  <dcterms:modified xsi:type="dcterms:W3CDTF">2023-03-02T21:09:09Z</dcterms:modified>
</cp:coreProperties>
</file>