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3" r:id="rId4"/>
    <p:sldId id="258" r:id="rId5"/>
    <p:sldId id="265" r:id="rId6"/>
    <p:sldId id="260" r:id="rId7"/>
    <p:sldId id="266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45A3BA-3BD5-4ED8-9063-6075BF924B52}" v="4" dt="2024-11-26T22:57:5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204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84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89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6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1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76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15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24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58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71235-D21E-4D3C-B9A3-059162396E99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0160E-96A1-4A7F-AC05-5F47B68D6E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8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FDCA1-EBC5-53F6-D26F-21815D0C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3F494F-FCEF-5E07-F911-C29B46C4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Uma imagem contendo no interior, mesa, xícara, comida&#10;&#10;Descrição gerada automaticamente">
            <a:extLst>
              <a:ext uri="{FF2B5EF4-FFF2-40B4-BE49-F238E27FC236}">
                <a16:creationId xmlns:a16="http://schemas.microsoft.com/office/drawing/2014/main" id="{2F915BEE-A00D-5F0B-1825-A600B9587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005AB-8D5D-07F7-8EFA-42EE9DC9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DB0CB61-32F2-BD06-4068-FB5C6F7BE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11805079"/>
          </a:xfrm>
        </p:spPr>
      </p:pic>
    </p:spTree>
    <p:extLst>
      <p:ext uri="{BB962C8B-B14F-4D97-AF65-F5344CB8AC3E}">
        <p14:creationId xmlns:p14="http://schemas.microsoft.com/office/powerpoint/2010/main" val="34932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110D0-1BF9-8DF1-E86E-A33F00EA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B784D5-2829-9979-3FCB-D2398E64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 descr="Mulher segurando uma placa&#10;&#10;Descrição gerada automaticamente com confiança baixa">
            <a:extLst>
              <a:ext uri="{FF2B5EF4-FFF2-40B4-BE49-F238E27FC236}">
                <a16:creationId xmlns:a16="http://schemas.microsoft.com/office/drawing/2014/main" id="{1A4B812A-FF70-7830-C0B6-0921CC244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/>
          <a:stretch/>
        </p:blipFill>
        <p:spPr>
          <a:xfrm>
            <a:off x="0" y="0"/>
            <a:ext cx="6953693" cy="113099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D4F52A4-9D6D-EB22-3DB2-CBDB525D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78" t="59340" r="8731" b="30330"/>
          <a:stretch/>
        </p:blipFill>
        <p:spPr>
          <a:xfrm rot="21011237">
            <a:off x="3429000" y="8346373"/>
            <a:ext cx="1948543" cy="7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0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5CC170E3-F9E0-C10D-F277-6E5C80C03542}"/>
              </a:ext>
            </a:extLst>
          </p:cNvPr>
          <p:cNvSpPr>
            <a:spLocks/>
          </p:cNvSpPr>
          <p:nvPr/>
        </p:nvSpPr>
        <p:spPr>
          <a:xfrm>
            <a:off x="848887" y="6965158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x R$1127,00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B2623205-AE19-B893-FBFE-B4252AA06118}"/>
              </a:ext>
            </a:extLst>
          </p:cNvPr>
          <p:cNvSpPr>
            <a:spLocks/>
          </p:cNvSpPr>
          <p:nvPr/>
        </p:nvSpPr>
        <p:spPr>
          <a:xfrm>
            <a:off x="3231742" y="7391244"/>
            <a:ext cx="3314807" cy="2019045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Hypes x R$25 = R$6000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Produtos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2 NRG 100g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2 </a:t>
            </a:r>
            <a:r>
              <a:rPr lang="pt-BR" sz="1400" b="1" dirty="0" err="1">
                <a:solidFill>
                  <a:schemeClr val="bg1"/>
                </a:solidFill>
              </a:rPr>
              <a:t>HerbalConcentrate</a:t>
            </a:r>
            <a:r>
              <a:rPr lang="pt-BR" sz="1400" b="1" dirty="0">
                <a:solidFill>
                  <a:schemeClr val="bg1"/>
                </a:solidFill>
              </a:rPr>
              <a:t> 102g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14 </a:t>
            </a:r>
            <a:r>
              <a:rPr lang="pt-BR" sz="1400" b="1" dirty="0" err="1">
                <a:solidFill>
                  <a:schemeClr val="bg1"/>
                </a:solidFill>
              </a:rPr>
              <a:t>Liftoff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4 CR7 Drive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1 Fibra Uva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1 Fibra Manga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Insumos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F6C1450D-CCF1-6F64-9364-7BD15FB7B0F6}"/>
              </a:ext>
            </a:extLst>
          </p:cNvPr>
          <p:cNvSpPr>
            <a:spLocks/>
          </p:cNvSpPr>
          <p:nvPr/>
        </p:nvSpPr>
        <p:spPr>
          <a:xfrm>
            <a:off x="2297938" y="6100879"/>
            <a:ext cx="2564962" cy="34918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para 240 Hypes</a:t>
            </a:r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208D1892-53DC-D813-A3B7-183FB58F958F}"/>
              </a:ext>
            </a:extLst>
          </p:cNvPr>
          <p:cNvSpPr>
            <a:spLocks/>
          </p:cNvSpPr>
          <p:nvPr/>
        </p:nvSpPr>
        <p:spPr>
          <a:xfrm>
            <a:off x="1120238" y="6637724"/>
            <a:ext cx="1925214" cy="33526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BF334ADA-520C-0656-D53B-D61E7ED463B8}"/>
              </a:ext>
            </a:extLst>
          </p:cNvPr>
          <p:cNvSpPr>
            <a:spLocks/>
          </p:cNvSpPr>
          <p:nvPr/>
        </p:nvSpPr>
        <p:spPr>
          <a:xfrm>
            <a:off x="3835940" y="6658064"/>
            <a:ext cx="1925214" cy="29458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Retângulo: Cantos Arredondados 72">
            <a:extLst>
              <a:ext uri="{FF2B5EF4-FFF2-40B4-BE49-F238E27FC236}">
                <a16:creationId xmlns:a16="http://schemas.microsoft.com/office/drawing/2014/main" id="{41D3BC79-300F-48EF-D9FE-952878612F55}"/>
              </a:ext>
            </a:extLst>
          </p:cNvPr>
          <p:cNvSpPr>
            <a:spLocks/>
          </p:cNvSpPr>
          <p:nvPr/>
        </p:nvSpPr>
        <p:spPr>
          <a:xfrm>
            <a:off x="3628384" y="6968840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R$2619,00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B0CF0F30-8678-2DEC-845A-A0D609D03363}"/>
              </a:ext>
            </a:extLst>
          </p:cNvPr>
          <p:cNvSpPr txBox="1"/>
          <p:nvPr/>
        </p:nvSpPr>
        <p:spPr>
          <a:xfrm>
            <a:off x="4928787" y="8350144"/>
            <a:ext cx="156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554PV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35% Desconto</a:t>
            </a:r>
          </a:p>
        </p:txBody>
      </p: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4720FDFC-5D79-0ACF-2864-80B4AD88709F}"/>
              </a:ext>
            </a:extLst>
          </p:cNvPr>
          <p:cNvGrpSpPr/>
          <p:nvPr/>
        </p:nvGrpSpPr>
        <p:grpSpPr>
          <a:xfrm>
            <a:off x="97752" y="7558545"/>
            <a:ext cx="1427509" cy="1438252"/>
            <a:chOff x="5531114" y="2058787"/>
            <a:chExt cx="3955785" cy="4222716"/>
          </a:xfrm>
        </p:grpSpPr>
        <p:pic>
          <p:nvPicPr>
            <p:cNvPr id="76" name="Imagem 75">
              <a:extLst>
                <a:ext uri="{FF2B5EF4-FFF2-40B4-BE49-F238E27FC236}">
                  <a16:creationId xmlns:a16="http://schemas.microsoft.com/office/drawing/2014/main" id="{872D3FAB-1994-6A95-7F88-236BBE256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27958" r="15325" b="11634"/>
            <a:stretch/>
          </p:blipFill>
          <p:spPr>
            <a:xfrm>
              <a:off x="5965628" y="2058787"/>
              <a:ext cx="3170527" cy="4145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77" name="Agrupar 76">
              <a:extLst>
                <a:ext uri="{FF2B5EF4-FFF2-40B4-BE49-F238E27FC236}">
                  <a16:creationId xmlns:a16="http://schemas.microsoft.com/office/drawing/2014/main" id="{7C099119-CE0F-CB47-B474-1BB09339A4B4}"/>
                </a:ext>
              </a:extLst>
            </p:cNvPr>
            <p:cNvGrpSpPr/>
            <p:nvPr/>
          </p:nvGrpSpPr>
          <p:grpSpPr>
            <a:xfrm>
              <a:off x="5531114" y="5627115"/>
              <a:ext cx="3955785" cy="654388"/>
              <a:chOff x="5643716" y="5346422"/>
              <a:chExt cx="3279816" cy="629842"/>
            </a:xfrm>
          </p:grpSpPr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A258D8D3-427A-6239-8868-7F60949E065A}"/>
                  </a:ext>
                </a:extLst>
              </p:cNvPr>
              <p:cNvSpPr/>
              <p:nvPr/>
            </p:nvSpPr>
            <p:spPr>
              <a:xfrm>
                <a:off x="5643716" y="5374171"/>
                <a:ext cx="3279816" cy="602093"/>
              </a:xfrm>
              <a:prstGeom prst="ellipse">
                <a:avLst/>
              </a:prstGeom>
              <a:solidFill>
                <a:srgbClr val="000000">
                  <a:alpha val="3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8448243B-AB50-D5B2-596F-563C969A1ED0}"/>
                  </a:ext>
                </a:extLst>
              </p:cNvPr>
              <p:cNvSpPr/>
              <p:nvPr/>
            </p:nvSpPr>
            <p:spPr>
              <a:xfrm>
                <a:off x="5918771" y="5346422"/>
                <a:ext cx="2713952" cy="602093"/>
              </a:xfrm>
              <a:prstGeom prst="ellipse">
                <a:avLst/>
              </a:prstGeom>
              <a:solidFill>
                <a:srgbClr val="000000">
                  <a:alpha val="5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0" name="Imagem 79" descr="Texto&#10;&#10;Descrição gerada automaticamente">
            <a:extLst>
              <a:ext uri="{FF2B5EF4-FFF2-40B4-BE49-F238E27FC236}">
                <a16:creationId xmlns:a16="http://schemas.microsoft.com/office/drawing/2014/main" id="{120225C3-B545-7A7A-62A2-D4E90EA98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1841"/>
          <a:stretch/>
        </p:blipFill>
        <p:spPr>
          <a:xfrm>
            <a:off x="1355141" y="7625373"/>
            <a:ext cx="1044642" cy="1412041"/>
          </a:xfrm>
          <a:prstGeom prst="rect">
            <a:avLst/>
          </a:prstGeom>
        </p:spPr>
      </p:pic>
      <p:pic>
        <p:nvPicPr>
          <p:cNvPr id="81" name="Imagem 80">
            <a:extLst>
              <a:ext uri="{FF2B5EF4-FFF2-40B4-BE49-F238E27FC236}">
                <a16:creationId xmlns:a16="http://schemas.microsoft.com/office/drawing/2014/main" id="{E0FB856D-A42C-21B7-B148-5CA100F83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1" t="19157" r="27972" b="3"/>
          <a:stretch/>
        </p:blipFill>
        <p:spPr>
          <a:xfrm>
            <a:off x="2656078" y="7660082"/>
            <a:ext cx="523316" cy="1000422"/>
          </a:xfrm>
          <a:prstGeom prst="rect">
            <a:avLst/>
          </a:prstGeom>
        </p:spPr>
      </p:pic>
      <p:pic>
        <p:nvPicPr>
          <p:cNvPr id="82" name="Imagem 81">
            <a:extLst>
              <a:ext uri="{FF2B5EF4-FFF2-40B4-BE49-F238E27FC236}">
                <a16:creationId xmlns:a16="http://schemas.microsoft.com/office/drawing/2014/main" id="{0C01F434-6D80-2F98-2DC7-580A129A75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7" t="18520" r="24946" b="20"/>
          <a:stretch/>
        </p:blipFill>
        <p:spPr>
          <a:xfrm>
            <a:off x="2102788" y="7640827"/>
            <a:ext cx="625043" cy="1038932"/>
          </a:xfrm>
          <a:prstGeom prst="rect">
            <a:avLst/>
          </a:prstGeom>
        </p:spPr>
      </p:pic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9BAF72E7-DF1C-DF53-14F4-57A2039C3A3E}"/>
              </a:ext>
            </a:extLst>
          </p:cNvPr>
          <p:cNvSpPr>
            <a:spLocks/>
          </p:cNvSpPr>
          <p:nvPr/>
        </p:nvSpPr>
        <p:spPr>
          <a:xfrm>
            <a:off x="848887" y="3119438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x R$1836,00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E36A8D83-8142-E72F-B1C5-0660B41F1806}"/>
              </a:ext>
            </a:extLst>
          </p:cNvPr>
          <p:cNvSpPr>
            <a:spLocks/>
          </p:cNvSpPr>
          <p:nvPr/>
        </p:nvSpPr>
        <p:spPr>
          <a:xfrm>
            <a:off x="3231742" y="3545524"/>
            <a:ext cx="3314807" cy="2019045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420 Hypes x R$25 = R$10.500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Produtos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NRG 330g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</a:t>
            </a:r>
            <a:r>
              <a:rPr lang="pt-BR" sz="1400" b="1" dirty="0" err="1">
                <a:solidFill>
                  <a:schemeClr val="bg1"/>
                </a:solidFill>
              </a:rPr>
              <a:t>HerbalConcentrate</a:t>
            </a:r>
            <a:r>
              <a:rPr lang="pt-BR" sz="1400" b="1" dirty="0">
                <a:solidFill>
                  <a:schemeClr val="bg1"/>
                </a:solidFill>
              </a:rPr>
              <a:t> 357g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28 </a:t>
            </a:r>
            <a:r>
              <a:rPr lang="pt-BR" sz="1400" b="1" dirty="0" err="1">
                <a:solidFill>
                  <a:schemeClr val="bg1"/>
                </a:solidFill>
              </a:rPr>
              <a:t>Liftoff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8 CR7 Drive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1 Fibra Uva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1 Fibra Manga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Insumos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9A2C6E9-FD31-880F-9EA6-1FA4CD266F6C}"/>
              </a:ext>
            </a:extLst>
          </p:cNvPr>
          <p:cNvSpPr>
            <a:spLocks/>
          </p:cNvSpPr>
          <p:nvPr/>
        </p:nvSpPr>
        <p:spPr>
          <a:xfrm>
            <a:off x="2283775" y="2228041"/>
            <a:ext cx="2564962" cy="34918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para 420 Hypes</a:t>
            </a: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BD112B2E-A525-DB07-8F7E-C81F85822609}"/>
              </a:ext>
            </a:extLst>
          </p:cNvPr>
          <p:cNvSpPr>
            <a:spLocks/>
          </p:cNvSpPr>
          <p:nvPr/>
        </p:nvSpPr>
        <p:spPr>
          <a:xfrm>
            <a:off x="1120238" y="2792004"/>
            <a:ext cx="1925214" cy="33526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096B874C-EEC5-4A03-2E85-16F177662F97}"/>
              </a:ext>
            </a:extLst>
          </p:cNvPr>
          <p:cNvSpPr>
            <a:spLocks/>
          </p:cNvSpPr>
          <p:nvPr/>
        </p:nvSpPr>
        <p:spPr>
          <a:xfrm>
            <a:off x="3835940" y="2812344"/>
            <a:ext cx="1925214" cy="29458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tângulo: Cantos Arredondados 87">
            <a:extLst>
              <a:ext uri="{FF2B5EF4-FFF2-40B4-BE49-F238E27FC236}">
                <a16:creationId xmlns:a16="http://schemas.microsoft.com/office/drawing/2014/main" id="{4022BD37-C704-FD15-C101-6E211EC5BCCF}"/>
              </a:ext>
            </a:extLst>
          </p:cNvPr>
          <p:cNvSpPr>
            <a:spLocks/>
          </p:cNvSpPr>
          <p:nvPr/>
        </p:nvSpPr>
        <p:spPr>
          <a:xfrm>
            <a:off x="3628384" y="3123120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R$4990,00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CA09AC5A-68C6-2F43-FC7B-36C58F834642}"/>
              </a:ext>
            </a:extLst>
          </p:cNvPr>
          <p:cNvSpPr txBox="1"/>
          <p:nvPr/>
        </p:nvSpPr>
        <p:spPr>
          <a:xfrm>
            <a:off x="4928787" y="4504424"/>
            <a:ext cx="156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1043PV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42% Desconto</a:t>
            </a:r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1222B98E-9F4A-50BC-98C4-D90F0B956CE9}"/>
              </a:ext>
            </a:extLst>
          </p:cNvPr>
          <p:cNvGrpSpPr/>
          <p:nvPr/>
        </p:nvGrpSpPr>
        <p:grpSpPr>
          <a:xfrm>
            <a:off x="97752" y="3712825"/>
            <a:ext cx="1427509" cy="1438252"/>
            <a:chOff x="5531114" y="2058787"/>
            <a:chExt cx="3955785" cy="4222716"/>
          </a:xfrm>
        </p:grpSpPr>
        <p:pic>
          <p:nvPicPr>
            <p:cNvPr id="91" name="Imagem 90">
              <a:extLst>
                <a:ext uri="{FF2B5EF4-FFF2-40B4-BE49-F238E27FC236}">
                  <a16:creationId xmlns:a16="http://schemas.microsoft.com/office/drawing/2014/main" id="{9CD2DFF3-94FD-CCD8-82F6-511184949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27958" r="15325" b="11634"/>
            <a:stretch/>
          </p:blipFill>
          <p:spPr>
            <a:xfrm>
              <a:off x="5965628" y="2058787"/>
              <a:ext cx="3170527" cy="4145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B98D6C81-FA54-9D67-4923-305B4A61A9CF}"/>
                </a:ext>
              </a:extLst>
            </p:cNvPr>
            <p:cNvGrpSpPr/>
            <p:nvPr/>
          </p:nvGrpSpPr>
          <p:grpSpPr>
            <a:xfrm>
              <a:off x="5531114" y="5627115"/>
              <a:ext cx="3955785" cy="654388"/>
              <a:chOff x="5643716" y="5346422"/>
              <a:chExt cx="3279816" cy="629842"/>
            </a:xfrm>
          </p:grpSpPr>
          <p:sp>
            <p:nvSpPr>
              <p:cNvPr id="93" name="Elipse 92">
                <a:extLst>
                  <a:ext uri="{FF2B5EF4-FFF2-40B4-BE49-F238E27FC236}">
                    <a16:creationId xmlns:a16="http://schemas.microsoft.com/office/drawing/2014/main" id="{FA4627ED-9B52-B9DA-9CC3-5FB47B32E7C7}"/>
                  </a:ext>
                </a:extLst>
              </p:cNvPr>
              <p:cNvSpPr/>
              <p:nvPr/>
            </p:nvSpPr>
            <p:spPr>
              <a:xfrm>
                <a:off x="5643716" y="5374171"/>
                <a:ext cx="3279816" cy="602093"/>
              </a:xfrm>
              <a:prstGeom prst="ellipse">
                <a:avLst/>
              </a:prstGeom>
              <a:solidFill>
                <a:srgbClr val="000000">
                  <a:alpha val="3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7B5CBA62-FE6D-B698-B326-5E83071090BD}"/>
                  </a:ext>
                </a:extLst>
              </p:cNvPr>
              <p:cNvSpPr/>
              <p:nvPr/>
            </p:nvSpPr>
            <p:spPr>
              <a:xfrm>
                <a:off x="5918771" y="5346422"/>
                <a:ext cx="2713952" cy="602093"/>
              </a:xfrm>
              <a:prstGeom prst="ellipse">
                <a:avLst/>
              </a:prstGeom>
              <a:solidFill>
                <a:srgbClr val="000000">
                  <a:alpha val="5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5" name="Imagem 94" descr="Texto&#10;&#10;Descrição gerada automaticamente">
            <a:extLst>
              <a:ext uri="{FF2B5EF4-FFF2-40B4-BE49-F238E27FC236}">
                <a16:creationId xmlns:a16="http://schemas.microsoft.com/office/drawing/2014/main" id="{9611B819-56E2-2C05-DCC1-B15B8119E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1841"/>
          <a:stretch/>
        </p:blipFill>
        <p:spPr>
          <a:xfrm>
            <a:off x="1355141" y="3779653"/>
            <a:ext cx="1044642" cy="1412041"/>
          </a:xfrm>
          <a:prstGeom prst="rect">
            <a:avLst/>
          </a:prstGeom>
        </p:spPr>
      </p:pic>
      <p:pic>
        <p:nvPicPr>
          <p:cNvPr id="96" name="Imagem 95">
            <a:extLst>
              <a:ext uri="{FF2B5EF4-FFF2-40B4-BE49-F238E27FC236}">
                <a16:creationId xmlns:a16="http://schemas.microsoft.com/office/drawing/2014/main" id="{D5322E8A-6795-B6D1-54A7-BD45F986E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1" t="19157" r="27972" b="3"/>
          <a:stretch/>
        </p:blipFill>
        <p:spPr>
          <a:xfrm>
            <a:off x="2656078" y="3814362"/>
            <a:ext cx="523316" cy="1000422"/>
          </a:xfrm>
          <a:prstGeom prst="rect">
            <a:avLst/>
          </a:prstGeom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E65638D5-1BB8-2E99-0ABA-31CCED90EF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7" t="18520" r="24946" b="20"/>
          <a:stretch/>
        </p:blipFill>
        <p:spPr>
          <a:xfrm>
            <a:off x="2102788" y="3795107"/>
            <a:ext cx="625043" cy="1038932"/>
          </a:xfrm>
          <a:prstGeom prst="rect">
            <a:avLst/>
          </a:prstGeom>
        </p:spPr>
      </p:pic>
      <p:pic>
        <p:nvPicPr>
          <p:cNvPr id="3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625B9DC-E40C-11CD-F15F-A4DDCB76E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4"/>
          <a:stretch/>
        </p:blipFill>
        <p:spPr>
          <a:xfrm>
            <a:off x="0" y="31647"/>
            <a:ext cx="6858000" cy="16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17CC5-08A3-17B6-1E69-FC602BAE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56C0CA79-E0E3-3C40-E837-C2F4B6E442C4}"/>
              </a:ext>
            </a:extLst>
          </p:cNvPr>
          <p:cNvSpPr>
            <a:spLocks/>
          </p:cNvSpPr>
          <p:nvPr/>
        </p:nvSpPr>
        <p:spPr>
          <a:xfrm>
            <a:off x="783849" y="6812589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x R$333,00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F484FAB2-E5DD-F2D4-2567-953BC192984E}"/>
              </a:ext>
            </a:extLst>
          </p:cNvPr>
          <p:cNvSpPr>
            <a:spLocks/>
          </p:cNvSpPr>
          <p:nvPr/>
        </p:nvSpPr>
        <p:spPr>
          <a:xfrm>
            <a:off x="3166704" y="7238676"/>
            <a:ext cx="3314807" cy="1600101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Hypes x R$25 = R$1500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Produtos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NRG 60g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</a:t>
            </a:r>
            <a:r>
              <a:rPr lang="pt-BR" sz="1400" b="1" dirty="0" err="1">
                <a:solidFill>
                  <a:schemeClr val="bg1"/>
                </a:solidFill>
              </a:rPr>
              <a:t>HerbalConcentrate</a:t>
            </a:r>
            <a:r>
              <a:rPr lang="pt-BR" sz="1400" b="1" dirty="0">
                <a:solidFill>
                  <a:schemeClr val="bg1"/>
                </a:solidFill>
              </a:rPr>
              <a:t> 51g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4 </a:t>
            </a:r>
            <a:r>
              <a:rPr lang="pt-BR" sz="1400" b="1" dirty="0" err="1">
                <a:solidFill>
                  <a:schemeClr val="bg1"/>
                </a:solidFill>
              </a:rPr>
              <a:t>Liftoff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CR7 Drive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Insumos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59F8A73B-DB60-ED73-9D7D-686CD63FD497}"/>
              </a:ext>
            </a:extLst>
          </p:cNvPr>
          <p:cNvSpPr>
            <a:spLocks/>
          </p:cNvSpPr>
          <p:nvPr/>
        </p:nvSpPr>
        <p:spPr>
          <a:xfrm>
            <a:off x="2196201" y="5780607"/>
            <a:ext cx="2564962" cy="34918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para 60 Hypes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606A55F6-C845-CAFD-1FF3-D1D236D800BC}"/>
              </a:ext>
            </a:extLst>
          </p:cNvPr>
          <p:cNvSpPr>
            <a:spLocks/>
          </p:cNvSpPr>
          <p:nvPr/>
        </p:nvSpPr>
        <p:spPr>
          <a:xfrm>
            <a:off x="1055200" y="6485155"/>
            <a:ext cx="1925214" cy="33526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E751DB1D-1A21-9A44-823A-D1A152BEDF65}"/>
              </a:ext>
            </a:extLst>
          </p:cNvPr>
          <p:cNvSpPr>
            <a:spLocks/>
          </p:cNvSpPr>
          <p:nvPr/>
        </p:nvSpPr>
        <p:spPr>
          <a:xfrm>
            <a:off x="3770902" y="6505495"/>
            <a:ext cx="1925214" cy="29458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FDC745E6-B70E-C4F5-9DB7-8CB3F5615329}"/>
              </a:ext>
            </a:extLst>
          </p:cNvPr>
          <p:cNvSpPr>
            <a:spLocks/>
          </p:cNvSpPr>
          <p:nvPr/>
        </p:nvSpPr>
        <p:spPr>
          <a:xfrm>
            <a:off x="3563346" y="6816271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R$500,00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548AE7A-61AC-82A1-07E4-ECCD59C2C365}"/>
              </a:ext>
            </a:extLst>
          </p:cNvPr>
          <p:cNvSpPr txBox="1"/>
          <p:nvPr/>
        </p:nvSpPr>
        <p:spPr>
          <a:xfrm>
            <a:off x="4863749" y="8197575"/>
            <a:ext cx="156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144,85PV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25% Desconto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37B3BFA-FC0C-6BAF-8DA2-BFBF758E0AAB}"/>
              </a:ext>
            </a:extLst>
          </p:cNvPr>
          <p:cNvGrpSpPr/>
          <p:nvPr/>
        </p:nvGrpSpPr>
        <p:grpSpPr>
          <a:xfrm>
            <a:off x="32714" y="7405976"/>
            <a:ext cx="1427509" cy="1438252"/>
            <a:chOff x="5531114" y="2058787"/>
            <a:chExt cx="3955785" cy="4222716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61AE5FEA-3547-A9D9-7113-4C573958B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27958" r="15325" b="11634"/>
            <a:stretch/>
          </p:blipFill>
          <p:spPr>
            <a:xfrm>
              <a:off x="5965628" y="2058787"/>
              <a:ext cx="3170527" cy="4145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A25574B7-121D-3EDC-BD87-AEFA117CABF3}"/>
                </a:ext>
              </a:extLst>
            </p:cNvPr>
            <p:cNvGrpSpPr/>
            <p:nvPr/>
          </p:nvGrpSpPr>
          <p:grpSpPr>
            <a:xfrm>
              <a:off x="5531114" y="5627115"/>
              <a:ext cx="3955785" cy="654388"/>
              <a:chOff x="5643716" y="5346422"/>
              <a:chExt cx="3279816" cy="629842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35552248-D14A-00A2-6483-887F5A7E5B1F}"/>
                  </a:ext>
                </a:extLst>
              </p:cNvPr>
              <p:cNvSpPr/>
              <p:nvPr/>
            </p:nvSpPr>
            <p:spPr>
              <a:xfrm>
                <a:off x="5643716" y="5374171"/>
                <a:ext cx="3279816" cy="602093"/>
              </a:xfrm>
              <a:prstGeom prst="ellipse">
                <a:avLst/>
              </a:prstGeom>
              <a:solidFill>
                <a:srgbClr val="000000">
                  <a:alpha val="3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8BD49853-7DD5-21DD-1E3E-110CA3B770F8}"/>
                  </a:ext>
                </a:extLst>
              </p:cNvPr>
              <p:cNvSpPr/>
              <p:nvPr/>
            </p:nvSpPr>
            <p:spPr>
              <a:xfrm>
                <a:off x="5918771" y="5346422"/>
                <a:ext cx="2713952" cy="602093"/>
              </a:xfrm>
              <a:prstGeom prst="ellipse">
                <a:avLst/>
              </a:prstGeom>
              <a:solidFill>
                <a:srgbClr val="000000">
                  <a:alpha val="5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4" name="Imagem 33" descr="Texto&#10;&#10;Descrição gerada automaticamente">
            <a:extLst>
              <a:ext uri="{FF2B5EF4-FFF2-40B4-BE49-F238E27FC236}">
                <a16:creationId xmlns:a16="http://schemas.microsoft.com/office/drawing/2014/main" id="{8E5DB389-4A64-96FA-09A3-1DD1AE72C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1841"/>
          <a:stretch/>
        </p:blipFill>
        <p:spPr>
          <a:xfrm>
            <a:off x="1290103" y="7472804"/>
            <a:ext cx="1044642" cy="1412041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E1BE8C7A-94BB-97F9-1957-FEE42635A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1" t="19157" r="27972" b="3"/>
          <a:stretch/>
        </p:blipFill>
        <p:spPr>
          <a:xfrm>
            <a:off x="2591040" y="7507513"/>
            <a:ext cx="523316" cy="1000422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6FC3332D-A3AE-6772-2746-5C18D2FD9F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7" t="18520" r="24946" b="20"/>
          <a:stretch/>
        </p:blipFill>
        <p:spPr>
          <a:xfrm>
            <a:off x="2037750" y="7488258"/>
            <a:ext cx="625043" cy="1038932"/>
          </a:xfrm>
          <a:prstGeom prst="rect">
            <a:avLst/>
          </a:prstGeom>
        </p:spPr>
      </p:pic>
      <p:pic>
        <p:nvPicPr>
          <p:cNvPr id="2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9D171DD-F30F-5297-10CD-5B701C7EE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4"/>
          <a:stretch/>
        </p:blipFill>
        <p:spPr>
          <a:xfrm>
            <a:off x="0" y="31647"/>
            <a:ext cx="6858000" cy="1656476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99C5C11-4813-475C-6662-92C8239973CB}"/>
              </a:ext>
            </a:extLst>
          </p:cNvPr>
          <p:cNvSpPr>
            <a:spLocks/>
          </p:cNvSpPr>
          <p:nvPr/>
        </p:nvSpPr>
        <p:spPr>
          <a:xfrm>
            <a:off x="792076" y="3163235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x R$690,00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E956ECD7-AC31-60F5-65E5-EA539D8BF8DC}"/>
              </a:ext>
            </a:extLst>
          </p:cNvPr>
          <p:cNvSpPr>
            <a:spLocks/>
          </p:cNvSpPr>
          <p:nvPr/>
        </p:nvSpPr>
        <p:spPr>
          <a:xfrm>
            <a:off x="3174931" y="3589322"/>
            <a:ext cx="3314807" cy="1600101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Hypes x R$25 = R$3000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Produtos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NRG 100g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1 </a:t>
            </a:r>
            <a:r>
              <a:rPr lang="pt-BR" sz="1400" b="1" dirty="0" err="1">
                <a:solidFill>
                  <a:schemeClr val="bg1"/>
                </a:solidFill>
              </a:rPr>
              <a:t>HerbalConcentrate</a:t>
            </a:r>
            <a:r>
              <a:rPr lang="pt-BR" sz="1400" b="1" dirty="0">
                <a:solidFill>
                  <a:schemeClr val="bg1"/>
                </a:solidFill>
              </a:rPr>
              <a:t> 102g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8 </a:t>
            </a:r>
            <a:r>
              <a:rPr lang="pt-BR" sz="1400" b="1" dirty="0" err="1">
                <a:solidFill>
                  <a:schemeClr val="bg1"/>
                </a:solidFill>
              </a:rPr>
              <a:t>Liftoff</a:t>
            </a:r>
            <a:br>
              <a:rPr lang="pt-BR" sz="1400" b="1" dirty="0">
                <a:solidFill>
                  <a:schemeClr val="bg1"/>
                </a:solidFill>
              </a:rPr>
            </a:br>
            <a:r>
              <a:rPr lang="pt-BR" sz="1400" b="1" dirty="0">
                <a:solidFill>
                  <a:schemeClr val="bg1"/>
                </a:solidFill>
              </a:rPr>
              <a:t>2 CR7 Drive</a:t>
            </a:r>
          </a:p>
          <a:p>
            <a:r>
              <a:rPr lang="pt-BR" sz="1400" b="1" dirty="0">
                <a:solidFill>
                  <a:schemeClr val="bg1"/>
                </a:solidFill>
              </a:rPr>
              <a:t>- Insumos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CA5DF0D-6EAB-122B-7F1A-2D088282E529}"/>
              </a:ext>
            </a:extLst>
          </p:cNvPr>
          <p:cNvSpPr>
            <a:spLocks/>
          </p:cNvSpPr>
          <p:nvPr/>
        </p:nvSpPr>
        <p:spPr>
          <a:xfrm>
            <a:off x="2221489" y="2133367"/>
            <a:ext cx="2564962" cy="349181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 para 120 Hypes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9FDB4D40-F309-7698-9813-43517EB0A181}"/>
              </a:ext>
            </a:extLst>
          </p:cNvPr>
          <p:cNvSpPr>
            <a:spLocks/>
          </p:cNvSpPr>
          <p:nvPr/>
        </p:nvSpPr>
        <p:spPr>
          <a:xfrm>
            <a:off x="1063427" y="2835801"/>
            <a:ext cx="1925214" cy="33526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D538621D-3CB8-AB82-4339-BA670BEE71FE}"/>
              </a:ext>
            </a:extLst>
          </p:cNvPr>
          <p:cNvSpPr>
            <a:spLocks/>
          </p:cNvSpPr>
          <p:nvPr/>
        </p:nvSpPr>
        <p:spPr>
          <a:xfrm>
            <a:off x="3779129" y="2856141"/>
            <a:ext cx="1925214" cy="294589"/>
          </a:xfrm>
          <a:prstGeom prst="roundRect">
            <a:avLst>
              <a:gd name="adj" fmla="val 14506"/>
            </a:avLst>
          </a:prstGeom>
          <a:solidFill>
            <a:srgbClr val="FF66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10046D8E-EFF0-8099-D538-5B84EDF4B97E}"/>
              </a:ext>
            </a:extLst>
          </p:cNvPr>
          <p:cNvSpPr>
            <a:spLocks/>
          </p:cNvSpPr>
          <p:nvPr/>
        </p:nvSpPr>
        <p:spPr>
          <a:xfrm>
            <a:off x="3571573" y="3166917"/>
            <a:ext cx="2382855" cy="35934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R$930,00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9E12D7C-5875-D058-CAE1-0287E04F13C0}"/>
              </a:ext>
            </a:extLst>
          </p:cNvPr>
          <p:cNvSpPr txBox="1"/>
          <p:nvPr/>
        </p:nvSpPr>
        <p:spPr>
          <a:xfrm>
            <a:off x="4871976" y="4548221"/>
            <a:ext cx="156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277,15PV </a:t>
            </a:r>
          </a:p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25% Desconto</a:t>
            </a:r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AFC042D-2813-AC46-E424-4F1CCF1684E3}"/>
              </a:ext>
            </a:extLst>
          </p:cNvPr>
          <p:cNvGrpSpPr/>
          <p:nvPr/>
        </p:nvGrpSpPr>
        <p:grpSpPr>
          <a:xfrm>
            <a:off x="40941" y="3756622"/>
            <a:ext cx="1427509" cy="1438252"/>
            <a:chOff x="5531114" y="2058787"/>
            <a:chExt cx="3955785" cy="4222716"/>
          </a:xfrm>
        </p:grpSpPr>
        <p:pic>
          <p:nvPicPr>
            <p:cNvPr id="61" name="Imagem 60">
              <a:extLst>
                <a:ext uri="{FF2B5EF4-FFF2-40B4-BE49-F238E27FC236}">
                  <a16:creationId xmlns:a16="http://schemas.microsoft.com/office/drawing/2014/main" id="{FF6BC955-469A-0253-439D-87EA71DB9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7" t="27958" r="15325" b="11634"/>
            <a:stretch/>
          </p:blipFill>
          <p:spPr>
            <a:xfrm>
              <a:off x="5965628" y="2058787"/>
              <a:ext cx="3170527" cy="4145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CDBE8B39-6D13-7381-3A87-708842F7385E}"/>
                </a:ext>
              </a:extLst>
            </p:cNvPr>
            <p:cNvGrpSpPr/>
            <p:nvPr/>
          </p:nvGrpSpPr>
          <p:grpSpPr>
            <a:xfrm>
              <a:off x="5531114" y="5627115"/>
              <a:ext cx="3955785" cy="654388"/>
              <a:chOff x="5643716" y="5346422"/>
              <a:chExt cx="3279816" cy="629842"/>
            </a:xfrm>
          </p:grpSpPr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94B28ADA-DFC6-0549-56E1-76AF23B00227}"/>
                  </a:ext>
                </a:extLst>
              </p:cNvPr>
              <p:cNvSpPr/>
              <p:nvPr/>
            </p:nvSpPr>
            <p:spPr>
              <a:xfrm>
                <a:off x="5643716" y="5374171"/>
                <a:ext cx="3279816" cy="602093"/>
              </a:xfrm>
              <a:prstGeom prst="ellipse">
                <a:avLst/>
              </a:prstGeom>
              <a:solidFill>
                <a:srgbClr val="000000">
                  <a:alpha val="3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D611FC38-904D-93A6-C6A0-85F5A91334F5}"/>
                  </a:ext>
                </a:extLst>
              </p:cNvPr>
              <p:cNvSpPr/>
              <p:nvPr/>
            </p:nvSpPr>
            <p:spPr>
              <a:xfrm>
                <a:off x="5918771" y="5346422"/>
                <a:ext cx="2713952" cy="602093"/>
              </a:xfrm>
              <a:prstGeom prst="ellipse">
                <a:avLst/>
              </a:prstGeom>
              <a:solidFill>
                <a:srgbClr val="000000">
                  <a:alpha val="58824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5" name="Imagem 64" descr="Texto&#10;&#10;Descrição gerada automaticamente">
            <a:extLst>
              <a:ext uri="{FF2B5EF4-FFF2-40B4-BE49-F238E27FC236}">
                <a16:creationId xmlns:a16="http://schemas.microsoft.com/office/drawing/2014/main" id="{0B89FAB9-3CC0-5AED-B616-B10CFB94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r="11841"/>
          <a:stretch/>
        </p:blipFill>
        <p:spPr>
          <a:xfrm>
            <a:off x="1298330" y="3823450"/>
            <a:ext cx="1044642" cy="1412041"/>
          </a:xfrm>
          <a:prstGeom prst="rect">
            <a:avLst/>
          </a:prstGeom>
        </p:spPr>
      </p:pic>
      <p:pic>
        <p:nvPicPr>
          <p:cNvPr id="66" name="Imagem 65">
            <a:extLst>
              <a:ext uri="{FF2B5EF4-FFF2-40B4-BE49-F238E27FC236}">
                <a16:creationId xmlns:a16="http://schemas.microsoft.com/office/drawing/2014/main" id="{0FF89D95-5F56-AB78-EE88-1C9DACA2AF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1" t="19157" r="27972" b="3"/>
          <a:stretch/>
        </p:blipFill>
        <p:spPr>
          <a:xfrm>
            <a:off x="2599267" y="3858159"/>
            <a:ext cx="523316" cy="1000422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78915F0E-E6B9-CE3E-4908-3C20F32980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7" t="18520" r="24946" b="20"/>
          <a:stretch/>
        </p:blipFill>
        <p:spPr>
          <a:xfrm>
            <a:off x="2045977" y="3838904"/>
            <a:ext cx="625043" cy="10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AB561-5747-9358-CCC6-2A2468E62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FD51D91-BFD6-D57C-66A5-42969498B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4"/>
          <a:stretch/>
        </p:blipFill>
        <p:spPr>
          <a:xfrm>
            <a:off x="0" y="31647"/>
            <a:ext cx="6858000" cy="1656476"/>
          </a:xfrm>
          <a:prstGeom prst="rect">
            <a:avLst/>
          </a:prstGeom>
        </p:spPr>
      </p:pic>
      <p:pic>
        <p:nvPicPr>
          <p:cNvPr id="13" name="Imagem 12" descr="Diagrama&#10;&#10;Descrição gerada automaticamente">
            <a:extLst>
              <a:ext uri="{FF2B5EF4-FFF2-40B4-BE49-F238E27FC236}">
                <a16:creationId xmlns:a16="http://schemas.microsoft.com/office/drawing/2014/main" id="{33EED793-3F62-B267-6F67-CB46EDB8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4968"/>
          <a:stretch/>
        </p:blipFill>
        <p:spPr>
          <a:xfrm>
            <a:off x="0" y="1825528"/>
            <a:ext cx="6844133" cy="80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D9D8BE4-1F78-94CD-AEA0-B60C964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470"/>
            <a:ext cx="6858000" cy="4308059"/>
          </a:xfrm>
          <a:prstGeom prst="rect">
            <a:avLst/>
          </a:prstGeom>
        </p:spPr>
      </p:pic>
      <p:pic>
        <p:nvPicPr>
          <p:cNvPr id="11" name="Espaço Reservado para Conteúdo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4393D6B-8ECB-52FF-1390-149A90334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04"/>
          <a:stretch/>
        </p:blipFill>
        <p:spPr>
          <a:xfrm>
            <a:off x="0" y="31647"/>
            <a:ext cx="6858000" cy="16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3826</TotalTime>
  <Words>204</Words>
  <Application>Microsoft Office PowerPoint</Application>
  <PresentationFormat>Papel A4 (210 x 297 mm)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EA - Miguel Queiroz De Melo Cruz</dc:creator>
  <cp:lastModifiedBy>Fernando Arruda</cp:lastModifiedBy>
  <cp:revision>4</cp:revision>
  <dcterms:created xsi:type="dcterms:W3CDTF">2024-09-23T19:14:35Z</dcterms:created>
  <dcterms:modified xsi:type="dcterms:W3CDTF">2024-11-27T22:39:19Z</dcterms:modified>
</cp:coreProperties>
</file>