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0"/>
  </p:notesMasterIdLst>
  <p:handoutMasterIdLst>
    <p:handoutMasterId r:id="rId21"/>
  </p:handoutMasterIdLst>
  <p:sldIdLst>
    <p:sldId id="2120" r:id="rId2"/>
    <p:sldId id="2224" r:id="rId3"/>
    <p:sldId id="2232" r:id="rId4"/>
    <p:sldId id="2183" r:id="rId5"/>
    <p:sldId id="2182" r:id="rId6"/>
    <p:sldId id="2228" r:id="rId7"/>
    <p:sldId id="2226" r:id="rId8"/>
    <p:sldId id="2242" r:id="rId9"/>
    <p:sldId id="2231" r:id="rId10"/>
    <p:sldId id="2181" r:id="rId11"/>
    <p:sldId id="2237" r:id="rId12"/>
    <p:sldId id="2238" r:id="rId13"/>
    <p:sldId id="2245" r:id="rId14"/>
    <p:sldId id="2243" r:id="rId15"/>
    <p:sldId id="2241" r:id="rId16"/>
    <p:sldId id="2216" r:id="rId17"/>
    <p:sldId id="2223" r:id="rId18"/>
    <p:sldId id="2244" r:id="rId1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30" autoAdjust="0"/>
    <p:restoredTop sz="99288" autoAdjust="0"/>
  </p:normalViewPr>
  <p:slideViewPr>
    <p:cSldViewPr snapToGrid="0">
      <p:cViewPr varScale="1">
        <p:scale>
          <a:sx n="62" d="100"/>
          <a:sy n="62" d="100"/>
        </p:scale>
        <p:origin x="1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3C58B5D-8DD0-4B9A-B686-3C3F2E6107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4B57E9-94FC-4BDF-87A6-63862ABBB0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D6D843-2DC1-47B5-A9F2-2E7170A837E1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9EE7DC-F496-45E2-8425-960C2CA1D0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2CA306E-7ADC-45DD-9D39-21C528F24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33756BA-EB7C-4CC9-BA76-285CA30EDD5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DC46964-F4BF-4AD6-9589-87E67C51ED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95DF58-108C-414B-851C-3272FA658E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3EC65E-6EE5-4651-BE2D-DE7A996275A8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4" name="Espaço reservado para imagem do slide 3">
            <a:extLst>
              <a:ext uri="{FF2B5EF4-FFF2-40B4-BE49-F238E27FC236}">
                <a16:creationId xmlns:a16="http://schemas.microsoft.com/office/drawing/2014/main" id="{7AA63599-DDC5-4C73-9F59-6E84812BC2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notas 4">
            <a:extLst>
              <a:ext uri="{FF2B5EF4-FFF2-40B4-BE49-F238E27FC236}">
                <a16:creationId xmlns:a16="http://schemas.microsoft.com/office/drawing/2014/main" id="{3273D1D5-DF75-45A1-9F26-E8B5A20FE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D80CE6-FEFA-464E-BF44-14CA0DD397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FE9A7D53-B0A1-41D3-8587-D49334953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84D8B2E-4D56-49C8-929F-AF4E4C1D1F02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2BFF787D-64AE-417F-8424-4EFF07C22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14F24-FCD5-4524-AF8E-E9A78CA0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6D20-12BB-4EE4-8312-C5AF978F66E8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A65C85-C394-4A02-97AE-EA2AA95E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5F8D14-62AC-4831-A44A-3D653C38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6ED673CD-05E9-45AC-B0B2-EC78836C41D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120830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C0E9B26-A84F-49DE-9CF8-E6B59378B5D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EFF98-23A8-459E-BFD4-2FC6E227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257F-99B7-466D-9FB4-755B5A7C9835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E0605F-E321-45F7-875B-6D16DACC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59EB1F-3ED0-4F08-AD1A-2DA55466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75449574-EC27-458E-B297-4BE0FAA250E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698159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1ED0ECA3-A506-4F47-BF4E-504810541E6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1605B307-7A52-4B70-9079-EE922CA366CB}"/>
              </a:ext>
            </a:extLst>
          </p:cNvPr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953806A3-4131-4465-9D69-B2C154FBB79D}"/>
              </a:ext>
            </a:extLst>
          </p:cNvPr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13DA9A-D0A4-4168-97BB-D9E9979993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B194-A884-4C65-BA85-4B871EBF7344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F78731-69B9-4A30-86BB-C7B884E0FD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1AFF7D4-AE1C-414E-9E04-44D7CCE86C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FADBABB2-7CB3-49E4-B4B6-2D8CB21287B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703172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A56FD990-0E76-410B-B2B3-4366DA04265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2EC9136-D5EE-4CCF-8A1E-C349B508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9971-AA0D-4E15-9F8C-D8953AF0DA28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64D315-0925-4D1B-9757-2C4B2CE7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4A13E63-A249-4CB4-8532-61EC33DD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D112513E-11EF-4FB2-8075-944C08C59F6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455612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C3E80304-2833-4AC6-B7DC-2F9701626AF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FE955183-C4F6-4B37-9D49-B5CBAFC0DB87}"/>
              </a:ext>
            </a:extLst>
          </p:cNvPr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E1908DE-A843-48F8-8155-4580329DA415}"/>
              </a:ext>
            </a:extLst>
          </p:cNvPr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DA945F9-2193-432F-A3E5-F3B89478BC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9214-53A6-40F8-8FED-4E12EF0DAFBD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467AB60-149C-49E8-BA93-84458DF3C5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19B7360-31FA-44AA-998F-F1ADDE0735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A005D150-A5E5-4C7C-9A75-AEE09DC7DCB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5154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A617CF4A-0C6D-4B6E-B090-CC7084E9D7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C0497A3-31BF-4C2E-853F-07FA8DEC94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CF41-C1EF-443C-8A8E-478217F1F7CE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A115C22-A819-40CF-B103-A4284C7C2B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A338FA0-3D8E-4B1B-9497-74F475B2A0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49AE0A8C-A3B2-4E4E-8005-CC45333F649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014536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017BA3B-E965-4145-935D-9C3F3C7A4F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5F6349-A9C4-46C6-8652-E0672DF6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C540-A7F5-439B-9938-6E7BF635EBDA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8EEB09-A989-4F48-B813-6BF55522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B69F78-A973-4594-AA99-E54E4150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9E987-0CB4-45EE-9495-C4355B9528D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3573518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88B66A3-0C24-4BD8-A371-9721C0399EF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34D1A7-9E04-4EA1-A475-9B89C239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999E-732E-4AB1-A3F3-E83CA9EBF08A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FEC444-40F6-4993-A2B6-B426408C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64CC80-8640-4356-BC1A-E83A809F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25624-CF20-42BD-A504-9414F5F7202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953693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rodapé 5">
            <a:extLst>
              <a:ext uri="{FF2B5EF4-FFF2-40B4-BE49-F238E27FC236}">
                <a16:creationId xmlns:a16="http://schemas.microsoft.com/office/drawing/2014/main" id="{6EB75588-0AEF-4053-BF67-B384AFE78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data 4">
            <a:extLst>
              <a:ext uri="{FF2B5EF4-FFF2-40B4-BE49-F238E27FC236}">
                <a16:creationId xmlns:a16="http://schemas.microsoft.com/office/drawing/2014/main" id="{5BC9D7F0-A87C-4FC7-935E-3DC011F29D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4139-E23E-4C33-82A7-BF3E16D26ADB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FFEA46A5-D4A7-4AC3-ABC8-8DFEF9A0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9FACA-BBB5-4F9F-A33B-7F2278870E2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4976663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4">
            <a:extLst>
              <a:ext uri="{FF2B5EF4-FFF2-40B4-BE49-F238E27FC236}">
                <a16:creationId xmlns:a16="http://schemas.microsoft.com/office/drawing/2014/main" id="{62D80885-09AB-467D-9D7B-D79724BCEC2E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18210267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E325420-11D7-4F46-813A-137286CF89F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214D3D-24E6-45CD-B26B-5F846973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397A-F7C3-4A50-85E2-908E7C0E16C5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4E8DC5-8DDB-46F0-8682-154E0251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60B6FF-1F4B-47B9-88B2-82D5C10D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0FCF3-FFC1-4B29-BB28-B643ADB63CA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951637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94D976E-A3A4-4B88-A41C-2624258D342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2BB892-6037-41F3-8B5B-53562429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3415-36BA-4A34-9AA0-C1AE704F4356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CC4369-2507-479C-884C-A2065381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7C614-668E-4CAD-904C-ADAF0B6C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0C9963BE-6609-4EF1-99AE-3428C75CD68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860944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CD800877-D9B0-4BD7-9041-403DCE7AA81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D0DAB46-25C1-4AEA-8B69-A9CD3C86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AAED-F41E-499C-9DD1-7A8B00AF348F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C01AA63-0570-4165-A4F4-02173807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5E9074-2930-4E4A-A51E-4E6D471B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74899-1E6A-4560-AD6D-5112C6CF2A7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245950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CAF68E39-9E22-4FC8-8D4C-4B7AEA8D29C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138B7E8-139D-4B26-A0F9-BDF3F0DA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8B8B-0349-4CAC-80B1-7C7E2CC39B9F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5FFC999-1F12-4F88-98D4-F088F03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EE126E8-A953-4C7C-8542-3091E343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F6559-7675-440D-AD52-01D7346BA39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8799847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003D2B34-EDE6-4923-ADE4-727B96AC1E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532F0C5-BCC9-45A5-B031-4BADF30C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E69D-48FD-45CB-B72E-0CB0AA643E44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8E226E6-0924-4CA9-B812-A1BB0146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01885DF-6ACE-48FB-8230-20D72CBC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3BD43-3D7B-4449-9EF3-D4570C10EAC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9617876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9171D362-D880-48E5-9DB3-DC1089EE2D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F7D04C7-7F9F-4975-A93C-E42A83B4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EAB7-83B4-43F9-8476-4846CDFAC53E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3DA3427-2BF3-4F76-8C3E-8457B601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D467FF-FAE0-4BEF-AEB7-25D454E7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A4011-93AC-4398-947B-23878337D1B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202407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8480847-3552-4A95-95B1-992918C029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87D4C65-379E-4326-83B5-E69F5DF7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4750E-64D2-41A3-A041-BB3CA3373012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1744FF3-AF40-4EE3-964D-EA6E20E3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A01B199-802C-4ECB-8812-C7802AEB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A93DB-21E2-42E7-AC3F-F307BC6B6A8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318938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25757CDC-58AF-4F11-829F-908203F03E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EB6CD0B-4116-45BB-BCD5-DB69A73A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AF52-4D1C-4DEF-877F-D21A274E8A87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2E71669-E141-41E7-B2F3-F1018429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CC57B46-55C8-41E5-A768-D360DB41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5C8DC020-30E0-4B0B-8D6B-53E5FE9E94A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688937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>
            <a:extLst>
              <a:ext uri="{FF2B5EF4-FFF2-40B4-BE49-F238E27FC236}">
                <a16:creationId xmlns:a16="http://schemas.microsoft.com/office/drawing/2014/main" id="{003C85B1-9CD6-461D-ACD7-EA1876764FAC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7" name="Freeform 11">
              <a:extLst>
                <a:ext uri="{FF2B5EF4-FFF2-40B4-BE49-F238E27FC236}">
                  <a16:creationId xmlns:a16="http://schemas.microsoft.com/office/drawing/2014/main" id="{CD3FDC83-73FF-4784-A737-EDB599C2D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48" name="Freeform 12">
              <a:extLst>
                <a:ext uri="{FF2B5EF4-FFF2-40B4-BE49-F238E27FC236}">
                  <a16:creationId xmlns:a16="http://schemas.microsoft.com/office/drawing/2014/main" id="{36D3140A-441A-49A0-8B88-72B6C8BD0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49" name="Freeform 13">
              <a:extLst>
                <a:ext uri="{FF2B5EF4-FFF2-40B4-BE49-F238E27FC236}">
                  <a16:creationId xmlns:a16="http://schemas.microsoft.com/office/drawing/2014/main" id="{74FFDCAD-5DF6-4F65-80E6-A6209B3C1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50" name="Freeform 14">
              <a:extLst>
                <a:ext uri="{FF2B5EF4-FFF2-40B4-BE49-F238E27FC236}">
                  <a16:creationId xmlns:a16="http://schemas.microsoft.com/office/drawing/2014/main" id="{4FF14C96-1CAC-4CF0-A6C2-EEAFD4EAA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51" name="Freeform 15">
              <a:extLst>
                <a:ext uri="{FF2B5EF4-FFF2-40B4-BE49-F238E27FC236}">
                  <a16:creationId xmlns:a16="http://schemas.microsoft.com/office/drawing/2014/main" id="{0F733398-6523-44F5-A396-EC1FCD6FC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52" name="Freeform 16">
              <a:extLst>
                <a:ext uri="{FF2B5EF4-FFF2-40B4-BE49-F238E27FC236}">
                  <a16:creationId xmlns:a16="http://schemas.microsoft.com/office/drawing/2014/main" id="{C430B282-D753-4702-A4DD-6F7391D4F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53" name="Freeform 17">
              <a:extLst>
                <a:ext uri="{FF2B5EF4-FFF2-40B4-BE49-F238E27FC236}">
                  <a16:creationId xmlns:a16="http://schemas.microsoft.com/office/drawing/2014/main" id="{9B3FE17E-E971-4F64-85BE-481F9F086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54" name="Freeform 18">
              <a:extLst>
                <a:ext uri="{FF2B5EF4-FFF2-40B4-BE49-F238E27FC236}">
                  <a16:creationId xmlns:a16="http://schemas.microsoft.com/office/drawing/2014/main" id="{863DD003-C727-4E26-9B61-D9CC24EDD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55" name="Freeform 19">
              <a:extLst>
                <a:ext uri="{FF2B5EF4-FFF2-40B4-BE49-F238E27FC236}">
                  <a16:creationId xmlns:a16="http://schemas.microsoft.com/office/drawing/2014/main" id="{B8B9D5D3-59BF-40A0-A12A-4FC790492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56" name="Freeform 20">
              <a:extLst>
                <a:ext uri="{FF2B5EF4-FFF2-40B4-BE49-F238E27FC236}">
                  <a16:creationId xmlns:a16="http://schemas.microsoft.com/office/drawing/2014/main" id="{A8DB1A59-D2C7-4DB7-8995-215657C4C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57" name="Freeform 21">
              <a:extLst>
                <a:ext uri="{FF2B5EF4-FFF2-40B4-BE49-F238E27FC236}">
                  <a16:creationId xmlns:a16="http://schemas.microsoft.com/office/drawing/2014/main" id="{53C6CEC4-5A6A-45D0-87DA-CE195573C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58" name="Freeform 22">
              <a:extLst>
                <a:ext uri="{FF2B5EF4-FFF2-40B4-BE49-F238E27FC236}">
                  <a16:creationId xmlns:a16="http://schemas.microsoft.com/office/drawing/2014/main" id="{7851E6AA-EE65-4120-96BF-BB85B575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1027" name="Group 9">
            <a:extLst>
              <a:ext uri="{FF2B5EF4-FFF2-40B4-BE49-F238E27FC236}">
                <a16:creationId xmlns:a16="http://schemas.microsoft.com/office/drawing/2014/main" id="{412EE596-1D4D-4256-A93F-BF2E77D042D2}"/>
              </a:ext>
            </a:extLst>
          </p:cNvPr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5" name="Freeform 27">
              <a:extLst>
                <a:ext uri="{FF2B5EF4-FFF2-40B4-BE49-F238E27FC236}">
                  <a16:creationId xmlns:a16="http://schemas.microsoft.com/office/drawing/2014/main" id="{821E3F02-96FB-4B00-8B2D-FAD876FED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36" name="Freeform 28">
              <a:extLst>
                <a:ext uri="{FF2B5EF4-FFF2-40B4-BE49-F238E27FC236}">
                  <a16:creationId xmlns:a16="http://schemas.microsoft.com/office/drawing/2014/main" id="{DE866480-B692-47BD-AC9A-B7F1F7DC5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37" name="Freeform 29">
              <a:extLst>
                <a:ext uri="{FF2B5EF4-FFF2-40B4-BE49-F238E27FC236}">
                  <a16:creationId xmlns:a16="http://schemas.microsoft.com/office/drawing/2014/main" id="{81350A09-5013-4843-8535-22D5C1D5E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38" name="Freeform 30">
              <a:extLst>
                <a:ext uri="{FF2B5EF4-FFF2-40B4-BE49-F238E27FC236}">
                  <a16:creationId xmlns:a16="http://schemas.microsoft.com/office/drawing/2014/main" id="{22AF11FB-3400-4BFD-9127-926955F2D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A9FDC338-1047-43EF-A8B3-318784242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323F877C-3083-43D4-8846-67C1A7C89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42035B1D-7C02-4246-8646-F7DA8F405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AC35C064-E2DC-40D9-8E53-A7C0EDA31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7B1A5326-BD18-4D18-8BB3-FAC10B22C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6372A8EC-1074-4443-B9D3-B6B6B9E5B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78AADC2D-6BFC-4319-BC6D-2F8D6A0E3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25961247-B5E7-416A-9BDC-C1C7E34FC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D7707E8-106C-4047-B487-C5F115206982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68146A56-0354-4971-B670-8C3D9CD9FF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  <a:endParaRPr lang="en-US" altLang="en-US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1B70C405-F166-4356-8ED2-7D19239A1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de texto Mestres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294DC-9663-4672-94A0-62D35716C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BA548-A2B3-410D-8B4F-E8CB69435812}" type="datetime1">
              <a:rPr lang="pt-BR"/>
              <a:pPr>
                <a:defRPr/>
              </a:pPr>
              <a:t>19/11/2024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154B4-7DD7-48B5-BB16-1E315DB47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036A-1654-4CC4-AD73-D0C68CF20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  <a:latin typeface="Century Gothic" panose="020B0502020202020204" pitchFamily="34" charset="0"/>
              </a:defRPr>
            </a:lvl1pPr>
          </a:lstStyle>
          <a:p>
            <a:fld id="{F7AF6DD4-FA77-45DA-BDB4-A271176D3CCD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4EF001A-A32D-4E02-88BF-6B800A2D5D5B}"/>
              </a:ext>
            </a:extLst>
          </p:cNvPr>
          <p:cNvSpPr/>
          <p:nvPr/>
        </p:nvSpPr>
        <p:spPr>
          <a:xfrm>
            <a:off x="0" y="6583363"/>
            <a:ext cx="12192000" cy="2746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</p:sldLayoutIdLst>
  <p:transition spd="med">
    <p:fade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61407C6A-51BD-49DA-9B2C-60437929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pt-BR" altLang="en-US"/>
              <a:t>ESTRUTURA DO GRUPO DE10DIAS</a:t>
            </a:r>
          </a:p>
        </p:txBody>
      </p:sp>
      <p:sp>
        <p:nvSpPr>
          <p:cNvPr id="20483" name="Espaço Reservado para Conteúdo 2">
            <a:extLst>
              <a:ext uri="{FF2B5EF4-FFF2-40B4-BE49-F238E27FC236}">
                <a16:creationId xmlns:a16="http://schemas.microsoft.com/office/drawing/2014/main" id="{D180DDA6-33B3-455F-8219-31501FA5A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625" y="1670050"/>
            <a:ext cx="8915400" cy="3778250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pt-BR" altLang="en-US" sz="1800"/>
              <a:t>PASSO 3 – MONTAGEM DO ROBOZINHO (BOT DO TELEGRAM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pt-BR" altLang="en-US" sz="1800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74AF6278-DFBC-46A1-BBF1-7EE5D99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105150"/>
            <a:ext cx="2419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9A412C21-E980-494F-BC0D-B067B1E6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105150"/>
            <a:ext cx="24193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>
            <a:extLst>
              <a:ext uri="{FF2B5EF4-FFF2-40B4-BE49-F238E27FC236}">
                <a16:creationId xmlns:a16="http://schemas.microsoft.com/office/drawing/2014/main" id="{A33345FD-55E0-4DA1-B98D-5A9AC5F58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3133725"/>
            <a:ext cx="2428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m 6" descr="MARATONA - flyer.jpg">
            <a:extLst>
              <a:ext uri="{FF2B5EF4-FFF2-40B4-BE49-F238E27FC236}">
                <a16:creationId xmlns:a16="http://schemas.microsoft.com/office/drawing/2014/main" id="{01C1E47A-8908-47FF-AD7B-53F80CACE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2"/>
          <a:stretch>
            <a:fillRect/>
          </a:stretch>
        </p:blipFill>
        <p:spPr bwMode="auto">
          <a:xfrm>
            <a:off x="0" y="0"/>
            <a:ext cx="121920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6" descr="MARATONA - flyer.jpg">
            <a:extLst>
              <a:ext uri="{FF2B5EF4-FFF2-40B4-BE49-F238E27FC236}">
                <a16:creationId xmlns:a16="http://schemas.microsoft.com/office/drawing/2014/main" id="{BE25AD78-F3CA-424B-A089-1E1B4B495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7" t="45947" b="32112"/>
          <a:stretch>
            <a:fillRect/>
          </a:stretch>
        </p:blipFill>
        <p:spPr bwMode="auto">
          <a:xfrm>
            <a:off x="0" y="4638675"/>
            <a:ext cx="1219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CaixaDeTexto 8">
            <a:extLst>
              <a:ext uri="{FF2B5EF4-FFF2-40B4-BE49-F238E27FC236}">
                <a16:creationId xmlns:a16="http://schemas.microsoft.com/office/drawing/2014/main" id="{549CA957-3E4E-41BA-90A9-39AC8A0B0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5237163"/>
            <a:ext cx="108600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6600" b="1">
                <a:latin typeface="Arial Black" panose="020B0A04020102020204" pitchFamily="34" charset="0"/>
              </a:rPr>
              <a:t>PROJETO DE NEGÓCIO</a:t>
            </a:r>
          </a:p>
        </p:txBody>
      </p:sp>
      <p:pic>
        <p:nvPicPr>
          <p:cNvPr id="20490" name="Imagem 6" descr="MARATONA - flyer.jpg">
            <a:extLst>
              <a:ext uri="{FF2B5EF4-FFF2-40B4-BE49-F238E27FC236}">
                <a16:creationId xmlns:a16="http://schemas.microsoft.com/office/drawing/2014/main" id="{E097D151-B1DA-4DB7-962C-0617AC40C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5" r="80386" b="74979"/>
          <a:stretch>
            <a:fillRect/>
          </a:stretch>
        </p:blipFill>
        <p:spPr bwMode="auto">
          <a:xfrm rot="-217168">
            <a:off x="517525" y="1379538"/>
            <a:ext cx="104552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97840E9-796F-427C-8EEB-D3C82ED8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376" y="149626"/>
            <a:ext cx="2111950" cy="20116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FAB5FBC5-6B2C-43C5-8407-30D42EEF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3752850"/>
            <a:ext cx="26416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>
            <a:extLst>
              <a:ext uri="{FF2B5EF4-FFF2-40B4-BE49-F238E27FC236}">
                <a16:creationId xmlns:a16="http://schemas.microsoft.com/office/drawing/2014/main" id="{D0CD6A76-A666-461D-864A-36EE2529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60775"/>
            <a:ext cx="2641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>
            <a:extLst>
              <a:ext uri="{FF2B5EF4-FFF2-40B4-BE49-F238E27FC236}">
                <a16:creationId xmlns:a16="http://schemas.microsoft.com/office/drawing/2014/main" id="{0D9FE6B0-C1D0-42DA-BF06-24663571A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355600"/>
            <a:ext cx="26416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>
            <a:extLst>
              <a:ext uri="{FF2B5EF4-FFF2-40B4-BE49-F238E27FC236}">
                <a16:creationId xmlns:a16="http://schemas.microsoft.com/office/drawing/2014/main" id="{67BBC3E8-181D-462F-AC90-77758BEB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3660775"/>
            <a:ext cx="2641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>
            <a:extLst>
              <a:ext uri="{FF2B5EF4-FFF2-40B4-BE49-F238E27FC236}">
                <a16:creationId xmlns:a16="http://schemas.microsoft.com/office/drawing/2014/main" id="{8243626B-3008-4A3A-BA16-84D54A81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288925"/>
            <a:ext cx="2641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7">
            <a:extLst>
              <a:ext uri="{FF2B5EF4-FFF2-40B4-BE49-F238E27FC236}">
                <a16:creationId xmlns:a16="http://schemas.microsoft.com/office/drawing/2014/main" id="{7855BD8B-D9C9-40D4-9BC0-80170804E2E1}"/>
              </a:ext>
            </a:extLst>
          </p:cNvPr>
          <p:cNvGrpSpPr>
            <a:grpSpLocks/>
          </p:cNvGrpSpPr>
          <p:nvPr/>
        </p:nvGrpSpPr>
        <p:grpSpPr bwMode="auto">
          <a:xfrm>
            <a:off x="1012825" y="2657475"/>
            <a:ext cx="11023600" cy="3921125"/>
            <a:chOff x="1013486" y="2657965"/>
            <a:chExt cx="11022720" cy="3920433"/>
          </a:xfrm>
        </p:grpSpPr>
        <p:sp>
          <p:nvSpPr>
            <p:cNvPr id="31753" name="Retângulo 8">
              <a:extLst>
                <a:ext uri="{FF2B5EF4-FFF2-40B4-BE49-F238E27FC236}">
                  <a16:creationId xmlns:a16="http://schemas.microsoft.com/office/drawing/2014/main" id="{BDBC346F-18E4-49EE-984D-7773E748B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486" y="2657965"/>
              <a:ext cx="2029586" cy="58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3200" b="1">
                  <a:latin typeface="Century Gothic" panose="020B0502020202020204" pitchFamily="34" charset="0"/>
                </a:rPr>
                <a:t>R$ 800,00</a:t>
              </a:r>
              <a:endParaRPr lang="pt-BR" altLang="en-US" sz="3200">
                <a:latin typeface="Century Gothic" panose="020B0502020202020204" pitchFamily="34" charset="0"/>
              </a:endParaRPr>
            </a:p>
          </p:txBody>
        </p:sp>
        <p:sp>
          <p:nvSpPr>
            <p:cNvPr id="31754" name="Retângulo 15">
              <a:extLst>
                <a:ext uri="{FF2B5EF4-FFF2-40B4-BE49-F238E27FC236}">
                  <a16:creationId xmlns:a16="http://schemas.microsoft.com/office/drawing/2014/main" id="{85E8AC2E-39B8-49A8-B439-5AE61022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3182" y="2676674"/>
              <a:ext cx="2029586" cy="58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3200" b="1">
                  <a:latin typeface="Century Gothic" panose="020B0502020202020204" pitchFamily="34" charset="0"/>
                </a:rPr>
                <a:t>R$ 800,00</a:t>
              </a:r>
              <a:endParaRPr lang="pt-BR" altLang="en-US" sz="3200">
                <a:latin typeface="Century Gothic" panose="020B0502020202020204" pitchFamily="34" charset="0"/>
              </a:endParaRPr>
            </a:p>
          </p:txBody>
        </p:sp>
        <p:sp>
          <p:nvSpPr>
            <p:cNvPr id="31755" name="Retângulo 16">
              <a:extLst>
                <a:ext uri="{FF2B5EF4-FFF2-40B4-BE49-F238E27FC236}">
                  <a16:creationId xmlns:a16="http://schemas.microsoft.com/office/drawing/2014/main" id="{BD835917-8C30-4FDA-A54F-DF966650A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620" y="5993713"/>
              <a:ext cx="2029586" cy="58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3200" b="1">
                  <a:latin typeface="Century Gothic" panose="020B0502020202020204" pitchFamily="34" charset="0"/>
                </a:rPr>
                <a:t>R$ 800,00</a:t>
              </a:r>
              <a:endParaRPr lang="pt-BR" altLang="en-US" sz="3200">
                <a:latin typeface="Century Gothic" panose="020B0502020202020204" pitchFamily="34" charset="0"/>
              </a:endParaRPr>
            </a:p>
          </p:txBody>
        </p:sp>
        <p:sp>
          <p:nvSpPr>
            <p:cNvPr id="31756" name="Retângulo 17">
              <a:extLst>
                <a:ext uri="{FF2B5EF4-FFF2-40B4-BE49-F238E27FC236}">
                  <a16:creationId xmlns:a16="http://schemas.microsoft.com/office/drawing/2014/main" id="{8AEDC252-966B-4FF3-8EF9-88BEC4EC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1654" y="5908501"/>
              <a:ext cx="2029586" cy="58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3200" b="1">
                  <a:latin typeface="Century Gothic" panose="020B0502020202020204" pitchFamily="34" charset="0"/>
                </a:rPr>
                <a:t>R$ 800,00</a:t>
              </a:r>
              <a:endParaRPr lang="pt-BR" altLang="en-US" sz="3200">
                <a:latin typeface="Century Gothic" panose="020B0502020202020204" pitchFamily="34" charset="0"/>
              </a:endParaRPr>
            </a:p>
          </p:txBody>
        </p:sp>
        <p:sp>
          <p:nvSpPr>
            <p:cNvPr id="31757" name="Retângulo 8">
              <a:extLst>
                <a:ext uri="{FF2B5EF4-FFF2-40B4-BE49-F238E27FC236}">
                  <a16:creationId xmlns:a16="http://schemas.microsoft.com/office/drawing/2014/main" id="{0906AE76-1B94-4705-A2A7-8D7FCF92B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929" y="5886074"/>
              <a:ext cx="20297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3200" b="1">
                  <a:latin typeface="Century Gothic" panose="020B0502020202020204" pitchFamily="34" charset="0"/>
                </a:rPr>
                <a:t>R$ 800,00</a:t>
              </a:r>
              <a:endParaRPr lang="pt-BR" altLang="en-US" sz="320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tângulo 7">
            <a:extLst>
              <a:ext uri="{FF2B5EF4-FFF2-40B4-BE49-F238E27FC236}">
                <a16:creationId xmlns:a16="http://schemas.microsoft.com/office/drawing/2014/main" id="{874A70F5-4A60-4FC6-A0F8-40EB4A30B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663" y="546100"/>
            <a:ext cx="4351337" cy="28622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  <a:t>Até R$ 4.000,00</a:t>
            </a:r>
            <a:br>
              <a:rPr lang="pt-BR" alt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  <a:t>Sem você</a:t>
            </a:r>
            <a:br>
              <a:rPr lang="pt-BR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  <a:t>precisar comprar</a:t>
            </a:r>
            <a:br>
              <a:rPr lang="pt-BR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  <a:t>produto pois os Clientes</a:t>
            </a:r>
            <a:br>
              <a:rPr lang="pt-BR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  <a:t>Premium compram</a:t>
            </a:r>
            <a:br>
              <a:rPr lang="pt-BR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  <a:t>direto da Herbalife</a:t>
            </a:r>
            <a:endParaRPr lang="pt-BR" altLang="en-US" sz="2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0B9EE221-B7EB-435D-8FB8-F7538227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8" t="49773" r="40456" b="23636"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tângulo 7">
            <a:extLst>
              <a:ext uri="{FF2B5EF4-FFF2-40B4-BE49-F238E27FC236}">
                <a16:creationId xmlns:a16="http://schemas.microsoft.com/office/drawing/2014/main" id="{6CEA0E27-E799-4188-91F4-93AE4740F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0"/>
            <a:ext cx="5757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4800" b="1">
                <a:latin typeface="Century Gothic" panose="020B0502020202020204" pitchFamily="34" charset="0"/>
              </a:rPr>
              <a:t>Passo 4 - Duplicar</a:t>
            </a:r>
            <a:endParaRPr lang="pt-BR" altLang="en-US" sz="4800">
              <a:latin typeface="Century Gothic" panose="020B0502020202020204" pitchFamily="34" charset="0"/>
            </a:endParaRPr>
          </a:p>
        </p:txBody>
      </p:sp>
      <p:sp>
        <p:nvSpPr>
          <p:cNvPr id="32772" name="Retângulo 7">
            <a:extLst>
              <a:ext uri="{FF2B5EF4-FFF2-40B4-BE49-F238E27FC236}">
                <a16:creationId xmlns:a16="http://schemas.microsoft.com/office/drawing/2014/main" id="{0833990E-1056-4A23-A802-02457987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1241425"/>
            <a:ext cx="3802062" cy="120173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Você Supervisor</a:t>
            </a:r>
            <a:b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R$ 4.000,00</a:t>
            </a:r>
            <a:endParaRPr lang="pt-BR" alt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2773" name="Grupo 84">
            <a:extLst>
              <a:ext uri="{FF2B5EF4-FFF2-40B4-BE49-F238E27FC236}">
                <a16:creationId xmlns:a16="http://schemas.microsoft.com/office/drawing/2014/main" id="{EADA0744-62B9-4E6F-81ED-D0183C866A42}"/>
              </a:ext>
            </a:extLst>
          </p:cNvPr>
          <p:cNvGrpSpPr>
            <a:grpSpLocks/>
          </p:cNvGrpSpPr>
          <p:nvPr/>
        </p:nvGrpSpPr>
        <p:grpSpPr bwMode="auto">
          <a:xfrm>
            <a:off x="1863725" y="331788"/>
            <a:ext cx="9991725" cy="2692400"/>
            <a:chOff x="1863594" y="332509"/>
            <a:chExt cx="9992358" cy="2692104"/>
          </a:xfrm>
        </p:grpSpPr>
        <p:pic>
          <p:nvPicPr>
            <p:cNvPr id="32797" name="Picture 2">
              <a:extLst>
                <a:ext uri="{FF2B5EF4-FFF2-40B4-BE49-F238E27FC236}">
                  <a16:creationId xmlns:a16="http://schemas.microsoft.com/office/drawing/2014/main" id="{9326DF03-CBB0-476C-A544-B575BD638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594" y="415057"/>
              <a:ext cx="946109" cy="90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8" name="Picture 2">
              <a:extLst>
                <a:ext uri="{FF2B5EF4-FFF2-40B4-BE49-F238E27FC236}">
                  <a16:creationId xmlns:a16="http://schemas.microsoft.com/office/drawing/2014/main" id="{C5AE7271-2887-4261-852A-7F8C0B7D7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7926" y="332509"/>
              <a:ext cx="1008099" cy="96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9" name="Picture 2">
              <a:extLst>
                <a:ext uri="{FF2B5EF4-FFF2-40B4-BE49-F238E27FC236}">
                  <a16:creationId xmlns:a16="http://schemas.microsoft.com/office/drawing/2014/main" id="{3189C1DA-5DD5-4DA6-AFAD-364352AF7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363" y="1712420"/>
              <a:ext cx="910141" cy="867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0" name="Picture 2">
              <a:extLst>
                <a:ext uri="{FF2B5EF4-FFF2-40B4-BE49-F238E27FC236}">
                  <a16:creationId xmlns:a16="http://schemas.microsoft.com/office/drawing/2014/main" id="{31F02B98-0A09-4F35-A2BB-67D1B39F2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853" y="1216428"/>
              <a:ext cx="1008099" cy="96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1" name="Picture 2">
              <a:extLst>
                <a:ext uri="{FF2B5EF4-FFF2-40B4-BE49-F238E27FC236}">
                  <a16:creationId xmlns:a16="http://schemas.microsoft.com/office/drawing/2014/main" id="{EE040456-6A12-47EC-8F3D-188ECE2BF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697" y="2064326"/>
              <a:ext cx="1008099" cy="96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20C76747-4221-4D7D-8156-1C568418852A}"/>
                </a:ext>
              </a:extLst>
            </p:cNvPr>
            <p:cNvCxnSpPr>
              <a:stCxn id="32772" idx="1"/>
              <a:endCxn id="25613" idx="3"/>
            </p:cNvCxnSpPr>
            <p:nvPr/>
          </p:nvCxnSpPr>
          <p:spPr>
            <a:xfrm rot="10800000">
              <a:off x="2809804" y="865850"/>
              <a:ext cx="1360574" cy="9762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300A7997-FD36-4931-91B6-8641C4918733}"/>
                </a:ext>
              </a:extLst>
            </p:cNvPr>
            <p:cNvCxnSpPr>
              <a:stCxn id="32772" idx="1"/>
              <a:endCxn id="15" idx="3"/>
            </p:cNvCxnSpPr>
            <p:nvPr/>
          </p:nvCxnSpPr>
          <p:spPr>
            <a:xfrm rot="10800000" flipV="1">
              <a:off x="2776465" y="1842055"/>
              <a:ext cx="1393913" cy="304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DA58BDC0-1EB1-4EB6-82DB-2BD53B44A470}"/>
                </a:ext>
              </a:extLst>
            </p:cNvPr>
            <p:cNvCxnSpPr>
              <a:stCxn id="32772" idx="3"/>
              <a:endCxn id="25609" idx="1"/>
            </p:cNvCxnSpPr>
            <p:nvPr/>
          </p:nvCxnSpPr>
          <p:spPr>
            <a:xfrm flipV="1">
              <a:off x="7972681" y="811881"/>
              <a:ext cx="1725722" cy="1030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6859B76-E1A4-4C54-9DC6-7BC75241CC1A}"/>
                </a:ext>
              </a:extLst>
            </p:cNvPr>
            <p:cNvCxnSpPr>
              <a:stCxn id="32772" idx="3"/>
              <a:endCxn id="19" idx="1"/>
            </p:cNvCxnSpPr>
            <p:nvPr/>
          </p:nvCxnSpPr>
          <p:spPr>
            <a:xfrm flipV="1">
              <a:off x="7972681" y="1696021"/>
              <a:ext cx="2875145" cy="1460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608E20F8-69FA-48DF-84D4-653702FCD245}"/>
                </a:ext>
              </a:extLst>
            </p:cNvPr>
            <p:cNvCxnSpPr>
              <a:stCxn id="32772" idx="3"/>
              <a:endCxn id="20" idx="1"/>
            </p:cNvCxnSpPr>
            <p:nvPr/>
          </p:nvCxnSpPr>
          <p:spPr>
            <a:xfrm>
              <a:off x="7972681" y="1842055"/>
              <a:ext cx="1727309" cy="7031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98">
            <a:extLst>
              <a:ext uri="{FF2B5EF4-FFF2-40B4-BE49-F238E27FC236}">
                <a16:creationId xmlns:a16="http://schemas.microsoft.com/office/drawing/2014/main" id="{10CD7CD4-DC47-4AB6-A92A-13097FC4B2C2}"/>
              </a:ext>
            </a:extLst>
          </p:cNvPr>
          <p:cNvGrpSpPr>
            <a:grpSpLocks/>
          </p:cNvGrpSpPr>
          <p:nvPr/>
        </p:nvGrpSpPr>
        <p:grpSpPr bwMode="auto">
          <a:xfrm>
            <a:off x="366713" y="2200275"/>
            <a:ext cx="5705475" cy="2535238"/>
            <a:chOff x="366655" y="2201061"/>
            <a:chExt cx="5705092" cy="2535067"/>
          </a:xfrm>
        </p:grpSpPr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F69C27E0-1DF6-4848-A984-8CC74A603D94}"/>
                </a:ext>
              </a:extLst>
            </p:cNvPr>
            <p:cNvCxnSpPr>
              <a:stCxn id="32772" idx="2"/>
              <a:endCxn id="32791" idx="0"/>
            </p:cNvCxnSpPr>
            <p:nvPr/>
          </p:nvCxnSpPr>
          <p:spPr>
            <a:xfrm rot="5400000">
              <a:off x="3982737" y="1000991"/>
              <a:ext cx="647656" cy="3530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89" name="Grupo 81">
              <a:extLst>
                <a:ext uri="{FF2B5EF4-FFF2-40B4-BE49-F238E27FC236}">
                  <a16:creationId xmlns:a16="http://schemas.microsoft.com/office/drawing/2014/main" id="{CF7E24C9-6F90-4A86-B109-E0A29DA9C2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655" y="2201061"/>
              <a:ext cx="2787121" cy="2535067"/>
              <a:chOff x="366655" y="2201061"/>
              <a:chExt cx="2787121" cy="2535067"/>
            </a:xfrm>
          </p:grpSpPr>
          <p:pic>
            <p:nvPicPr>
              <p:cNvPr id="32790" name="Picture 2">
                <a:extLst>
                  <a:ext uri="{FF2B5EF4-FFF2-40B4-BE49-F238E27FC236}">
                    <a16:creationId xmlns:a16="http://schemas.microsoft.com/office/drawing/2014/main" id="{8A576767-D496-46F5-A13E-A99AB45ED8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739" y="2201061"/>
                <a:ext cx="752792" cy="717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91" name="Retângulo 7">
                <a:extLst>
                  <a:ext uri="{FF2B5EF4-FFF2-40B4-BE49-F238E27FC236}">
                    <a16:creationId xmlns:a16="http://schemas.microsoft.com/office/drawing/2014/main" id="{01B47DC4-663C-4005-9A18-ADF5C7621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761" y="3090315"/>
                <a:ext cx="1225015" cy="52322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en-US" sz="28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Sup. 1</a:t>
                </a:r>
                <a:endParaRPr lang="pt-BR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C023042F-0E41-4356-A359-D25866C1CB87}"/>
                  </a:ext>
                </a:extLst>
              </p:cNvPr>
              <p:cNvCxnSpPr>
                <a:stCxn id="25612" idx="3"/>
                <a:endCxn id="32791" idx="1"/>
              </p:cNvCxnSpPr>
              <p:nvPr/>
            </p:nvCxnSpPr>
            <p:spPr>
              <a:xfrm>
                <a:off x="1130191" y="2559812"/>
                <a:ext cx="798459" cy="7921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793" name="Picture 2">
                <a:extLst>
                  <a:ext uri="{FF2B5EF4-FFF2-40B4-BE49-F238E27FC236}">
                    <a16:creationId xmlns:a16="http://schemas.microsoft.com/office/drawing/2014/main" id="{23C953E7-CBA4-4347-8DC0-7280B2114A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136" y="3101607"/>
                <a:ext cx="752792" cy="717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4E6AF008-8DB2-44DF-A4D6-F3A4E88E3A99}"/>
                  </a:ext>
                </a:extLst>
              </p:cNvPr>
              <p:cNvCxnSpPr>
                <a:stCxn id="35" idx="3"/>
                <a:endCxn id="32791" idx="1"/>
              </p:cNvCxnSpPr>
              <p:nvPr/>
            </p:nvCxnSpPr>
            <p:spPr>
              <a:xfrm flipV="1">
                <a:off x="1149239" y="3351921"/>
                <a:ext cx="779411" cy="1079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795" name="Picture 2">
                <a:extLst>
                  <a:ext uri="{FF2B5EF4-FFF2-40B4-BE49-F238E27FC236}">
                    <a16:creationId xmlns:a16="http://schemas.microsoft.com/office/drawing/2014/main" id="{70B2545B-2710-48E2-B18C-2D5E11E4EC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655" y="4018775"/>
                <a:ext cx="752792" cy="717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DC56BDC1-D9CC-4678-9433-5D97E7C03933}"/>
                  </a:ext>
                </a:extLst>
              </p:cNvPr>
              <p:cNvCxnSpPr>
                <a:stCxn id="38" idx="3"/>
                <a:endCxn id="32791" idx="1"/>
              </p:cNvCxnSpPr>
              <p:nvPr/>
            </p:nvCxnSpPr>
            <p:spPr>
              <a:xfrm flipV="1">
                <a:off x="1119080" y="3351921"/>
                <a:ext cx="809571" cy="10254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upo 82">
            <a:extLst>
              <a:ext uri="{FF2B5EF4-FFF2-40B4-BE49-F238E27FC236}">
                <a16:creationId xmlns:a16="http://schemas.microsoft.com/office/drawing/2014/main" id="{8F2EA0F5-220B-4BBB-A204-FAB100CC0063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3613150"/>
            <a:ext cx="2822575" cy="2838450"/>
            <a:chOff x="316781" y="3613534"/>
            <a:chExt cx="2823139" cy="2837787"/>
          </a:xfrm>
        </p:grpSpPr>
        <p:sp>
          <p:nvSpPr>
            <p:cNvPr id="32782" name="Retângulo 7">
              <a:extLst>
                <a:ext uri="{FF2B5EF4-FFF2-40B4-BE49-F238E27FC236}">
                  <a16:creationId xmlns:a16="http://schemas.microsoft.com/office/drawing/2014/main" id="{FBFEAA04-CCC8-4E5F-B95F-404FBF622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905" y="4290118"/>
              <a:ext cx="1225015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Sup. 2</a:t>
              </a:r>
              <a:endParaRPr lang="pt-BR" alt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2783" name="Picture 2">
              <a:extLst>
                <a:ext uri="{FF2B5EF4-FFF2-40B4-BE49-F238E27FC236}">
                  <a16:creationId xmlns:a16="http://schemas.microsoft.com/office/drawing/2014/main" id="{62E80642-695B-4C66-BBA3-616E71323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1" y="4899927"/>
              <a:ext cx="752792" cy="71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753E63B2-41D8-4590-B238-80BFFD769AB9}"/>
                </a:ext>
              </a:extLst>
            </p:cNvPr>
            <p:cNvCxnSpPr>
              <a:stCxn id="57" idx="3"/>
              <a:endCxn id="32782" idx="1"/>
            </p:cNvCxnSpPr>
            <p:nvPr/>
          </p:nvCxnSpPr>
          <p:spPr>
            <a:xfrm flipV="1">
              <a:off x="1069406" y="4551528"/>
              <a:ext cx="844719" cy="707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85" name="Picture 2">
              <a:extLst>
                <a:ext uri="{FF2B5EF4-FFF2-40B4-BE49-F238E27FC236}">
                  <a16:creationId xmlns:a16="http://schemas.microsoft.com/office/drawing/2014/main" id="{0D60255F-573A-4813-8304-834571C05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75" y="5733968"/>
              <a:ext cx="752792" cy="71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56E47F97-0CB8-418D-9789-72CF7EC14B15}"/>
                </a:ext>
              </a:extLst>
            </p:cNvPr>
            <p:cNvCxnSpPr/>
            <p:nvPr/>
          </p:nvCxnSpPr>
          <p:spPr>
            <a:xfrm flipV="1">
              <a:off x="1088460" y="4502326"/>
              <a:ext cx="825665" cy="1541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199E38B2-4238-406D-B414-B7A2E4313F60}"/>
                </a:ext>
              </a:extLst>
            </p:cNvPr>
            <p:cNvCxnSpPr>
              <a:stCxn id="32791" idx="2"/>
              <a:endCxn id="32782" idx="0"/>
            </p:cNvCxnSpPr>
            <p:nvPr/>
          </p:nvCxnSpPr>
          <p:spPr>
            <a:xfrm rot="5400000">
              <a:off x="2196109" y="3944448"/>
              <a:ext cx="676117" cy="142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83">
            <a:extLst>
              <a:ext uri="{FF2B5EF4-FFF2-40B4-BE49-F238E27FC236}">
                <a16:creationId xmlns:a16="http://schemas.microsoft.com/office/drawing/2014/main" id="{73DDFC91-2B40-419B-81A6-2740784264C4}"/>
              </a:ext>
            </a:extLst>
          </p:cNvPr>
          <p:cNvGrpSpPr>
            <a:grpSpLocks/>
          </p:cNvGrpSpPr>
          <p:nvPr/>
        </p:nvGrpSpPr>
        <p:grpSpPr bwMode="auto">
          <a:xfrm>
            <a:off x="969963" y="4813300"/>
            <a:ext cx="2173287" cy="2044700"/>
            <a:chOff x="970713" y="4813337"/>
            <a:chExt cx="2171978" cy="2044663"/>
          </a:xfrm>
        </p:grpSpPr>
        <p:sp>
          <p:nvSpPr>
            <p:cNvPr id="32778" name="Retângulo 7">
              <a:extLst>
                <a:ext uri="{FF2B5EF4-FFF2-40B4-BE49-F238E27FC236}">
                  <a16:creationId xmlns:a16="http://schemas.microsoft.com/office/drawing/2014/main" id="{E9CB8C6C-D4C6-409F-B315-F00B9398E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676" y="5573049"/>
              <a:ext cx="1225015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Sup. 3</a:t>
              </a:r>
              <a:endParaRPr lang="pt-BR" alt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8F88854F-D52D-4ED9-A34C-F12CB0C75511}"/>
                </a:ext>
              </a:extLst>
            </p:cNvPr>
            <p:cNvCxnSpPr>
              <a:stCxn id="32782" idx="2"/>
              <a:endCxn id="32778" idx="0"/>
            </p:cNvCxnSpPr>
            <p:nvPr/>
          </p:nvCxnSpPr>
          <p:spPr>
            <a:xfrm rot="16200000" flipH="1">
              <a:off x="2148499" y="5191950"/>
              <a:ext cx="760399" cy="31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80" name="Picture 2">
              <a:extLst>
                <a:ext uri="{FF2B5EF4-FFF2-40B4-BE49-F238E27FC236}">
                  <a16:creationId xmlns:a16="http://schemas.microsoft.com/office/drawing/2014/main" id="{924D0D6D-C11D-47E1-83B3-60FE34A01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713" y="6140647"/>
              <a:ext cx="752792" cy="71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943243ED-1B59-49CC-936A-6FA2A90B876C}"/>
                </a:ext>
              </a:extLst>
            </p:cNvPr>
            <p:cNvCxnSpPr>
              <a:stCxn id="78" idx="0"/>
              <a:endCxn id="32778" idx="1"/>
            </p:cNvCxnSpPr>
            <p:nvPr/>
          </p:nvCxnSpPr>
          <p:spPr>
            <a:xfrm rot="5400000" flipH="1" flipV="1">
              <a:off x="1479110" y="5701695"/>
              <a:ext cx="306381" cy="5711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72856AC2-29DD-4453-9F38-8B07FC021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3" y="3540125"/>
            <a:ext cx="6994525" cy="2800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4400"/>
              <a:t>Para cada Supervisor com </a:t>
            </a:r>
          </a:p>
          <a:p>
            <a:pPr algn="ctr" eaLnBrk="1" hangingPunct="1"/>
            <a:r>
              <a:rPr lang="pt-BR" altLang="en-US" sz="4400"/>
              <a:t>05 times (2.000pts) </a:t>
            </a:r>
            <a:br>
              <a:rPr lang="pt-BR" altLang="en-US" sz="4400"/>
            </a:br>
            <a:r>
              <a:rPr lang="pt-BR" altLang="en-US" sz="4400"/>
              <a:t>você receberá</a:t>
            </a:r>
          </a:p>
          <a:p>
            <a:pPr algn="ctr" eaLnBrk="1" hangingPunct="1"/>
            <a:r>
              <a:rPr lang="pt-BR" altLang="en-US" sz="4400" b="1"/>
              <a:t>R$ 400,00 </a:t>
            </a:r>
            <a:r>
              <a:rPr lang="pt-BR" altLang="en-US" sz="4400"/>
              <a:t>de Royalties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6F9E8A57-C9FA-47D0-81C6-FFB73CE9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8" t="49773" r="40456" b="23636"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tângulo 7">
            <a:extLst>
              <a:ext uri="{FF2B5EF4-FFF2-40B4-BE49-F238E27FC236}">
                <a16:creationId xmlns:a16="http://schemas.microsoft.com/office/drawing/2014/main" id="{33C2E605-3120-4A71-B486-EE4C34864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0"/>
            <a:ext cx="5757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4800" b="1">
                <a:latin typeface="Century Gothic" panose="020B0502020202020204" pitchFamily="34" charset="0"/>
              </a:rPr>
              <a:t>Passo 4 - Duplicar</a:t>
            </a:r>
            <a:endParaRPr lang="pt-BR" altLang="en-US" sz="4800">
              <a:latin typeface="Century Gothic" panose="020B0502020202020204" pitchFamily="34" charset="0"/>
            </a:endParaRPr>
          </a:p>
        </p:txBody>
      </p:sp>
      <p:sp>
        <p:nvSpPr>
          <p:cNvPr id="33796" name="Retângulo 7">
            <a:extLst>
              <a:ext uri="{FF2B5EF4-FFF2-40B4-BE49-F238E27FC236}">
                <a16:creationId xmlns:a16="http://schemas.microsoft.com/office/drawing/2014/main" id="{EF416093-016E-4886-BC49-F0BB6447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1241425"/>
            <a:ext cx="3802062" cy="120173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Você Supervisor</a:t>
            </a:r>
            <a:b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R$ 4.000,00</a:t>
            </a:r>
            <a:endParaRPr lang="pt-BR" alt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3797" name="Grupo 84">
            <a:extLst>
              <a:ext uri="{FF2B5EF4-FFF2-40B4-BE49-F238E27FC236}">
                <a16:creationId xmlns:a16="http://schemas.microsoft.com/office/drawing/2014/main" id="{B3CE07AD-67E9-45DA-B1CE-A20A62F4E43B}"/>
              </a:ext>
            </a:extLst>
          </p:cNvPr>
          <p:cNvGrpSpPr>
            <a:grpSpLocks/>
          </p:cNvGrpSpPr>
          <p:nvPr/>
        </p:nvGrpSpPr>
        <p:grpSpPr bwMode="auto">
          <a:xfrm>
            <a:off x="1863725" y="331788"/>
            <a:ext cx="9991725" cy="2692400"/>
            <a:chOff x="1863594" y="332509"/>
            <a:chExt cx="9992358" cy="2692104"/>
          </a:xfrm>
        </p:grpSpPr>
        <p:pic>
          <p:nvPicPr>
            <p:cNvPr id="33876" name="Picture 2">
              <a:extLst>
                <a:ext uri="{FF2B5EF4-FFF2-40B4-BE49-F238E27FC236}">
                  <a16:creationId xmlns:a16="http://schemas.microsoft.com/office/drawing/2014/main" id="{8E80C316-992B-4115-B2AD-4229F8288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594" y="415057"/>
              <a:ext cx="946109" cy="90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7" name="Picture 2">
              <a:extLst>
                <a:ext uri="{FF2B5EF4-FFF2-40B4-BE49-F238E27FC236}">
                  <a16:creationId xmlns:a16="http://schemas.microsoft.com/office/drawing/2014/main" id="{2C039F09-A220-4F05-82C6-A30C7E7AC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7926" y="332509"/>
              <a:ext cx="1008099" cy="96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8" name="Picture 2">
              <a:extLst>
                <a:ext uri="{FF2B5EF4-FFF2-40B4-BE49-F238E27FC236}">
                  <a16:creationId xmlns:a16="http://schemas.microsoft.com/office/drawing/2014/main" id="{809D82D4-78D1-48FA-863F-53A1FEEA0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363" y="1712420"/>
              <a:ext cx="910141" cy="867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79" name="Picture 2">
              <a:extLst>
                <a:ext uri="{FF2B5EF4-FFF2-40B4-BE49-F238E27FC236}">
                  <a16:creationId xmlns:a16="http://schemas.microsoft.com/office/drawing/2014/main" id="{730AFC73-C2BD-4F00-95BF-5BEA0F791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853" y="1216428"/>
              <a:ext cx="1008099" cy="96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0" name="Picture 2">
              <a:extLst>
                <a:ext uri="{FF2B5EF4-FFF2-40B4-BE49-F238E27FC236}">
                  <a16:creationId xmlns:a16="http://schemas.microsoft.com/office/drawing/2014/main" id="{FEE7EBC8-4460-4373-904F-D52C210D1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697" y="2064326"/>
              <a:ext cx="1008099" cy="96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6B426F85-EA44-4C2B-8E56-7C2D062E4687}"/>
                </a:ext>
              </a:extLst>
            </p:cNvPr>
            <p:cNvCxnSpPr>
              <a:stCxn id="33796" idx="1"/>
              <a:endCxn id="25613" idx="3"/>
            </p:cNvCxnSpPr>
            <p:nvPr/>
          </p:nvCxnSpPr>
          <p:spPr>
            <a:xfrm rot="10800000">
              <a:off x="2809804" y="865850"/>
              <a:ext cx="1360574" cy="9762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46D9FF24-43CA-49E7-8345-613B45915D24}"/>
                </a:ext>
              </a:extLst>
            </p:cNvPr>
            <p:cNvCxnSpPr>
              <a:stCxn id="33796" idx="1"/>
              <a:endCxn id="15" idx="3"/>
            </p:cNvCxnSpPr>
            <p:nvPr/>
          </p:nvCxnSpPr>
          <p:spPr>
            <a:xfrm rot="10800000" flipV="1">
              <a:off x="2776465" y="1842055"/>
              <a:ext cx="1393913" cy="304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7861DB8B-AE47-477D-B6CB-1ECDA037C2E8}"/>
                </a:ext>
              </a:extLst>
            </p:cNvPr>
            <p:cNvCxnSpPr>
              <a:stCxn id="33796" idx="3"/>
              <a:endCxn id="25609" idx="1"/>
            </p:cNvCxnSpPr>
            <p:nvPr/>
          </p:nvCxnSpPr>
          <p:spPr>
            <a:xfrm flipV="1">
              <a:off x="7972681" y="811881"/>
              <a:ext cx="1725722" cy="1030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E530BEE7-59D4-4882-B88D-587CEE0982E4}"/>
                </a:ext>
              </a:extLst>
            </p:cNvPr>
            <p:cNvCxnSpPr>
              <a:stCxn id="33796" idx="3"/>
              <a:endCxn id="19" idx="1"/>
            </p:cNvCxnSpPr>
            <p:nvPr/>
          </p:nvCxnSpPr>
          <p:spPr>
            <a:xfrm flipV="1">
              <a:off x="7972681" y="1696021"/>
              <a:ext cx="2875145" cy="1460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A5EEC748-C028-48D7-AC07-1EEFCF6BFE9D}"/>
                </a:ext>
              </a:extLst>
            </p:cNvPr>
            <p:cNvCxnSpPr>
              <a:stCxn id="33796" idx="3"/>
              <a:endCxn id="20" idx="1"/>
            </p:cNvCxnSpPr>
            <p:nvPr/>
          </p:nvCxnSpPr>
          <p:spPr>
            <a:xfrm>
              <a:off x="7972681" y="1842055"/>
              <a:ext cx="1727309" cy="7031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CD768646-6E01-4659-B256-470D190ED7A0}"/>
              </a:ext>
            </a:extLst>
          </p:cNvPr>
          <p:cNvCxnSpPr>
            <a:stCxn id="33796" idx="2"/>
            <a:endCxn id="33870" idx="0"/>
          </p:cNvCxnSpPr>
          <p:nvPr/>
        </p:nvCxnSpPr>
        <p:spPr>
          <a:xfrm rot="5400000">
            <a:off x="3983038" y="1001713"/>
            <a:ext cx="647700" cy="353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799" name="Grupo 81">
            <a:extLst>
              <a:ext uri="{FF2B5EF4-FFF2-40B4-BE49-F238E27FC236}">
                <a16:creationId xmlns:a16="http://schemas.microsoft.com/office/drawing/2014/main" id="{BCB7FA1C-D50E-4700-ADC7-881DB5C2A0C4}"/>
              </a:ext>
            </a:extLst>
          </p:cNvPr>
          <p:cNvGrpSpPr>
            <a:grpSpLocks/>
          </p:cNvGrpSpPr>
          <p:nvPr/>
        </p:nvGrpSpPr>
        <p:grpSpPr bwMode="auto">
          <a:xfrm>
            <a:off x="366713" y="2200275"/>
            <a:ext cx="2787650" cy="2535238"/>
            <a:chOff x="366655" y="2201061"/>
            <a:chExt cx="2787121" cy="2535067"/>
          </a:xfrm>
        </p:grpSpPr>
        <p:pic>
          <p:nvPicPr>
            <p:cNvPr id="33869" name="Picture 2">
              <a:extLst>
                <a:ext uri="{FF2B5EF4-FFF2-40B4-BE49-F238E27FC236}">
                  <a16:creationId xmlns:a16="http://schemas.microsoft.com/office/drawing/2014/main" id="{B4DC11A3-C91C-4DC9-A76B-1EC50C51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39" y="2201061"/>
              <a:ext cx="752792" cy="71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70" name="Retângulo 7">
              <a:extLst>
                <a:ext uri="{FF2B5EF4-FFF2-40B4-BE49-F238E27FC236}">
                  <a16:creationId xmlns:a16="http://schemas.microsoft.com/office/drawing/2014/main" id="{B95AC1DA-1FD7-4A5C-AD13-30041D0CD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761" y="3090315"/>
              <a:ext cx="1225015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Sup. 1</a:t>
              </a:r>
              <a:endParaRPr lang="pt-BR" alt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F52716DE-E825-4DEB-AE27-AD4129DDCBBD}"/>
                </a:ext>
              </a:extLst>
            </p:cNvPr>
            <p:cNvCxnSpPr>
              <a:stCxn id="25612" idx="3"/>
              <a:endCxn id="33870" idx="1"/>
            </p:cNvCxnSpPr>
            <p:nvPr/>
          </p:nvCxnSpPr>
          <p:spPr>
            <a:xfrm>
              <a:off x="1130097" y="2559812"/>
              <a:ext cx="798361" cy="792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72" name="Picture 2">
              <a:extLst>
                <a:ext uri="{FF2B5EF4-FFF2-40B4-BE49-F238E27FC236}">
                  <a16:creationId xmlns:a16="http://schemas.microsoft.com/office/drawing/2014/main" id="{9081506F-B20D-4C50-A1B0-6CAC7354D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36" y="3101607"/>
              <a:ext cx="752792" cy="71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FA15CB37-E690-4698-B0C4-FFBA757307BD}"/>
                </a:ext>
              </a:extLst>
            </p:cNvPr>
            <p:cNvCxnSpPr>
              <a:stCxn id="35" idx="3"/>
              <a:endCxn id="33870" idx="1"/>
            </p:cNvCxnSpPr>
            <p:nvPr/>
          </p:nvCxnSpPr>
          <p:spPr>
            <a:xfrm flipV="1">
              <a:off x="1149143" y="3351921"/>
              <a:ext cx="779315" cy="107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74" name="Picture 2">
              <a:extLst>
                <a:ext uri="{FF2B5EF4-FFF2-40B4-BE49-F238E27FC236}">
                  <a16:creationId xmlns:a16="http://schemas.microsoft.com/office/drawing/2014/main" id="{0ECE2847-2373-44A5-A40C-F4F889619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55" y="4018775"/>
              <a:ext cx="752792" cy="71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699742C9-489F-4E6F-8FA4-54FF288C2C29}"/>
                </a:ext>
              </a:extLst>
            </p:cNvPr>
            <p:cNvCxnSpPr>
              <a:stCxn id="38" idx="3"/>
              <a:endCxn id="33870" idx="1"/>
            </p:cNvCxnSpPr>
            <p:nvPr/>
          </p:nvCxnSpPr>
          <p:spPr>
            <a:xfrm flipV="1">
              <a:off x="1118987" y="3351921"/>
              <a:ext cx="809471" cy="1025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0" name="Grupo 82">
            <a:extLst>
              <a:ext uri="{FF2B5EF4-FFF2-40B4-BE49-F238E27FC236}">
                <a16:creationId xmlns:a16="http://schemas.microsoft.com/office/drawing/2014/main" id="{E9D2E2AE-7C62-4EF5-84E0-BFF4A1F79949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3613150"/>
            <a:ext cx="2822575" cy="2838450"/>
            <a:chOff x="316781" y="3613534"/>
            <a:chExt cx="2823139" cy="2837787"/>
          </a:xfrm>
        </p:grpSpPr>
        <p:sp>
          <p:nvSpPr>
            <p:cNvPr id="33863" name="Retângulo 7">
              <a:extLst>
                <a:ext uri="{FF2B5EF4-FFF2-40B4-BE49-F238E27FC236}">
                  <a16:creationId xmlns:a16="http://schemas.microsoft.com/office/drawing/2014/main" id="{563E66F5-65BC-4ABC-9E75-4752E9E47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905" y="4290118"/>
              <a:ext cx="1225015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Sup. 2</a:t>
              </a:r>
              <a:endParaRPr lang="pt-BR" alt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3864" name="Picture 2">
              <a:extLst>
                <a:ext uri="{FF2B5EF4-FFF2-40B4-BE49-F238E27FC236}">
                  <a16:creationId xmlns:a16="http://schemas.microsoft.com/office/drawing/2014/main" id="{FEE36510-6A12-4214-8DAB-06E6306DD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1" y="4899927"/>
              <a:ext cx="752792" cy="71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CE389E7D-5265-46F0-9271-F2A5958076FB}"/>
                </a:ext>
              </a:extLst>
            </p:cNvPr>
            <p:cNvCxnSpPr>
              <a:stCxn id="57" idx="3"/>
              <a:endCxn id="33863" idx="1"/>
            </p:cNvCxnSpPr>
            <p:nvPr/>
          </p:nvCxnSpPr>
          <p:spPr>
            <a:xfrm flipV="1">
              <a:off x="1069406" y="4551528"/>
              <a:ext cx="844719" cy="707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66" name="Picture 2">
              <a:extLst>
                <a:ext uri="{FF2B5EF4-FFF2-40B4-BE49-F238E27FC236}">
                  <a16:creationId xmlns:a16="http://schemas.microsoft.com/office/drawing/2014/main" id="{C8065E5A-83D4-4DFB-ACB7-F4326CDD8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75" y="5733968"/>
              <a:ext cx="752792" cy="71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94B64A38-8A92-4B0E-88C2-22CBC231DE4A}"/>
                </a:ext>
              </a:extLst>
            </p:cNvPr>
            <p:cNvCxnSpPr/>
            <p:nvPr/>
          </p:nvCxnSpPr>
          <p:spPr>
            <a:xfrm flipV="1">
              <a:off x="1088460" y="4502326"/>
              <a:ext cx="825665" cy="1541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59A61774-4CD0-42E1-8BBE-7626466D5877}"/>
                </a:ext>
              </a:extLst>
            </p:cNvPr>
            <p:cNvCxnSpPr>
              <a:stCxn id="33870" idx="2"/>
              <a:endCxn id="33863" idx="0"/>
            </p:cNvCxnSpPr>
            <p:nvPr/>
          </p:nvCxnSpPr>
          <p:spPr>
            <a:xfrm rot="5400000">
              <a:off x="2196109" y="3944448"/>
              <a:ext cx="676117" cy="142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1" name="Grupo 83">
            <a:extLst>
              <a:ext uri="{FF2B5EF4-FFF2-40B4-BE49-F238E27FC236}">
                <a16:creationId xmlns:a16="http://schemas.microsoft.com/office/drawing/2014/main" id="{4091435E-02BE-49F5-ABAA-F6A38FE82D63}"/>
              </a:ext>
            </a:extLst>
          </p:cNvPr>
          <p:cNvGrpSpPr>
            <a:grpSpLocks/>
          </p:cNvGrpSpPr>
          <p:nvPr/>
        </p:nvGrpSpPr>
        <p:grpSpPr bwMode="auto">
          <a:xfrm>
            <a:off x="969963" y="4813300"/>
            <a:ext cx="2173287" cy="2044700"/>
            <a:chOff x="970713" y="4813337"/>
            <a:chExt cx="2171978" cy="2044663"/>
          </a:xfrm>
        </p:grpSpPr>
        <p:sp>
          <p:nvSpPr>
            <p:cNvPr id="33859" name="Retângulo 7">
              <a:extLst>
                <a:ext uri="{FF2B5EF4-FFF2-40B4-BE49-F238E27FC236}">
                  <a16:creationId xmlns:a16="http://schemas.microsoft.com/office/drawing/2014/main" id="{3A41BD9E-4683-44A5-8B3A-4F234FF85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676" y="5573049"/>
              <a:ext cx="1225015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Sup. 3</a:t>
              </a:r>
              <a:endParaRPr lang="pt-BR" alt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3F94E1E4-ED75-4C02-98DB-68ED380E9281}"/>
                </a:ext>
              </a:extLst>
            </p:cNvPr>
            <p:cNvCxnSpPr>
              <a:stCxn id="33863" idx="2"/>
              <a:endCxn id="33859" idx="0"/>
            </p:cNvCxnSpPr>
            <p:nvPr/>
          </p:nvCxnSpPr>
          <p:spPr>
            <a:xfrm rot="16200000" flipH="1">
              <a:off x="2148499" y="5191950"/>
              <a:ext cx="760399" cy="31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61" name="Picture 2">
              <a:extLst>
                <a:ext uri="{FF2B5EF4-FFF2-40B4-BE49-F238E27FC236}">
                  <a16:creationId xmlns:a16="http://schemas.microsoft.com/office/drawing/2014/main" id="{BDF7558C-458B-4808-BD1B-235B2F4BD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713" y="6140647"/>
              <a:ext cx="752792" cy="71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38AD848A-F15F-4710-83DE-19281F7721B1}"/>
                </a:ext>
              </a:extLst>
            </p:cNvPr>
            <p:cNvCxnSpPr>
              <a:stCxn id="78" idx="0"/>
              <a:endCxn id="33859" idx="1"/>
            </p:cNvCxnSpPr>
            <p:nvPr/>
          </p:nvCxnSpPr>
          <p:spPr>
            <a:xfrm rot="5400000" flipH="1" flipV="1">
              <a:off x="1479110" y="5701695"/>
              <a:ext cx="306381" cy="5711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2" name="Grupo 104">
            <a:extLst>
              <a:ext uri="{FF2B5EF4-FFF2-40B4-BE49-F238E27FC236}">
                <a16:creationId xmlns:a16="http://schemas.microsoft.com/office/drawing/2014/main" id="{BB2FF1C4-8C6D-4998-BB12-86671D5997DD}"/>
              </a:ext>
            </a:extLst>
          </p:cNvPr>
          <p:cNvGrpSpPr>
            <a:grpSpLocks/>
          </p:cNvGrpSpPr>
          <p:nvPr/>
        </p:nvGrpSpPr>
        <p:grpSpPr bwMode="auto">
          <a:xfrm>
            <a:off x="3679825" y="2493963"/>
            <a:ext cx="8004175" cy="3609975"/>
            <a:chOff x="3680010" y="2493818"/>
            <a:chExt cx="8003530" cy="3610764"/>
          </a:xfrm>
        </p:grpSpPr>
        <p:sp>
          <p:nvSpPr>
            <p:cNvPr id="33829" name="Retângulo 7">
              <a:extLst>
                <a:ext uri="{FF2B5EF4-FFF2-40B4-BE49-F238E27FC236}">
                  <a16:creationId xmlns:a16="http://schemas.microsoft.com/office/drawing/2014/main" id="{EE62AF3A-32F1-40C4-90A6-626E5B0F5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0116" y="3090315"/>
              <a:ext cx="1225015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Sup. 4</a:t>
              </a:r>
              <a:endParaRPr lang="pt-BR" alt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3830" name="Grupo 82">
              <a:extLst>
                <a:ext uri="{FF2B5EF4-FFF2-40B4-BE49-F238E27FC236}">
                  <a16:creationId xmlns:a16="http://schemas.microsoft.com/office/drawing/2014/main" id="{E44A9220-A0AB-4DAF-994D-9D08B8627D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0010" y="3613534"/>
              <a:ext cx="2122615" cy="1199804"/>
              <a:chOff x="801030" y="3613534"/>
              <a:chExt cx="2122615" cy="1199804"/>
            </a:xfrm>
          </p:grpSpPr>
          <p:sp>
            <p:nvSpPr>
              <p:cNvPr id="33857" name="Retângulo 7">
                <a:extLst>
                  <a:ext uri="{FF2B5EF4-FFF2-40B4-BE49-F238E27FC236}">
                    <a16:creationId xmlns:a16="http://schemas.microsoft.com/office/drawing/2014/main" id="{12C9E173-CB23-4A87-B5E2-9A595DA6D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30" y="4290118"/>
                <a:ext cx="1225015" cy="52322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en-US" sz="28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Sup. 5</a:t>
                </a:r>
                <a:endParaRPr lang="pt-BR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393D6395-D4F2-42D9-B0E5-6E31320A5B4A}"/>
                  </a:ext>
                </a:extLst>
              </p:cNvPr>
              <p:cNvCxnSpPr>
                <a:stCxn id="33829" idx="2"/>
                <a:endCxn id="33857" idx="0"/>
              </p:cNvCxnSpPr>
              <p:nvPr/>
            </p:nvCxnSpPr>
            <p:spPr>
              <a:xfrm rot="5400000">
                <a:off x="1830340" y="3196666"/>
                <a:ext cx="676423" cy="1509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31" name="Grupo 83">
              <a:extLst>
                <a:ext uri="{FF2B5EF4-FFF2-40B4-BE49-F238E27FC236}">
                  <a16:creationId xmlns:a16="http://schemas.microsoft.com/office/drawing/2014/main" id="{206A3792-3C4F-4D9C-92DC-D02791EC3B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2781" y="4813337"/>
              <a:ext cx="1225015" cy="1282932"/>
              <a:chOff x="1917676" y="4813337"/>
              <a:chExt cx="1225015" cy="1282932"/>
            </a:xfrm>
          </p:grpSpPr>
          <p:sp>
            <p:nvSpPr>
              <p:cNvPr id="33855" name="Retângulo 7">
                <a:extLst>
                  <a:ext uri="{FF2B5EF4-FFF2-40B4-BE49-F238E27FC236}">
                    <a16:creationId xmlns:a16="http://schemas.microsoft.com/office/drawing/2014/main" id="{6EB05185-F8AD-44D3-8610-997FA7424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676" y="5573049"/>
                <a:ext cx="1225015" cy="52322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en-US" sz="28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Sup. 6</a:t>
                </a:r>
                <a:endParaRPr lang="pt-BR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62" name="Conector reto 61">
                <a:extLst>
                  <a:ext uri="{FF2B5EF4-FFF2-40B4-BE49-F238E27FC236}">
                    <a16:creationId xmlns:a16="http://schemas.microsoft.com/office/drawing/2014/main" id="{69D765C1-6C4C-404C-BBF5-E2B0F06001DA}"/>
                  </a:ext>
                </a:extLst>
              </p:cNvPr>
              <p:cNvCxnSpPr>
                <a:stCxn id="33857" idx="2"/>
                <a:endCxn id="33855" idx="0"/>
              </p:cNvCxnSpPr>
              <p:nvPr/>
            </p:nvCxnSpPr>
            <p:spPr>
              <a:xfrm rot="16200000" flipH="1">
                <a:off x="2149723" y="5191570"/>
                <a:ext cx="758991" cy="31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32" name="Grupo 82">
              <a:extLst>
                <a:ext uri="{FF2B5EF4-FFF2-40B4-BE49-F238E27FC236}">
                  <a16:creationId xmlns:a16="http://schemas.microsoft.com/office/drawing/2014/main" id="{062D6FB3-FC38-4F81-81D4-2FDE0571B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2285" y="3613535"/>
              <a:ext cx="1225015" cy="1202578"/>
              <a:chOff x="801030" y="3610760"/>
              <a:chExt cx="1225015" cy="1202578"/>
            </a:xfrm>
          </p:grpSpPr>
          <p:sp>
            <p:nvSpPr>
              <p:cNvPr id="33853" name="Retângulo 7">
                <a:extLst>
                  <a:ext uri="{FF2B5EF4-FFF2-40B4-BE49-F238E27FC236}">
                    <a16:creationId xmlns:a16="http://schemas.microsoft.com/office/drawing/2014/main" id="{9994A656-0EE3-4D42-959C-0EE700CF2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30" y="4290118"/>
                <a:ext cx="1225015" cy="52322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en-US" sz="28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Sup. 7</a:t>
                </a:r>
                <a:endParaRPr lang="pt-BR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68" name="Conector reto 67">
                <a:extLst>
                  <a:ext uri="{FF2B5EF4-FFF2-40B4-BE49-F238E27FC236}">
                    <a16:creationId xmlns:a16="http://schemas.microsoft.com/office/drawing/2014/main" id="{7549243E-EE2C-48C0-B461-C94F93E0A330}"/>
                  </a:ext>
                </a:extLst>
              </p:cNvPr>
              <p:cNvCxnSpPr>
                <a:stCxn id="33829" idx="2"/>
                <a:endCxn id="33853" idx="0"/>
              </p:cNvCxnSpPr>
              <p:nvPr/>
            </p:nvCxnSpPr>
            <p:spPr>
              <a:xfrm rot="16200000" flipH="1">
                <a:off x="1062385" y="3939162"/>
                <a:ext cx="679599" cy="222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33" name="Grupo 82">
              <a:extLst>
                <a:ext uri="{FF2B5EF4-FFF2-40B4-BE49-F238E27FC236}">
                  <a16:creationId xmlns:a16="http://schemas.microsoft.com/office/drawing/2014/main" id="{F2B23F37-BF6C-4507-B525-C025E5813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2624" y="3613534"/>
              <a:ext cx="2368930" cy="1205354"/>
              <a:chOff x="-140906" y="3607984"/>
              <a:chExt cx="2368930" cy="1205354"/>
            </a:xfrm>
          </p:grpSpPr>
          <p:sp>
            <p:nvSpPr>
              <p:cNvPr id="33851" name="Retângulo 7">
                <a:extLst>
                  <a:ext uri="{FF2B5EF4-FFF2-40B4-BE49-F238E27FC236}">
                    <a16:creationId xmlns:a16="http://schemas.microsoft.com/office/drawing/2014/main" id="{26F1948D-FCDF-4A61-A7E7-89CC9A87E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30" y="4290118"/>
                <a:ext cx="1426994" cy="52322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en-US" sz="28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Sup.   8</a:t>
                </a:r>
                <a:endParaRPr lang="pt-BR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73" name="Conector reto 72">
                <a:extLst>
                  <a:ext uri="{FF2B5EF4-FFF2-40B4-BE49-F238E27FC236}">
                    <a16:creationId xmlns:a16="http://schemas.microsoft.com/office/drawing/2014/main" id="{415C5DFA-FD63-4827-939F-24EB254BA967}"/>
                  </a:ext>
                </a:extLst>
              </p:cNvPr>
              <p:cNvCxnSpPr>
                <a:stCxn id="33829" idx="2"/>
                <a:endCxn id="33851" idx="0"/>
              </p:cNvCxnSpPr>
              <p:nvPr/>
            </p:nvCxnSpPr>
            <p:spPr>
              <a:xfrm rot="16200000" flipH="1">
                <a:off x="345224" y="3121273"/>
                <a:ext cx="682774" cy="16556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834" name="Retângulo 7">
              <a:extLst>
                <a:ext uri="{FF2B5EF4-FFF2-40B4-BE49-F238E27FC236}">
                  <a16:creationId xmlns:a16="http://schemas.microsoft.com/office/drawing/2014/main" id="{2C289F12-B2A6-44E3-8901-699F7C859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345" y="5575820"/>
              <a:ext cx="1225015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Sup. 9</a:t>
              </a:r>
              <a:endParaRPr lang="pt-BR" alt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0" name="Conector reto 79">
              <a:extLst>
                <a:ext uri="{FF2B5EF4-FFF2-40B4-BE49-F238E27FC236}">
                  <a16:creationId xmlns:a16="http://schemas.microsoft.com/office/drawing/2014/main" id="{46DE7ACA-B127-47BF-8803-98FA1940C882}"/>
                </a:ext>
              </a:extLst>
            </p:cNvPr>
            <p:cNvCxnSpPr>
              <a:stCxn id="33853" idx="2"/>
              <a:endCxn id="33834" idx="0"/>
            </p:cNvCxnSpPr>
            <p:nvPr/>
          </p:nvCxnSpPr>
          <p:spPr>
            <a:xfrm rot="16200000" flipH="1">
              <a:off x="5463309" y="5178079"/>
              <a:ext cx="758991" cy="36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36" name="Retângulo 7">
              <a:extLst>
                <a:ext uri="{FF2B5EF4-FFF2-40B4-BE49-F238E27FC236}">
                  <a16:creationId xmlns:a16="http://schemas.microsoft.com/office/drawing/2014/main" id="{50D1E80E-2EB6-416C-9BFA-F1505F3AF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4032" y="5578591"/>
              <a:ext cx="1425391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Sup. 10</a:t>
              </a:r>
              <a:endParaRPr lang="pt-BR" alt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4" name="Conector reto 83">
              <a:extLst>
                <a:ext uri="{FF2B5EF4-FFF2-40B4-BE49-F238E27FC236}">
                  <a16:creationId xmlns:a16="http://schemas.microsoft.com/office/drawing/2014/main" id="{7769EF59-FC97-4DE1-B106-13C414F2DAFD}"/>
                </a:ext>
              </a:extLst>
            </p:cNvPr>
            <p:cNvCxnSpPr>
              <a:endCxn id="33836" idx="0"/>
            </p:cNvCxnSpPr>
            <p:nvPr/>
          </p:nvCxnSpPr>
          <p:spPr>
            <a:xfrm rot="5400000">
              <a:off x="7134029" y="5231266"/>
              <a:ext cx="690713" cy="4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38" name="Retângulo 7">
              <a:extLst>
                <a:ext uri="{FF2B5EF4-FFF2-40B4-BE49-F238E27FC236}">
                  <a16:creationId xmlns:a16="http://schemas.microsoft.com/office/drawing/2014/main" id="{32CC9307-0545-4F1A-BE54-EADF292F2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5505" y="3142963"/>
              <a:ext cx="1425391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Sup. 10</a:t>
              </a:r>
              <a:endParaRPr lang="pt-BR" alt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7" name="Conector reto 86">
              <a:extLst>
                <a:ext uri="{FF2B5EF4-FFF2-40B4-BE49-F238E27FC236}">
                  <a16:creationId xmlns:a16="http://schemas.microsoft.com/office/drawing/2014/main" id="{57CFFF0F-BB75-4F3C-A8E1-B743B920B826}"/>
                </a:ext>
              </a:extLst>
            </p:cNvPr>
            <p:cNvCxnSpPr>
              <a:endCxn id="33829" idx="0"/>
            </p:cNvCxnSpPr>
            <p:nvPr/>
          </p:nvCxnSpPr>
          <p:spPr>
            <a:xfrm rot="5400000">
              <a:off x="5637151" y="2658994"/>
              <a:ext cx="597030" cy="266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>
              <a:extLst>
                <a:ext uri="{FF2B5EF4-FFF2-40B4-BE49-F238E27FC236}">
                  <a16:creationId xmlns:a16="http://schemas.microsoft.com/office/drawing/2014/main" id="{C9B141DB-9CED-4EF0-9D21-8317CC6A937B}"/>
                </a:ext>
              </a:extLst>
            </p:cNvPr>
            <p:cNvCxnSpPr/>
            <p:nvPr/>
          </p:nvCxnSpPr>
          <p:spPr>
            <a:xfrm>
              <a:off x="6100753" y="2509696"/>
              <a:ext cx="3492219" cy="5986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41" name="Grupo 82">
              <a:extLst>
                <a:ext uri="{FF2B5EF4-FFF2-40B4-BE49-F238E27FC236}">
                  <a16:creationId xmlns:a16="http://schemas.microsoft.com/office/drawing/2014/main" id="{C726D164-5D52-47D1-81FE-020DA217D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06402" y="3666183"/>
              <a:ext cx="1521800" cy="1152701"/>
              <a:chOff x="801030" y="3660637"/>
              <a:chExt cx="1521800" cy="1152701"/>
            </a:xfrm>
          </p:grpSpPr>
          <p:sp>
            <p:nvSpPr>
              <p:cNvPr id="33849" name="Retângulo 7">
                <a:extLst>
                  <a:ext uri="{FF2B5EF4-FFF2-40B4-BE49-F238E27FC236}">
                    <a16:creationId xmlns:a16="http://schemas.microsoft.com/office/drawing/2014/main" id="{EC823D7A-058B-4EEE-8E2F-04D0BA10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30" y="4290118"/>
                <a:ext cx="1425391" cy="52322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en-US" sz="28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Sup. 11</a:t>
                </a:r>
                <a:endParaRPr lang="pt-BR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92" name="Conector reto 91">
                <a:extLst>
                  <a:ext uri="{FF2B5EF4-FFF2-40B4-BE49-F238E27FC236}">
                    <a16:creationId xmlns:a16="http://schemas.microsoft.com/office/drawing/2014/main" id="{5B4EC16D-52D3-4DC3-BC0F-BEFAA4CD176C}"/>
                  </a:ext>
                </a:extLst>
              </p:cNvPr>
              <p:cNvCxnSpPr>
                <a:stCxn id="33838" idx="2"/>
                <a:endCxn id="33849" idx="0"/>
              </p:cNvCxnSpPr>
              <p:nvPr/>
            </p:nvCxnSpPr>
            <p:spPr>
              <a:xfrm rot="5400000">
                <a:off x="1603375" y="3569716"/>
                <a:ext cx="628787" cy="8095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42" name="Grupo 82">
              <a:extLst>
                <a:ext uri="{FF2B5EF4-FFF2-40B4-BE49-F238E27FC236}">
                  <a16:creationId xmlns:a16="http://schemas.microsoft.com/office/drawing/2014/main" id="{EB56DEF1-1095-4FA6-B83B-45F3FA291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8200" y="3666183"/>
              <a:ext cx="1435867" cy="1155476"/>
              <a:chOff x="790553" y="3657862"/>
              <a:chExt cx="1435867" cy="1155476"/>
            </a:xfrm>
          </p:grpSpPr>
          <p:sp>
            <p:nvSpPr>
              <p:cNvPr id="33847" name="Retângulo 7">
                <a:extLst>
                  <a:ext uri="{FF2B5EF4-FFF2-40B4-BE49-F238E27FC236}">
                    <a16:creationId xmlns:a16="http://schemas.microsoft.com/office/drawing/2014/main" id="{5591A461-0D71-47D1-A721-A65040C6D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30" y="4290118"/>
                <a:ext cx="1425390" cy="52322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en-US" sz="28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Sup. 13</a:t>
                </a:r>
                <a:endParaRPr lang="pt-BR" altLang="en-US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95" name="Conector reto 94">
                <a:extLst>
                  <a:ext uri="{FF2B5EF4-FFF2-40B4-BE49-F238E27FC236}">
                    <a16:creationId xmlns:a16="http://schemas.microsoft.com/office/drawing/2014/main" id="{C6BF1E9F-5665-4FF6-9343-A20A217B1732}"/>
                  </a:ext>
                </a:extLst>
              </p:cNvPr>
              <p:cNvCxnSpPr>
                <a:stCxn id="33838" idx="2"/>
                <a:endCxn id="33847" idx="0"/>
              </p:cNvCxnSpPr>
              <p:nvPr/>
            </p:nvCxnSpPr>
            <p:spPr>
              <a:xfrm rot="16200000" flipH="1">
                <a:off x="836212" y="3611389"/>
                <a:ext cx="631963" cy="7238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843" name="Retângulo 7">
              <a:extLst>
                <a:ext uri="{FF2B5EF4-FFF2-40B4-BE49-F238E27FC236}">
                  <a16:creationId xmlns:a16="http://schemas.microsoft.com/office/drawing/2014/main" id="{475382F6-A462-45B0-839C-0A20AD1E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2462" y="5578591"/>
              <a:ext cx="1425391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Sup. 12</a:t>
              </a:r>
              <a:endParaRPr lang="pt-BR" alt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97" name="Conector reto 96">
              <a:extLst>
                <a:ext uri="{FF2B5EF4-FFF2-40B4-BE49-F238E27FC236}">
                  <a16:creationId xmlns:a16="http://schemas.microsoft.com/office/drawing/2014/main" id="{006F9207-02FF-457A-ACAC-12B468672677}"/>
                </a:ext>
              </a:extLst>
            </p:cNvPr>
            <p:cNvCxnSpPr>
              <a:endCxn id="33843" idx="0"/>
            </p:cNvCxnSpPr>
            <p:nvPr/>
          </p:nvCxnSpPr>
          <p:spPr>
            <a:xfrm rot="16200000" flipH="1">
              <a:off x="9006324" y="5130458"/>
              <a:ext cx="760578" cy="136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45" name="Retângulo 7">
              <a:extLst>
                <a:ext uri="{FF2B5EF4-FFF2-40B4-BE49-F238E27FC236}">
                  <a16:creationId xmlns:a16="http://schemas.microsoft.com/office/drawing/2014/main" id="{2974D340-4188-46CD-9C74-265222D03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149" y="5581362"/>
              <a:ext cx="1425391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Sup. 14</a:t>
              </a:r>
              <a:endParaRPr lang="pt-BR" altLang="en-US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0" name="Conector reto 99">
              <a:extLst>
                <a:ext uri="{FF2B5EF4-FFF2-40B4-BE49-F238E27FC236}">
                  <a16:creationId xmlns:a16="http://schemas.microsoft.com/office/drawing/2014/main" id="{51032F15-02AB-4B52-816B-650EC876AE22}"/>
                </a:ext>
              </a:extLst>
            </p:cNvPr>
            <p:cNvCxnSpPr>
              <a:stCxn id="33847" idx="2"/>
              <a:endCxn id="33845" idx="0"/>
            </p:cNvCxnSpPr>
            <p:nvPr/>
          </p:nvCxnSpPr>
          <p:spPr>
            <a:xfrm rot="16200000" flipH="1">
              <a:off x="10581790" y="5191573"/>
              <a:ext cx="758991" cy="19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Tabela 106">
            <a:extLst>
              <a:ext uri="{FF2B5EF4-FFF2-40B4-BE49-F238E27FC236}">
                <a16:creationId xmlns:a16="http://schemas.microsoft.com/office/drawing/2014/main" id="{2F29DC5B-4DD4-4F87-9209-21563B01352D}"/>
              </a:ext>
            </a:extLst>
          </p:cNvPr>
          <p:cNvGraphicFramePr>
            <a:graphicFrameLocks noGrp="1"/>
          </p:cNvGraphicFramePr>
          <p:nvPr/>
        </p:nvGraphicFramePr>
        <p:xfrm>
          <a:off x="1081088" y="1296988"/>
          <a:ext cx="10672762" cy="51514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6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938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SUPERVISORES</a:t>
                      </a:r>
                      <a:r>
                        <a:rPr lang="pt-BR" sz="2800" baseline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COM</a:t>
                      </a:r>
                      <a:br>
                        <a:rPr lang="pt-BR" sz="2800" baseline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</a:br>
                      <a:r>
                        <a:rPr lang="pt-BR" sz="2800" baseline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05 TIMES (2.000</a:t>
                      </a:r>
                      <a:r>
                        <a:rPr lang="pt-BR" sz="2800" baseline="0" dirty="0" err="1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pts</a:t>
                      </a:r>
                      <a:r>
                        <a:rPr lang="pt-BR" sz="2800" baseline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)</a:t>
                      </a:r>
                      <a:endParaRPr lang="pt-BR" sz="28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ROYALTIES</a:t>
                      </a:r>
                      <a:br>
                        <a:rPr lang="pt-BR" sz="28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</a:br>
                      <a:r>
                        <a:rPr lang="pt-BR" sz="28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A RECEBER</a:t>
                      </a:r>
                    </a:p>
                  </a:txBody>
                  <a:tcPr marL="91433" marR="91433" marT="45723" marB="45723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 Black" pitchFamily="34" charset="0"/>
                        </a:rPr>
                        <a:t>01 (Supervisor)</a:t>
                      </a:r>
                    </a:p>
                  </a:txBody>
                  <a:tcPr marL="91433" marR="91433" marT="45723" marB="45723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 Black" pitchFamily="34" charset="0"/>
                        </a:rPr>
                        <a:t>R$</a:t>
                      </a:r>
                      <a:r>
                        <a:rPr lang="pt-BR" sz="2400" baseline="0" dirty="0">
                          <a:latin typeface="Arial Black" pitchFamily="34" charset="0"/>
                        </a:rPr>
                        <a:t> 400,00</a:t>
                      </a:r>
                      <a:endParaRPr lang="pt-BR" sz="2400" dirty="0">
                        <a:latin typeface="Arial Black" pitchFamily="34" charset="0"/>
                      </a:endParaRPr>
                    </a:p>
                  </a:txBody>
                  <a:tcPr marL="91433" marR="91433" marT="45723" marB="45723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2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 Black" pitchFamily="34" charset="0"/>
                        </a:rPr>
                        <a:t>05 (Equipe Mundial)</a:t>
                      </a:r>
                    </a:p>
                  </a:txBody>
                  <a:tcPr marL="91433" marR="91433" marT="45723" marB="45723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 Black" pitchFamily="34" charset="0"/>
                        </a:rPr>
                        <a:t>R$</a:t>
                      </a:r>
                      <a:r>
                        <a:rPr lang="pt-BR" sz="2400" baseline="0" dirty="0">
                          <a:latin typeface="Arial Black" pitchFamily="34" charset="0"/>
                        </a:rPr>
                        <a:t> 2.000,00</a:t>
                      </a:r>
                      <a:endParaRPr lang="pt-BR" sz="2400" dirty="0">
                        <a:latin typeface="Arial Black" pitchFamily="34" charset="0"/>
                      </a:endParaRPr>
                    </a:p>
                  </a:txBody>
                  <a:tcPr marL="91433" marR="91433" marT="45723" marB="45723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1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 Black" pitchFamily="34" charset="0"/>
                        </a:rPr>
                        <a:t>10 (</a:t>
                      </a:r>
                      <a:r>
                        <a:rPr lang="pt-BR" sz="2400" dirty="0" err="1">
                          <a:latin typeface="Arial Black" pitchFamily="34" charset="0"/>
                        </a:rPr>
                        <a:t>Get</a:t>
                      </a:r>
                      <a:r>
                        <a:rPr lang="pt-BR" sz="2400" dirty="0">
                          <a:latin typeface="Arial Black" pitchFamily="34" charset="0"/>
                        </a:rPr>
                        <a:t> </a:t>
                      </a:r>
                      <a:r>
                        <a:rPr lang="pt-BR" sz="2400" dirty="0" err="1">
                          <a:latin typeface="Arial Black" pitchFamily="34" charset="0"/>
                        </a:rPr>
                        <a:t>Team</a:t>
                      </a:r>
                      <a:r>
                        <a:rPr lang="pt-BR" sz="2400" dirty="0">
                          <a:latin typeface="Arial Black" pitchFamily="34" charset="0"/>
                        </a:rPr>
                        <a:t>)</a:t>
                      </a:r>
                    </a:p>
                  </a:txBody>
                  <a:tcPr marL="91433" marR="91433" marT="45723" marB="45723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 Black" pitchFamily="34" charset="0"/>
                        </a:rPr>
                        <a:t>R$ 4.000,00</a:t>
                      </a:r>
                      <a:br>
                        <a:rPr lang="pt-BR" sz="2400" baseline="0" dirty="0">
                          <a:latin typeface="Arial Black" pitchFamily="34" charset="0"/>
                        </a:rPr>
                      </a:br>
                      <a:r>
                        <a:rPr lang="pt-BR" sz="2400" baseline="0" dirty="0">
                          <a:latin typeface="Arial Black" pitchFamily="34" charset="0"/>
                        </a:rPr>
                        <a:t>+ R$ 1.600,00 (bônus)</a:t>
                      </a:r>
                      <a:r>
                        <a:rPr lang="pt-BR" sz="2400" dirty="0">
                          <a:latin typeface="Arial Black" pitchFamily="34" charset="0"/>
                        </a:rPr>
                        <a:t> </a:t>
                      </a:r>
                    </a:p>
                  </a:txBody>
                  <a:tcPr marL="91433" marR="91433" marT="45723" marB="45723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1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 Black" pitchFamily="34" charset="0"/>
                        </a:rPr>
                        <a:t>25 (</a:t>
                      </a:r>
                      <a:r>
                        <a:rPr lang="pt-BR" sz="2400" dirty="0" err="1">
                          <a:latin typeface="Arial Black" pitchFamily="34" charset="0"/>
                        </a:rPr>
                        <a:t>Get</a:t>
                      </a:r>
                      <a:r>
                        <a:rPr lang="pt-BR" sz="2400" dirty="0">
                          <a:latin typeface="Arial Black" pitchFamily="34" charset="0"/>
                        </a:rPr>
                        <a:t> </a:t>
                      </a:r>
                      <a:r>
                        <a:rPr lang="pt-BR" sz="2400" dirty="0" err="1">
                          <a:latin typeface="Arial Black" pitchFamily="34" charset="0"/>
                        </a:rPr>
                        <a:t>Team</a:t>
                      </a:r>
                      <a:r>
                        <a:rPr lang="pt-BR" sz="2400" baseline="0" dirty="0">
                          <a:latin typeface="Arial Black" pitchFamily="34" charset="0"/>
                        </a:rPr>
                        <a:t> </a:t>
                      </a:r>
                      <a:r>
                        <a:rPr lang="pt-BR" sz="2400" baseline="0" dirty="0" err="1">
                          <a:latin typeface="Arial Black" pitchFamily="34" charset="0"/>
                        </a:rPr>
                        <a:t>Plus</a:t>
                      </a:r>
                      <a:r>
                        <a:rPr lang="pt-BR" sz="2400" baseline="0" dirty="0">
                          <a:latin typeface="Arial Black" pitchFamily="34" charset="0"/>
                        </a:rPr>
                        <a:t>)</a:t>
                      </a:r>
                      <a:endParaRPr lang="pt-BR" sz="2400" dirty="0">
                        <a:latin typeface="Arial Black" pitchFamily="34" charset="0"/>
                      </a:endParaRPr>
                    </a:p>
                  </a:txBody>
                  <a:tcPr marL="91433" marR="91433" marT="45723" marB="45723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 Black" pitchFamily="34" charset="0"/>
                        </a:rPr>
                        <a:t>R$ 10.000,00</a:t>
                      </a:r>
                      <a:br>
                        <a:rPr lang="pt-BR" sz="2400" baseline="0" dirty="0">
                          <a:latin typeface="Arial Black" pitchFamily="34" charset="0"/>
                        </a:rPr>
                      </a:br>
                      <a:r>
                        <a:rPr lang="pt-BR" sz="2400" baseline="0" dirty="0">
                          <a:latin typeface="Arial Black" pitchFamily="34" charset="0"/>
                        </a:rPr>
                        <a:t>+ R$ 4.000,00 (bônus)</a:t>
                      </a:r>
                      <a:r>
                        <a:rPr lang="pt-BR" sz="2400" dirty="0">
                          <a:latin typeface="Arial Black" pitchFamily="34" charset="0"/>
                        </a:rPr>
                        <a:t> </a:t>
                      </a:r>
                    </a:p>
                  </a:txBody>
                  <a:tcPr marL="91433" marR="91433" marT="45723" marB="45723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1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 Black" pitchFamily="34" charset="0"/>
                        </a:rPr>
                        <a:t>40 (</a:t>
                      </a:r>
                      <a:r>
                        <a:rPr lang="pt-BR" sz="2400" dirty="0" err="1">
                          <a:latin typeface="Arial Black" pitchFamily="34" charset="0"/>
                        </a:rPr>
                        <a:t>Millionaire</a:t>
                      </a:r>
                      <a:r>
                        <a:rPr lang="pt-BR" sz="2400" baseline="0" dirty="0">
                          <a:latin typeface="Arial Black" pitchFamily="34" charset="0"/>
                        </a:rPr>
                        <a:t> </a:t>
                      </a:r>
                      <a:r>
                        <a:rPr lang="pt-BR" sz="2400" baseline="0" dirty="0" err="1">
                          <a:latin typeface="Arial Black" pitchFamily="34" charset="0"/>
                        </a:rPr>
                        <a:t>Team</a:t>
                      </a:r>
                      <a:r>
                        <a:rPr lang="pt-BR" sz="2400" baseline="0" dirty="0">
                          <a:latin typeface="Arial Black" pitchFamily="34" charset="0"/>
                        </a:rPr>
                        <a:t>)</a:t>
                      </a:r>
                      <a:endParaRPr lang="pt-BR" sz="2400" dirty="0">
                        <a:latin typeface="Arial Black" pitchFamily="34" charset="0"/>
                      </a:endParaRPr>
                    </a:p>
                  </a:txBody>
                  <a:tcPr marL="91433" marR="91433" marT="45723" marB="45723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latin typeface="Arial Black" pitchFamily="34" charset="0"/>
                        </a:rPr>
                        <a:t>R$ 16.000,00</a:t>
                      </a:r>
                      <a:br>
                        <a:rPr lang="pt-BR" sz="2400" baseline="0" dirty="0">
                          <a:latin typeface="Arial Black" pitchFamily="34" charset="0"/>
                        </a:rPr>
                      </a:br>
                      <a:r>
                        <a:rPr lang="pt-BR" sz="2400" baseline="0" dirty="0">
                          <a:latin typeface="Arial Black" pitchFamily="34" charset="0"/>
                        </a:rPr>
                        <a:t>+ R$ 12.800,00 (bônus)</a:t>
                      </a:r>
                      <a:endParaRPr lang="pt-BR" sz="2400" dirty="0">
                        <a:latin typeface="Arial Black" pitchFamily="34" charset="0"/>
                      </a:endParaRPr>
                    </a:p>
                  </a:txBody>
                  <a:tcPr marL="91433" marR="91433" marT="45723" marB="45723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1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 Black" pitchFamily="34" charset="0"/>
                        </a:rPr>
                        <a:t>100 (</a:t>
                      </a:r>
                      <a:r>
                        <a:rPr lang="pt-BR" sz="2400" dirty="0" err="1">
                          <a:latin typeface="Arial Black" pitchFamily="34" charset="0"/>
                        </a:rPr>
                        <a:t>President</a:t>
                      </a:r>
                      <a:r>
                        <a:rPr lang="pt-BR" sz="2400" dirty="0">
                          <a:latin typeface="Arial Black" pitchFamily="34" charset="0"/>
                        </a:rPr>
                        <a:t> </a:t>
                      </a:r>
                      <a:r>
                        <a:rPr lang="pt-BR" sz="2400" dirty="0" err="1">
                          <a:latin typeface="Arial Black" pitchFamily="34" charset="0"/>
                        </a:rPr>
                        <a:t>Team</a:t>
                      </a:r>
                      <a:r>
                        <a:rPr lang="pt-BR" sz="2400" dirty="0">
                          <a:latin typeface="Arial Black" pitchFamily="34" charset="0"/>
                        </a:rPr>
                        <a:t>)</a:t>
                      </a:r>
                    </a:p>
                  </a:txBody>
                  <a:tcPr marL="91433" marR="91433" marT="45723" marB="45723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latin typeface="Arial Black" pitchFamily="34" charset="0"/>
                        </a:rPr>
                        <a:t>R$ 40.000,00</a:t>
                      </a:r>
                      <a:br>
                        <a:rPr lang="pt-BR" sz="2400" baseline="0" dirty="0">
                          <a:latin typeface="Arial Black" pitchFamily="34" charset="0"/>
                        </a:rPr>
                      </a:br>
                      <a:r>
                        <a:rPr lang="pt-BR" sz="2400" baseline="0" dirty="0">
                          <a:latin typeface="Arial Black" pitchFamily="34" charset="0"/>
                        </a:rPr>
                        <a:t>+ R$ 44.000,00 (bônus)</a:t>
                      </a:r>
                      <a:endParaRPr lang="pt-BR" sz="2400" dirty="0">
                        <a:latin typeface="Arial Black" pitchFamily="34" charset="0"/>
                      </a:endParaRPr>
                    </a:p>
                  </a:txBody>
                  <a:tcPr marL="91433" marR="91433" marT="45723" marB="45723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2B99EC2D-4E2C-4E18-B5B2-50381D7A23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232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FFE7FEC-C5BD-4729-858A-EC696447CABD}"/>
              </a:ext>
            </a:extLst>
          </p:cNvPr>
          <p:cNvSpPr/>
          <p:nvPr/>
        </p:nvSpPr>
        <p:spPr>
          <a:xfrm>
            <a:off x="1629299" y="230442"/>
            <a:ext cx="10174777" cy="8002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  <a:t>Primeiro Passo - Cadastrar</a:t>
            </a:r>
            <a:endParaRPr lang="pt-BR" sz="3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DAB6A7A7-FDF6-441D-BD7B-FC2F7C13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4" t="16989" r="19035" b="27785"/>
          <a:stretch>
            <a:fillRect/>
          </a:stretch>
        </p:blipFill>
        <p:spPr bwMode="auto">
          <a:xfrm>
            <a:off x="1962150" y="1363663"/>
            <a:ext cx="6586538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xplosão 1 20">
            <a:extLst>
              <a:ext uri="{FF2B5EF4-FFF2-40B4-BE49-F238E27FC236}">
                <a16:creationId xmlns:a16="http://schemas.microsoft.com/office/drawing/2014/main" id="{94B97478-3BD2-485E-A640-F55A024E8602}"/>
              </a:ext>
            </a:extLst>
          </p:cNvPr>
          <p:cNvSpPr/>
          <p:nvPr/>
        </p:nvSpPr>
        <p:spPr>
          <a:xfrm>
            <a:off x="8928100" y="2660650"/>
            <a:ext cx="2932113" cy="18954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R$ 149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,00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4E0B47F-FE8E-4532-933E-5B8AA8203F05}"/>
              </a:ext>
            </a:extLst>
          </p:cNvPr>
          <p:cNvSpPr/>
          <p:nvPr/>
        </p:nvSpPr>
        <p:spPr>
          <a:xfrm>
            <a:off x="1163782" y="230442"/>
            <a:ext cx="11028218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  <a:t>Escolha seu Pedido!</a:t>
            </a:r>
            <a:br>
              <a:rPr lang="pt-BR" sz="4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</a:br>
            <a:r>
              <a:rPr lang="pt-BR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  <a:t>2.000</a:t>
            </a:r>
            <a:r>
              <a:rPr lang="pt-BR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  <a:t>pts</a:t>
            </a:r>
            <a:r>
              <a:rPr lang="pt-BR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  <a:t> em até 90 dias = SUPERVISOR</a:t>
            </a:r>
            <a:endParaRPr lang="pt-BR" sz="3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grpSp>
        <p:nvGrpSpPr>
          <p:cNvPr id="2" name="Grupo 30">
            <a:extLst>
              <a:ext uri="{FF2B5EF4-FFF2-40B4-BE49-F238E27FC236}">
                <a16:creationId xmlns:a16="http://schemas.microsoft.com/office/drawing/2014/main" id="{15A234F0-0656-4904-8A4B-BE60ABFC4BEE}"/>
              </a:ext>
            </a:extLst>
          </p:cNvPr>
          <p:cNvGrpSpPr>
            <a:grpSpLocks/>
          </p:cNvGrpSpPr>
          <p:nvPr/>
        </p:nvGrpSpPr>
        <p:grpSpPr bwMode="auto">
          <a:xfrm>
            <a:off x="517525" y="1712913"/>
            <a:ext cx="5251450" cy="4787900"/>
            <a:chOff x="517926" y="1712422"/>
            <a:chExt cx="5251103" cy="4788131"/>
          </a:xfrm>
        </p:grpSpPr>
        <p:grpSp>
          <p:nvGrpSpPr>
            <p:cNvPr id="35853" name="Grupo 20">
              <a:extLst>
                <a:ext uri="{FF2B5EF4-FFF2-40B4-BE49-F238E27FC236}">
                  <a16:creationId xmlns:a16="http://schemas.microsoft.com/office/drawing/2014/main" id="{20DB200D-B057-4FA0-A99F-5088C525C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7341" y="1879117"/>
              <a:ext cx="4377834" cy="3513108"/>
              <a:chOff x="847717" y="1878924"/>
              <a:chExt cx="4377840" cy="3513250"/>
            </a:xfrm>
          </p:grpSpPr>
          <p:sp>
            <p:nvSpPr>
              <p:cNvPr id="35858" name="CaixaDeTexto 4">
                <a:extLst>
                  <a:ext uri="{FF2B5EF4-FFF2-40B4-BE49-F238E27FC236}">
                    <a16:creationId xmlns:a16="http://schemas.microsoft.com/office/drawing/2014/main" id="{C3F73854-DDCD-4429-B1F3-BE741EFF0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7717" y="3206767"/>
                <a:ext cx="4377840" cy="2185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en-US" sz="3600" b="1"/>
                  <a:t>Pedido: R$ 2.400</a:t>
                </a:r>
                <a:r>
                  <a:rPr lang="pt-BR" altLang="en-US" sz="2800" b="1"/>
                  <a:t>,00</a:t>
                </a:r>
                <a:endParaRPr lang="pt-BR" altLang="en-US" sz="3600" b="1"/>
              </a:p>
              <a:p>
                <a:pPr algn="ctr" eaLnBrk="1" hangingPunct="1"/>
                <a:r>
                  <a:rPr lang="pt-BR" altLang="en-US" sz="3600" b="1"/>
                  <a:t>Lucro: R$ 1.100</a:t>
                </a:r>
                <a:r>
                  <a:rPr lang="pt-BR" altLang="en-US" sz="2800" b="1"/>
                  <a:t>,00</a:t>
                </a:r>
                <a:br>
                  <a:rPr lang="pt-BR" altLang="en-US" sz="2800" b="1"/>
                </a:br>
                <a:r>
                  <a:rPr lang="pt-BR" altLang="en-US" sz="2000" b="1"/>
                  <a:t> (01 Time de Maratona) </a:t>
                </a:r>
                <a:br>
                  <a:rPr lang="pt-BR" altLang="en-US" sz="2000" b="1"/>
                </a:br>
                <a:br>
                  <a:rPr lang="pt-BR" altLang="en-US" sz="2000" b="1"/>
                </a:br>
                <a:endParaRPr lang="pt-BR" altLang="en-US" sz="2400" b="1"/>
              </a:p>
            </p:txBody>
          </p:sp>
          <p:sp>
            <p:nvSpPr>
              <p:cNvPr id="17" name="Retângulo de cantos arredondados 16">
                <a:extLst>
                  <a:ext uri="{FF2B5EF4-FFF2-40B4-BE49-F238E27FC236}">
                    <a16:creationId xmlns:a16="http://schemas.microsoft.com/office/drawing/2014/main" id="{4AE4F2F1-61C5-4E9B-AFF9-581EC058E8C2}"/>
                  </a:ext>
                </a:extLst>
              </p:cNvPr>
              <p:cNvSpPr/>
              <p:nvPr/>
            </p:nvSpPr>
            <p:spPr>
              <a:xfrm>
                <a:off x="1047707" y="1878924"/>
                <a:ext cx="3763720" cy="119708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5860" name="CaixaDeTexto 17">
                <a:extLst>
                  <a:ext uri="{FF2B5EF4-FFF2-40B4-BE49-F238E27FC236}">
                    <a16:creationId xmlns:a16="http://schemas.microsoft.com/office/drawing/2014/main" id="{72DF4B6D-B161-4D3E-8D6A-B2E84837F1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2272" y="1902899"/>
                <a:ext cx="2090640" cy="120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en-US" sz="4000" b="1">
                    <a:latin typeface="Arial Black" panose="020B0A04020102020204" pitchFamily="34" charset="0"/>
                  </a:rPr>
                  <a:t>500pts</a:t>
                </a:r>
                <a:endParaRPr lang="pt-BR" altLang="en-US" sz="2800" b="1">
                  <a:latin typeface="Arial Black" panose="020B0A04020102020204" pitchFamily="34" charset="0"/>
                </a:endParaRPr>
              </a:p>
              <a:p>
                <a:pPr algn="ctr" eaLnBrk="1" hangingPunct="1"/>
                <a:r>
                  <a:rPr lang="pt-BR" altLang="en-US" sz="3200" b="1">
                    <a:latin typeface="Arial Black" panose="020B0A04020102020204" pitchFamily="34" charset="0"/>
                  </a:rPr>
                  <a:t>(35%) </a:t>
                </a:r>
                <a:endParaRPr lang="pt-BR" altLang="en-US" sz="4800" b="1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854" name="CaixaDeTexto 17">
              <a:extLst>
                <a:ext uri="{FF2B5EF4-FFF2-40B4-BE49-F238E27FC236}">
                  <a16:creationId xmlns:a16="http://schemas.microsoft.com/office/drawing/2014/main" id="{24B46F07-A0A4-4C9E-B0E1-924A7C953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031" y="4896727"/>
              <a:ext cx="3198100" cy="13850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400" b="1">
                  <a:solidFill>
                    <a:schemeClr val="bg1"/>
                  </a:solidFill>
                </a:rPr>
                <a:t>Pode dividir </a:t>
              </a:r>
              <a:br>
                <a:rPr lang="pt-BR" altLang="en-US" sz="2400" b="1">
                  <a:solidFill>
                    <a:schemeClr val="bg1"/>
                  </a:solidFill>
                </a:rPr>
              </a:br>
              <a:r>
                <a:rPr lang="pt-BR" altLang="en-US" sz="2400" b="1">
                  <a:solidFill>
                    <a:schemeClr val="bg1"/>
                  </a:solidFill>
                </a:rPr>
                <a:t>em </a:t>
              </a:r>
              <a:r>
                <a:rPr lang="pt-BR" altLang="en-US" sz="3600" b="1">
                  <a:solidFill>
                    <a:schemeClr val="bg1"/>
                  </a:solidFill>
                </a:rPr>
                <a:t>3x</a:t>
              </a:r>
              <a:r>
                <a:rPr lang="pt-BR" altLang="en-US" sz="2400" b="1">
                  <a:solidFill>
                    <a:schemeClr val="bg1"/>
                  </a:solidFill>
                </a:rPr>
                <a:t> no cartão</a:t>
              </a:r>
              <a:br>
                <a:rPr lang="pt-BR" altLang="en-US" sz="2400" b="1">
                  <a:solidFill>
                    <a:schemeClr val="bg1"/>
                  </a:solidFill>
                </a:rPr>
              </a:br>
              <a:r>
                <a:rPr lang="pt-BR" altLang="en-US" sz="2400" b="1">
                  <a:solidFill>
                    <a:schemeClr val="bg1"/>
                  </a:solidFill>
                </a:rPr>
                <a:t>3 parcelas R$ 800,00</a:t>
              </a:r>
            </a:p>
          </p:txBody>
        </p:sp>
        <p:sp>
          <p:nvSpPr>
            <p:cNvPr id="27" name="Retângulo de cantos arredondados 26">
              <a:extLst>
                <a:ext uri="{FF2B5EF4-FFF2-40B4-BE49-F238E27FC236}">
                  <a16:creationId xmlns:a16="http://schemas.microsoft.com/office/drawing/2014/main" id="{CB4CC822-3B58-4480-B6FB-5FF48E704F39}"/>
                </a:ext>
              </a:extLst>
            </p:cNvPr>
            <p:cNvSpPr/>
            <p:nvPr/>
          </p:nvSpPr>
          <p:spPr bwMode="auto">
            <a:xfrm>
              <a:off x="517926" y="1712422"/>
              <a:ext cx="5251103" cy="4788131"/>
            </a:xfrm>
            <a:prstGeom prst="roundRect">
              <a:avLst/>
            </a:prstGeom>
            <a:noFill/>
            <a:ln w="50800" cmpd="sng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4" name="Grupo 31">
            <a:extLst>
              <a:ext uri="{FF2B5EF4-FFF2-40B4-BE49-F238E27FC236}">
                <a16:creationId xmlns:a16="http://schemas.microsoft.com/office/drawing/2014/main" id="{FC980C2E-DA65-4A7C-BCFD-3EE6084ED4FB}"/>
              </a:ext>
            </a:extLst>
          </p:cNvPr>
          <p:cNvGrpSpPr>
            <a:grpSpLocks/>
          </p:cNvGrpSpPr>
          <p:nvPr/>
        </p:nvGrpSpPr>
        <p:grpSpPr bwMode="auto">
          <a:xfrm>
            <a:off x="6589713" y="1714500"/>
            <a:ext cx="5249862" cy="4789488"/>
            <a:chOff x="6588993" y="1715196"/>
            <a:chExt cx="5251103" cy="4788131"/>
          </a:xfrm>
        </p:grpSpPr>
        <p:grpSp>
          <p:nvGrpSpPr>
            <p:cNvPr id="35845" name="Grupo 20">
              <a:extLst>
                <a:ext uri="{FF2B5EF4-FFF2-40B4-BE49-F238E27FC236}">
                  <a16:creationId xmlns:a16="http://schemas.microsoft.com/office/drawing/2014/main" id="{8638EA6C-6D4E-4142-B506-9D84D3C334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7865" y="1894533"/>
              <a:ext cx="4379158" cy="3483113"/>
              <a:chOff x="847055" y="1891570"/>
              <a:chExt cx="4379164" cy="3483254"/>
            </a:xfrm>
          </p:grpSpPr>
          <p:sp>
            <p:nvSpPr>
              <p:cNvPr id="35850" name="CaixaDeTexto 4">
                <a:extLst>
                  <a:ext uri="{FF2B5EF4-FFF2-40B4-BE49-F238E27FC236}">
                    <a16:creationId xmlns:a16="http://schemas.microsoft.com/office/drawing/2014/main" id="{E0975997-1EDE-4C80-85FB-F138BF2A4A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7055" y="3190141"/>
                <a:ext cx="4379164" cy="218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en-US" sz="3600" b="1"/>
                  <a:t>Pedido: R$ 4.350</a:t>
                </a:r>
                <a:r>
                  <a:rPr lang="pt-BR" altLang="en-US" sz="2800" b="1"/>
                  <a:t>,00</a:t>
                </a:r>
                <a:endParaRPr lang="pt-BR" altLang="en-US" sz="3600" b="1"/>
              </a:p>
              <a:p>
                <a:pPr algn="ctr" eaLnBrk="1" hangingPunct="1"/>
                <a:r>
                  <a:rPr lang="pt-BR" altLang="en-US" sz="3600" b="1"/>
                  <a:t>Lucro: R$ 2.500</a:t>
                </a:r>
                <a:r>
                  <a:rPr lang="pt-BR" altLang="en-US" sz="2800" b="1"/>
                  <a:t>,00</a:t>
                </a:r>
                <a:br>
                  <a:rPr lang="pt-BR" altLang="en-US" sz="2800" b="1"/>
                </a:br>
                <a:r>
                  <a:rPr lang="pt-BR" altLang="en-US" sz="2000" b="1"/>
                  <a:t> (02 a 03 Times de Maratona) </a:t>
                </a:r>
                <a:br>
                  <a:rPr lang="pt-BR" altLang="en-US" sz="2000" b="1"/>
                </a:br>
                <a:br>
                  <a:rPr lang="pt-BR" altLang="en-US" sz="2000" b="1"/>
                </a:br>
                <a:endParaRPr lang="pt-BR" altLang="en-US" sz="2400" b="1"/>
              </a:p>
            </p:txBody>
          </p:sp>
          <p:sp>
            <p:nvSpPr>
              <p:cNvPr id="22" name="Retângulo de cantos arredondados 21">
                <a:extLst>
                  <a:ext uri="{FF2B5EF4-FFF2-40B4-BE49-F238E27FC236}">
                    <a16:creationId xmlns:a16="http://schemas.microsoft.com/office/drawing/2014/main" id="{FED3D6D7-A98C-421B-9554-7ACE0756934F}"/>
                  </a:ext>
                </a:extLst>
              </p:cNvPr>
              <p:cNvSpPr/>
              <p:nvPr/>
            </p:nvSpPr>
            <p:spPr>
              <a:xfrm>
                <a:off x="1210532" y="1891570"/>
                <a:ext cx="3601306" cy="1183987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5852" name="CaixaDeTexto 17">
                <a:extLst>
                  <a:ext uri="{FF2B5EF4-FFF2-40B4-BE49-F238E27FC236}">
                    <a16:creationId xmlns:a16="http://schemas.microsoft.com/office/drawing/2014/main" id="{6E1A978F-C4B8-4883-9C30-A694865CE4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9147" y="1936150"/>
                <a:ext cx="2603602" cy="1138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en-US" sz="4000" b="1">
                    <a:latin typeface="Arial Black" panose="020B0A04020102020204" pitchFamily="34" charset="0"/>
                  </a:rPr>
                  <a:t>1.000pts</a:t>
                </a:r>
                <a:endParaRPr lang="pt-BR" altLang="en-US" sz="2800" b="1">
                  <a:latin typeface="Arial Black" panose="020B0A04020102020204" pitchFamily="34" charset="0"/>
                </a:endParaRPr>
              </a:p>
              <a:p>
                <a:pPr algn="ctr" eaLnBrk="1" hangingPunct="1"/>
                <a:r>
                  <a:rPr lang="pt-BR" altLang="en-US" sz="2800" b="1">
                    <a:latin typeface="Arial Black" panose="020B0A04020102020204" pitchFamily="34" charset="0"/>
                  </a:rPr>
                  <a:t>(42%) </a:t>
                </a:r>
                <a:endParaRPr lang="pt-BR" altLang="en-US" sz="4400" b="1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5846" name="CaixaDeTexto 25">
              <a:extLst>
                <a:ext uri="{FF2B5EF4-FFF2-40B4-BE49-F238E27FC236}">
                  <a16:creationId xmlns:a16="http://schemas.microsoft.com/office/drawing/2014/main" id="{1F9E78D3-DFC8-4B74-9FF2-18B475BA7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463" y="4899497"/>
              <a:ext cx="3455609" cy="13846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2400" b="1">
                  <a:solidFill>
                    <a:schemeClr val="bg1"/>
                  </a:solidFill>
                </a:rPr>
                <a:t>Pode dividir </a:t>
              </a:r>
              <a:br>
                <a:rPr lang="pt-BR" altLang="en-US" sz="2400" b="1">
                  <a:solidFill>
                    <a:schemeClr val="bg1"/>
                  </a:solidFill>
                </a:rPr>
              </a:br>
              <a:r>
                <a:rPr lang="pt-BR" altLang="en-US" sz="2400" b="1">
                  <a:solidFill>
                    <a:schemeClr val="bg1"/>
                  </a:solidFill>
                </a:rPr>
                <a:t>em </a:t>
              </a:r>
              <a:r>
                <a:rPr lang="pt-BR" altLang="en-US" sz="3600" b="1">
                  <a:solidFill>
                    <a:schemeClr val="bg1"/>
                  </a:solidFill>
                </a:rPr>
                <a:t>3x</a:t>
              </a:r>
              <a:r>
                <a:rPr lang="pt-BR" altLang="en-US" sz="2400" b="1">
                  <a:solidFill>
                    <a:schemeClr val="bg1"/>
                  </a:solidFill>
                </a:rPr>
                <a:t> no cartão</a:t>
              </a:r>
              <a:br>
                <a:rPr lang="pt-BR" altLang="en-US" sz="2400" b="1">
                  <a:solidFill>
                    <a:schemeClr val="bg1"/>
                  </a:solidFill>
                </a:rPr>
              </a:br>
              <a:r>
                <a:rPr lang="pt-BR" altLang="en-US" sz="2400" b="1">
                  <a:solidFill>
                    <a:schemeClr val="bg1"/>
                  </a:solidFill>
                </a:rPr>
                <a:t>3 parcelas R$ 1.450,00</a:t>
              </a:r>
            </a:p>
          </p:txBody>
        </p:sp>
        <p:sp>
          <p:nvSpPr>
            <p:cNvPr id="28" name="Retângulo de cantos arredondados 27">
              <a:extLst>
                <a:ext uri="{FF2B5EF4-FFF2-40B4-BE49-F238E27FC236}">
                  <a16:creationId xmlns:a16="http://schemas.microsoft.com/office/drawing/2014/main" id="{0098F90C-C6ED-481D-9ACE-50776D9BCD04}"/>
                </a:ext>
              </a:extLst>
            </p:cNvPr>
            <p:cNvSpPr/>
            <p:nvPr/>
          </p:nvSpPr>
          <p:spPr bwMode="auto">
            <a:xfrm>
              <a:off x="6588993" y="1715196"/>
              <a:ext cx="5251103" cy="4788131"/>
            </a:xfrm>
            <a:prstGeom prst="roundRect">
              <a:avLst/>
            </a:prstGeom>
            <a:noFill/>
            <a:ln w="50800" cmpd="sng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C6971CEB-5EA8-40A1-BAA1-DE7803F300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232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D1BBAC1-A306-4FF2-9990-CA580CE6B4AE}"/>
              </a:ext>
            </a:extLst>
          </p:cNvPr>
          <p:cNvSpPr/>
          <p:nvPr/>
        </p:nvSpPr>
        <p:spPr>
          <a:xfrm>
            <a:off x="1734414" y="230442"/>
            <a:ext cx="10132647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5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  <a:t>Supervisor: qualificação direta</a:t>
            </a:r>
          </a:p>
        </p:txBody>
      </p:sp>
      <p:grpSp>
        <p:nvGrpSpPr>
          <p:cNvPr id="2" name="Grupo 20">
            <a:extLst>
              <a:ext uri="{FF2B5EF4-FFF2-40B4-BE49-F238E27FC236}">
                <a16:creationId xmlns:a16="http://schemas.microsoft.com/office/drawing/2014/main" id="{10A58BF3-BEDC-4F02-86F3-4CBE65BDBB65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1187450"/>
            <a:ext cx="5535613" cy="5454650"/>
            <a:chOff x="368300" y="1187229"/>
            <a:chExt cx="5535621" cy="5454870"/>
          </a:xfrm>
        </p:grpSpPr>
        <p:grpSp>
          <p:nvGrpSpPr>
            <p:cNvPr id="3" name="Grupo 17">
              <a:extLst>
                <a:ext uri="{FF2B5EF4-FFF2-40B4-BE49-F238E27FC236}">
                  <a16:creationId xmlns:a16="http://schemas.microsoft.com/office/drawing/2014/main" id="{4D7DCDB2-4277-491C-A158-5D9E5B0FF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300" y="1187229"/>
              <a:ext cx="5535621" cy="5454870"/>
              <a:chOff x="368966" y="1187116"/>
              <a:chExt cx="5534527" cy="5454315"/>
            </a:xfrm>
            <a:solidFill>
              <a:schemeClr val="tx1"/>
            </a:solidFill>
          </p:grpSpPr>
          <p:sp>
            <p:nvSpPr>
              <p:cNvPr id="12" name="Retângulo de cantos arredondados 11">
                <a:extLst>
                  <a:ext uri="{FF2B5EF4-FFF2-40B4-BE49-F238E27FC236}">
                    <a16:creationId xmlns:a16="http://schemas.microsoft.com/office/drawing/2014/main" id="{698722A9-1BD9-44F7-A080-6B58F6372188}"/>
                  </a:ext>
                </a:extLst>
              </p:cNvPr>
              <p:cNvSpPr/>
              <p:nvPr/>
            </p:nvSpPr>
            <p:spPr>
              <a:xfrm>
                <a:off x="368966" y="1187116"/>
                <a:ext cx="5534527" cy="5454315"/>
              </a:xfrm>
              <a:prstGeom prst="roundRect">
                <a:avLst/>
              </a:prstGeom>
              <a:grpFill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57713" name="CaixaDeTexto 4">
                <a:extLst>
                  <a:ext uri="{FF2B5EF4-FFF2-40B4-BE49-F238E27FC236}">
                    <a16:creationId xmlns:a16="http://schemas.microsoft.com/office/drawing/2014/main" id="{A0CB80C5-F989-4228-A4DB-CC0B0B5174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8143" y="3090081"/>
                <a:ext cx="4377264" cy="2185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3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Pedido: R</a:t>
                </a:r>
                <a:r>
                  <a:rPr lang="pt-BR" sz="36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$ 9.000</a:t>
                </a:r>
                <a:r>
                  <a:rPr lang="pt-BR" sz="28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,00</a:t>
                </a:r>
                <a:endParaRPr lang="pt-BR" sz="3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  <a:p>
                <a:pPr algn="ctr">
                  <a:defRPr/>
                </a:pPr>
                <a:r>
                  <a:rPr lang="pt-BR" sz="3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Lucro: R</a:t>
                </a:r>
                <a:r>
                  <a:rPr lang="pt-BR" sz="36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$ 5.500</a:t>
                </a:r>
                <a:r>
                  <a:rPr lang="pt-BR" sz="2800" b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,00</a:t>
                </a:r>
                <a:br>
                  <a:rPr lang="pt-BR" sz="28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</a:br>
                <a:r>
                  <a:rPr lang="pt-BR" sz="20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(05 Times de Maratona) </a:t>
                </a:r>
                <a:br>
                  <a:rPr lang="pt-BR" sz="20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</a:br>
                <a:br>
                  <a:rPr lang="pt-BR" sz="20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</a:br>
                <a:endParaRPr lang="pt-BR" sz="2400" b="1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Retângulo de cantos arredondados 16">
              <a:extLst>
                <a:ext uri="{FF2B5EF4-FFF2-40B4-BE49-F238E27FC236}">
                  <a16:creationId xmlns:a16="http://schemas.microsoft.com/office/drawing/2014/main" id="{0D09F9D1-8587-41D4-9199-A01C902CCC0E}"/>
                </a:ext>
              </a:extLst>
            </p:cNvPr>
            <p:cNvSpPr/>
            <p:nvPr/>
          </p:nvSpPr>
          <p:spPr>
            <a:xfrm>
              <a:off x="1282701" y="1463465"/>
              <a:ext cx="3529018" cy="149548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882" name="CaixaDeTexto 17">
              <a:extLst>
                <a:ext uri="{FF2B5EF4-FFF2-40B4-BE49-F238E27FC236}">
                  <a16:creationId xmlns:a16="http://schemas.microsoft.com/office/drawing/2014/main" id="{4734BB25-A99A-494A-9CEA-AE6FEA44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6772" y="1404129"/>
              <a:ext cx="3206331" cy="156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000" b="1"/>
                <a:t>Uma pessoa</a:t>
              </a:r>
              <a:br>
                <a:rPr lang="pt-BR" altLang="en-US" sz="2400" b="1"/>
              </a:br>
              <a:r>
                <a:rPr lang="pt-BR" altLang="en-US" sz="2800" b="1"/>
                <a:t>Faz 2.000pts </a:t>
              </a:r>
              <a:br>
                <a:rPr lang="pt-BR" altLang="en-US" sz="2800" b="1"/>
              </a:br>
              <a:r>
                <a:rPr lang="pt-BR" altLang="en-US" sz="2800" b="1"/>
                <a:t>de uma vez</a:t>
              </a:r>
              <a:endParaRPr lang="pt-BR" altLang="en-US" sz="4400" b="1"/>
            </a:p>
          </p:txBody>
        </p:sp>
      </p:grpSp>
      <p:grpSp>
        <p:nvGrpSpPr>
          <p:cNvPr id="4" name="Grupo 21">
            <a:extLst>
              <a:ext uri="{FF2B5EF4-FFF2-40B4-BE49-F238E27FC236}">
                <a16:creationId xmlns:a16="http://schemas.microsoft.com/office/drawing/2014/main" id="{3C77EB73-78DA-44C7-AA42-405A44D5D481}"/>
              </a:ext>
            </a:extLst>
          </p:cNvPr>
          <p:cNvGrpSpPr>
            <a:grpSpLocks/>
          </p:cNvGrpSpPr>
          <p:nvPr/>
        </p:nvGrpSpPr>
        <p:grpSpPr bwMode="auto">
          <a:xfrm>
            <a:off x="6311900" y="1195388"/>
            <a:ext cx="5534025" cy="5462587"/>
            <a:chOff x="6311981" y="1194664"/>
            <a:chExt cx="5534527" cy="5463310"/>
          </a:xfrm>
        </p:grpSpPr>
        <p:grpSp>
          <p:nvGrpSpPr>
            <p:cNvPr id="36872" name="Grupo 14">
              <a:extLst>
                <a:ext uri="{FF2B5EF4-FFF2-40B4-BE49-F238E27FC236}">
                  <a16:creationId xmlns:a16="http://schemas.microsoft.com/office/drawing/2014/main" id="{5C7005D6-10CF-4BF2-A5BB-9A192A709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1981" y="1194664"/>
              <a:ext cx="5534527" cy="5463310"/>
              <a:chOff x="6312566" y="1195138"/>
              <a:chExt cx="5534527" cy="4844716"/>
            </a:xfrm>
          </p:grpSpPr>
          <p:sp>
            <p:nvSpPr>
              <p:cNvPr id="13" name="Retângulo de cantos arredondados 12">
                <a:extLst>
                  <a:ext uri="{FF2B5EF4-FFF2-40B4-BE49-F238E27FC236}">
                    <a16:creationId xmlns:a16="http://schemas.microsoft.com/office/drawing/2014/main" id="{D50D66C1-3A4B-47BC-9548-A9CFC9DC1F46}"/>
                  </a:ext>
                </a:extLst>
              </p:cNvPr>
              <p:cNvSpPr/>
              <p:nvPr/>
            </p:nvSpPr>
            <p:spPr>
              <a:xfrm>
                <a:off x="6312566" y="1195138"/>
                <a:ext cx="5534527" cy="4844716"/>
              </a:xfrm>
              <a:prstGeom prst="roundRect">
                <a:avLst/>
              </a:prstGeom>
              <a:solidFill>
                <a:schemeClr val="tx1">
                  <a:alpha val="88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6878" name="CaixaDeTexto 5">
                <a:extLst>
                  <a:ext uri="{FF2B5EF4-FFF2-40B4-BE49-F238E27FC236}">
                    <a16:creationId xmlns:a16="http://schemas.microsoft.com/office/drawing/2014/main" id="{8A0C6E08-CCF8-4021-9525-11DB27044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2183" y="2379757"/>
                <a:ext cx="5298727" cy="221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br>
                  <a:rPr lang="pt-BR" altLang="en-US" sz="3600" b="1" u="sng">
                    <a:solidFill>
                      <a:schemeClr val="bg1"/>
                    </a:solidFill>
                  </a:rPr>
                </a:br>
                <a:r>
                  <a:rPr lang="pt-BR" altLang="en-US" sz="3600" b="1">
                    <a:solidFill>
                      <a:schemeClr val="bg1"/>
                    </a:solidFill>
                  </a:rPr>
                  <a:t>Pedido: R$ 6.750</a:t>
                </a:r>
                <a:r>
                  <a:rPr lang="pt-BR" altLang="en-US" sz="2800" b="1">
                    <a:solidFill>
                      <a:schemeClr val="bg1"/>
                    </a:solidFill>
                  </a:rPr>
                  <a:t>,00/cada</a:t>
                </a:r>
                <a:endParaRPr lang="pt-BR" altLang="en-US" sz="3600" b="1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pt-BR" altLang="en-US" sz="3600" b="1">
                    <a:solidFill>
                      <a:schemeClr val="bg1"/>
                    </a:solidFill>
                  </a:rPr>
                  <a:t>Lucro: R$ 4.100</a:t>
                </a:r>
                <a:r>
                  <a:rPr lang="pt-BR" altLang="en-US" sz="2800" b="1">
                    <a:solidFill>
                      <a:schemeClr val="bg1"/>
                    </a:solidFill>
                  </a:rPr>
                  <a:t>,00/cada</a:t>
                </a:r>
                <a:br>
                  <a:rPr lang="pt-BR" altLang="en-US" sz="2800" b="1">
                    <a:solidFill>
                      <a:schemeClr val="bg1"/>
                    </a:solidFill>
                  </a:rPr>
                </a:br>
                <a:r>
                  <a:rPr lang="pt-BR" altLang="en-US" sz="2000" b="1">
                    <a:solidFill>
                      <a:schemeClr val="bg1"/>
                    </a:solidFill>
                  </a:rPr>
                  <a:t>(02 a 03 Times de Maratona)</a:t>
                </a:r>
                <a:endParaRPr lang="pt-BR" altLang="en-US" sz="3600" b="1">
                  <a:solidFill>
                    <a:schemeClr val="bg1"/>
                  </a:solidFill>
                </a:endParaRPr>
              </a:p>
              <a:p>
                <a:pPr algn="ctr" eaLnBrk="1" hangingPunct="1"/>
                <a:endParaRPr lang="pt-BR" altLang="en-US" sz="2800" b="1" u="sng">
                  <a:solidFill>
                    <a:schemeClr val="bg1"/>
                  </a:solidFill>
                </a:endParaRPr>
              </a:p>
            </p:txBody>
          </p:sp>
          <p:sp>
            <p:nvSpPr>
              <p:cNvPr id="36879" name="Retângulo 10">
                <a:extLst>
                  <a:ext uri="{FF2B5EF4-FFF2-40B4-BE49-F238E27FC236}">
                    <a16:creationId xmlns:a16="http://schemas.microsoft.com/office/drawing/2014/main" id="{938FAF95-704A-47CC-A019-6E391A457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4382" y="2683435"/>
                <a:ext cx="312906" cy="573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en-US" sz="3600" b="1">
                    <a:solidFill>
                      <a:schemeClr val="bg1"/>
                    </a:solidFill>
                  </a:rPr>
                  <a:t> </a:t>
                </a:r>
                <a:endParaRPr lang="pt-BR" altLang="en-US" sz="3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Retângulo de cantos arredondados 18">
              <a:extLst>
                <a:ext uri="{FF2B5EF4-FFF2-40B4-BE49-F238E27FC236}">
                  <a16:creationId xmlns:a16="http://schemas.microsoft.com/office/drawing/2014/main" id="{87217D99-F809-4C6A-AFA9-79E0588A28CC}"/>
                </a:ext>
              </a:extLst>
            </p:cNvPr>
            <p:cNvSpPr/>
            <p:nvPr/>
          </p:nvSpPr>
          <p:spPr>
            <a:xfrm>
              <a:off x="7386816" y="1470926"/>
              <a:ext cx="3875439" cy="148133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874" name="CaixaDeTexto 19">
              <a:extLst>
                <a:ext uri="{FF2B5EF4-FFF2-40B4-BE49-F238E27FC236}">
                  <a16:creationId xmlns:a16="http://schemas.microsoft.com/office/drawing/2014/main" id="{A1445F4D-119C-4423-AFE0-B546F2509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9686" y="1359869"/>
              <a:ext cx="3633055" cy="1569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4000" b="1"/>
                <a:t>Duas pessoas</a:t>
              </a:r>
              <a:br>
                <a:rPr lang="pt-BR" altLang="en-US" sz="4000" b="1"/>
              </a:br>
              <a:r>
                <a:rPr lang="pt-BR" altLang="en-US" sz="2800" b="1"/>
                <a:t>Fazem 1.500pts </a:t>
              </a:r>
              <a:br>
                <a:rPr lang="pt-BR" altLang="en-US" sz="2800" b="1"/>
              </a:br>
              <a:r>
                <a:rPr lang="pt-BR" altLang="en-US" sz="2800" b="1"/>
                <a:t>de uma vez</a:t>
              </a:r>
              <a:endParaRPr lang="pt-BR" altLang="en-US" sz="4000" b="1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0DE1A8-5F58-422B-9863-B5EC53419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166" y="4735513"/>
            <a:ext cx="3454793" cy="138499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400" b="1">
                <a:solidFill>
                  <a:schemeClr val="bg1"/>
                </a:solidFill>
              </a:rPr>
              <a:t>Pode dividir </a:t>
            </a:r>
            <a:br>
              <a:rPr lang="pt-BR" altLang="en-US" sz="2400" b="1">
                <a:solidFill>
                  <a:schemeClr val="bg1"/>
                </a:solidFill>
              </a:rPr>
            </a:br>
            <a:r>
              <a:rPr lang="pt-BR" altLang="en-US" sz="2400" b="1">
                <a:solidFill>
                  <a:schemeClr val="bg1"/>
                </a:solidFill>
              </a:rPr>
              <a:t>em </a:t>
            </a:r>
            <a:r>
              <a:rPr lang="pt-BR" altLang="en-US" sz="3600" b="1">
                <a:solidFill>
                  <a:schemeClr val="bg1"/>
                </a:solidFill>
              </a:rPr>
              <a:t>5x</a:t>
            </a:r>
            <a:r>
              <a:rPr lang="pt-BR" altLang="en-US" sz="2400" b="1">
                <a:solidFill>
                  <a:schemeClr val="bg1"/>
                </a:solidFill>
              </a:rPr>
              <a:t> no cartão</a:t>
            </a:r>
            <a:br>
              <a:rPr lang="pt-BR" altLang="en-US" sz="2400" b="1">
                <a:solidFill>
                  <a:schemeClr val="bg1"/>
                </a:solidFill>
              </a:rPr>
            </a:br>
            <a:r>
              <a:rPr lang="pt-BR" altLang="en-US" sz="2400" b="1">
                <a:solidFill>
                  <a:schemeClr val="bg1"/>
                </a:solidFill>
              </a:rPr>
              <a:t>5 parcelas R$ 1.350,00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91E5D5A-059A-4D95-B539-15E021BCA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454" y="4730750"/>
            <a:ext cx="3454793" cy="138499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400" b="1">
                <a:solidFill>
                  <a:schemeClr val="bg1"/>
                </a:solidFill>
              </a:rPr>
              <a:t>Pode dividir </a:t>
            </a:r>
            <a:br>
              <a:rPr lang="pt-BR" altLang="en-US" sz="2400" b="1">
                <a:solidFill>
                  <a:schemeClr val="bg1"/>
                </a:solidFill>
              </a:rPr>
            </a:br>
            <a:r>
              <a:rPr lang="pt-BR" altLang="en-US" sz="2400" b="1">
                <a:solidFill>
                  <a:schemeClr val="bg1"/>
                </a:solidFill>
              </a:rPr>
              <a:t>em </a:t>
            </a:r>
            <a:r>
              <a:rPr lang="pt-BR" altLang="en-US" sz="3600" b="1">
                <a:solidFill>
                  <a:schemeClr val="bg1"/>
                </a:solidFill>
              </a:rPr>
              <a:t>5x</a:t>
            </a:r>
            <a:r>
              <a:rPr lang="pt-BR" altLang="en-US" sz="2400" b="1">
                <a:solidFill>
                  <a:schemeClr val="bg1"/>
                </a:solidFill>
              </a:rPr>
              <a:t> no cartão</a:t>
            </a:r>
            <a:br>
              <a:rPr lang="pt-BR" altLang="en-US" sz="2400" b="1">
                <a:solidFill>
                  <a:schemeClr val="bg1"/>
                </a:solidFill>
              </a:rPr>
            </a:br>
            <a:r>
              <a:rPr lang="pt-BR" altLang="en-US" sz="2400" b="1">
                <a:solidFill>
                  <a:schemeClr val="bg1"/>
                </a:solidFill>
              </a:rPr>
              <a:t>5 parcelas R$ 1.800,00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>
            <a:extLst>
              <a:ext uri="{FF2B5EF4-FFF2-40B4-BE49-F238E27FC236}">
                <a16:creationId xmlns:a16="http://schemas.microsoft.com/office/drawing/2014/main" id="{97E40B60-A128-42FF-8E9E-A95BEC05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875" y="457200"/>
            <a:ext cx="10042525" cy="1281113"/>
          </a:xfrm>
        </p:spPr>
        <p:txBody>
          <a:bodyPr/>
          <a:lstStyle/>
          <a:p>
            <a:pPr algn="ctr" eaLnBrk="1" hangingPunct="1"/>
            <a:r>
              <a:rPr lang="pt-BR" altLang="en-US" sz="4400" b="1"/>
              <a:t>RESUMO DO FLUXO (ESTEIRA)</a:t>
            </a:r>
          </a:p>
        </p:txBody>
      </p:sp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900685C2-76CA-409D-A6A0-F9304CE830CD}"/>
              </a:ext>
            </a:extLst>
          </p:cNvPr>
          <p:cNvSpPr/>
          <p:nvPr/>
        </p:nvSpPr>
        <p:spPr>
          <a:xfrm>
            <a:off x="582613" y="1911350"/>
            <a:ext cx="2227262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CONSULTOR</a:t>
            </a:r>
            <a:br>
              <a:rPr lang="pt-BR" sz="2400" b="1" dirty="0"/>
            </a:br>
            <a:r>
              <a:rPr lang="pt-BR" sz="2400" b="1" dirty="0"/>
              <a:t>(novo ou</a:t>
            </a:r>
            <a:br>
              <a:rPr lang="pt-BR" sz="2400" b="1" dirty="0"/>
            </a:br>
            <a:r>
              <a:rPr lang="pt-BR" sz="2400" b="1" dirty="0"/>
              <a:t>antigo)</a:t>
            </a:r>
          </a:p>
        </p:txBody>
      </p:sp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id="{D8FEE14B-0C03-4490-BB84-240318D36361}"/>
              </a:ext>
            </a:extLst>
          </p:cNvPr>
          <p:cNvSpPr/>
          <p:nvPr/>
        </p:nvSpPr>
        <p:spPr>
          <a:xfrm>
            <a:off x="2978150" y="1771650"/>
            <a:ext cx="3325813" cy="4146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</a:rPr>
              <a:t>- PARTICIPA DE UMA MARATONA</a:t>
            </a:r>
            <a:br>
              <a:rPr lang="pt-BR" sz="2400" b="1" dirty="0">
                <a:solidFill>
                  <a:srgbClr val="002060"/>
                </a:solidFill>
              </a:rPr>
            </a:br>
            <a:r>
              <a:rPr lang="pt-BR" sz="2400" b="1" dirty="0">
                <a:solidFill>
                  <a:srgbClr val="002060"/>
                </a:solidFill>
              </a:rPr>
              <a:t>- ADQUIRE 500PTS</a:t>
            </a:r>
            <a:br>
              <a:rPr lang="pt-BR" sz="2400" b="1" dirty="0">
                <a:solidFill>
                  <a:srgbClr val="002060"/>
                </a:solidFill>
              </a:rPr>
            </a:br>
            <a:r>
              <a:rPr lang="pt-BR" sz="2400" b="1" dirty="0">
                <a:solidFill>
                  <a:srgbClr val="002060"/>
                </a:solidFill>
              </a:rPr>
              <a:t>1.000PTS ou 2.000PTS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rgbClr val="002060"/>
                </a:solidFill>
              </a:rPr>
              <a:t> PARTICIPA DOS TREINAMENTOS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rgbClr val="002060"/>
                </a:solidFill>
              </a:rPr>
              <a:t> </a:t>
            </a:r>
            <a:r>
              <a:rPr lang="pt-BR" sz="2400" b="1" u="sng" dirty="0">
                <a:solidFill>
                  <a:srgbClr val="002060"/>
                </a:solidFill>
              </a:rPr>
              <a:t>MARATONA</a:t>
            </a:r>
            <a:r>
              <a:rPr lang="pt-BR" sz="2400" b="1" dirty="0">
                <a:solidFill>
                  <a:srgbClr val="002060"/>
                </a:solidFill>
              </a:rPr>
              <a:t>: FOCO EM COLOCAR 08 PESSOAS</a:t>
            </a:r>
          </a:p>
        </p:txBody>
      </p:sp>
      <p:sp>
        <p:nvSpPr>
          <p:cNvPr id="7" name="Retângulo de cantos arredondados 6">
            <a:extLst>
              <a:ext uri="{FF2B5EF4-FFF2-40B4-BE49-F238E27FC236}">
                <a16:creationId xmlns:a16="http://schemas.microsoft.com/office/drawing/2014/main" id="{4523AA20-F9D4-425D-AD52-F784C03F29CF}"/>
              </a:ext>
            </a:extLst>
          </p:cNvPr>
          <p:cNvSpPr/>
          <p:nvPr/>
        </p:nvSpPr>
        <p:spPr>
          <a:xfrm>
            <a:off x="3843338" y="1998663"/>
            <a:ext cx="2227262" cy="1112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CONVIDAR</a:t>
            </a:r>
            <a:br>
              <a:rPr lang="pt-BR" sz="2400" b="1" dirty="0"/>
            </a:br>
            <a:r>
              <a:rPr lang="pt-BR" sz="2400" b="1" dirty="0"/>
              <a:t>PARA MARATONA</a:t>
            </a: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5453FE51-1202-409B-AD45-DC21C9029A3B}"/>
              </a:ext>
            </a:extLst>
          </p:cNvPr>
          <p:cNvSpPr/>
          <p:nvPr/>
        </p:nvSpPr>
        <p:spPr>
          <a:xfrm>
            <a:off x="7154863" y="1933575"/>
            <a:ext cx="2227262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COMEÇAR A</a:t>
            </a:r>
            <a:br>
              <a:rPr lang="pt-BR" sz="2400" b="1" dirty="0"/>
            </a:br>
            <a:r>
              <a:rPr lang="pt-BR" sz="2400" b="1" dirty="0"/>
              <a:t>MARATONA</a:t>
            </a:r>
          </a:p>
        </p:txBody>
      </p:sp>
      <p:sp>
        <p:nvSpPr>
          <p:cNvPr id="9" name="Retângulo de cantos arredondados 8">
            <a:extLst>
              <a:ext uri="{FF2B5EF4-FFF2-40B4-BE49-F238E27FC236}">
                <a16:creationId xmlns:a16="http://schemas.microsoft.com/office/drawing/2014/main" id="{2115591D-B129-4617-90FC-03C6E1185F23}"/>
              </a:ext>
            </a:extLst>
          </p:cNvPr>
          <p:cNvSpPr/>
          <p:nvPr/>
        </p:nvSpPr>
        <p:spPr>
          <a:xfrm>
            <a:off x="9783763" y="2660650"/>
            <a:ext cx="2227262" cy="3108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CLIENTE  FINALIZA A</a:t>
            </a:r>
            <a:br>
              <a:rPr lang="pt-BR" sz="2400" b="1" dirty="0"/>
            </a:br>
            <a:r>
              <a:rPr lang="pt-BR" sz="2400" b="1" dirty="0"/>
              <a:t>MARATONA: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- CONTINUA NA PRÓXIMA</a:t>
            </a:r>
            <a:br>
              <a:rPr lang="pt-BR" sz="2000" b="1" dirty="0"/>
            </a:br>
            <a:r>
              <a:rPr lang="pt-BR" sz="2000" b="1" dirty="0"/>
              <a:t>- INDICAÇÕES</a:t>
            </a:r>
            <a:br>
              <a:rPr lang="pt-BR" sz="2000" b="1" dirty="0"/>
            </a:br>
            <a:r>
              <a:rPr lang="pt-BR" sz="2000" b="1" dirty="0"/>
              <a:t>- MOSTRAR O </a:t>
            </a:r>
            <a:br>
              <a:rPr lang="pt-BR" sz="2000" b="1" dirty="0"/>
            </a:br>
            <a:r>
              <a:rPr lang="pt-BR" sz="2000" b="1" dirty="0"/>
              <a:t>NEGÓCIO</a:t>
            </a:r>
          </a:p>
        </p:txBody>
      </p:sp>
      <p:sp>
        <p:nvSpPr>
          <p:cNvPr id="10" name="Retângulo de cantos arredondados 9">
            <a:extLst>
              <a:ext uri="{FF2B5EF4-FFF2-40B4-BE49-F238E27FC236}">
                <a16:creationId xmlns:a16="http://schemas.microsoft.com/office/drawing/2014/main" id="{CD945E03-DCAC-4228-9B93-9461F731E749}"/>
              </a:ext>
            </a:extLst>
          </p:cNvPr>
          <p:cNvSpPr/>
          <p:nvPr/>
        </p:nvSpPr>
        <p:spPr>
          <a:xfrm>
            <a:off x="642938" y="4665663"/>
            <a:ext cx="2227262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QUER CADASTRAR</a:t>
            </a:r>
          </a:p>
        </p:txBody>
      </p:sp>
      <p:sp>
        <p:nvSpPr>
          <p:cNvPr id="11" name="Retângulo de cantos arredondados 10">
            <a:extLst>
              <a:ext uri="{FF2B5EF4-FFF2-40B4-BE49-F238E27FC236}">
                <a16:creationId xmlns:a16="http://schemas.microsoft.com/office/drawing/2014/main" id="{9DDD114C-1A76-499F-B7E8-B4A39AE44E64}"/>
              </a:ext>
            </a:extLst>
          </p:cNvPr>
          <p:cNvSpPr/>
          <p:nvPr/>
        </p:nvSpPr>
        <p:spPr>
          <a:xfrm>
            <a:off x="3887788" y="4668838"/>
            <a:ext cx="2227262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PEGAR INFICAÇÕES</a:t>
            </a:r>
          </a:p>
        </p:txBody>
      </p:sp>
      <p:sp>
        <p:nvSpPr>
          <p:cNvPr id="12" name="Retângulo de cantos arredondados 11">
            <a:extLst>
              <a:ext uri="{FF2B5EF4-FFF2-40B4-BE49-F238E27FC236}">
                <a16:creationId xmlns:a16="http://schemas.microsoft.com/office/drawing/2014/main" id="{06A2C3DD-1697-4DB9-AF5B-2E97DBE91D85}"/>
              </a:ext>
            </a:extLst>
          </p:cNvPr>
          <p:cNvSpPr/>
          <p:nvPr/>
        </p:nvSpPr>
        <p:spPr>
          <a:xfrm>
            <a:off x="7010400" y="4632325"/>
            <a:ext cx="2227263" cy="11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QUER SÓ PRODUTO</a:t>
            </a:r>
          </a:p>
        </p:txBody>
      </p:sp>
      <p:sp>
        <p:nvSpPr>
          <p:cNvPr id="25" name="Seta para a direita 24">
            <a:extLst>
              <a:ext uri="{FF2B5EF4-FFF2-40B4-BE49-F238E27FC236}">
                <a16:creationId xmlns:a16="http://schemas.microsoft.com/office/drawing/2014/main" id="{871CAE93-207D-49D8-A706-1CB2ECE09574}"/>
              </a:ext>
            </a:extLst>
          </p:cNvPr>
          <p:cNvSpPr/>
          <p:nvPr/>
        </p:nvSpPr>
        <p:spPr>
          <a:xfrm>
            <a:off x="2959100" y="2211388"/>
            <a:ext cx="731838" cy="5651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Seta para a direita 25">
            <a:extLst>
              <a:ext uri="{FF2B5EF4-FFF2-40B4-BE49-F238E27FC236}">
                <a16:creationId xmlns:a16="http://schemas.microsoft.com/office/drawing/2014/main" id="{C2911908-C2BB-4518-92CF-F3B94CF2B082}"/>
              </a:ext>
            </a:extLst>
          </p:cNvPr>
          <p:cNvSpPr/>
          <p:nvPr/>
        </p:nvSpPr>
        <p:spPr>
          <a:xfrm>
            <a:off x="6319838" y="2247900"/>
            <a:ext cx="731837" cy="5651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" name="Retângulo de cantos arredondados 26">
            <a:extLst>
              <a:ext uri="{FF2B5EF4-FFF2-40B4-BE49-F238E27FC236}">
                <a16:creationId xmlns:a16="http://schemas.microsoft.com/office/drawing/2014/main" id="{9B3CBB7E-6685-4A65-B4D2-941F76CB2D17}"/>
              </a:ext>
            </a:extLst>
          </p:cNvPr>
          <p:cNvSpPr/>
          <p:nvPr/>
        </p:nvSpPr>
        <p:spPr>
          <a:xfrm>
            <a:off x="6221413" y="1895475"/>
            <a:ext cx="3324225" cy="33575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rgbClr val="002060"/>
                </a:solidFill>
              </a:rPr>
              <a:t> CONVIDAR ATÉ ACHAR INTERESSADOS </a:t>
            </a:r>
            <a:br>
              <a:rPr lang="pt-BR" sz="2400" b="1" dirty="0">
                <a:solidFill>
                  <a:srgbClr val="002060"/>
                </a:solidFill>
              </a:rPr>
            </a:br>
            <a:r>
              <a:rPr lang="pt-BR" sz="2400" b="1" dirty="0">
                <a:solidFill>
                  <a:srgbClr val="002060"/>
                </a:solidFill>
              </a:rPr>
              <a:t>-QUEBRA GELO</a:t>
            </a:r>
            <a:br>
              <a:rPr lang="pt-BR" sz="2400" b="1" dirty="0">
                <a:solidFill>
                  <a:srgbClr val="002060"/>
                </a:solidFill>
              </a:rPr>
            </a:br>
            <a:r>
              <a:rPr lang="pt-BR" sz="2400" b="1" dirty="0">
                <a:solidFill>
                  <a:srgbClr val="002060"/>
                </a:solidFill>
              </a:rPr>
              <a:t>-CADASTRO CP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rgbClr val="002060"/>
                </a:solidFill>
              </a:rPr>
              <a:t> NÍVEL DE QUERER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rgbClr val="002060"/>
                </a:solidFill>
              </a:rPr>
              <a:t> MENTORIA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rgbClr val="002060"/>
                </a:solidFill>
              </a:rPr>
              <a:t> VENDA</a:t>
            </a:r>
          </a:p>
        </p:txBody>
      </p:sp>
      <p:sp>
        <p:nvSpPr>
          <p:cNvPr id="28" name="Seta para a direita 27">
            <a:extLst>
              <a:ext uri="{FF2B5EF4-FFF2-40B4-BE49-F238E27FC236}">
                <a16:creationId xmlns:a16="http://schemas.microsoft.com/office/drawing/2014/main" id="{263D4AA4-4B4A-43CA-834E-5FF88E5426BF}"/>
              </a:ext>
            </a:extLst>
          </p:cNvPr>
          <p:cNvSpPr/>
          <p:nvPr/>
        </p:nvSpPr>
        <p:spPr>
          <a:xfrm rot="16200000">
            <a:off x="7752556" y="3547269"/>
            <a:ext cx="731838" cy="5651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9" name="Seta para a direita 28">
            <a:extLst>
              <a:ext uri="{FF2B5EF4-FFF2-40B4-BE49-F238E27FC236}">
                <a16:creationId xmlns:a16="http://schemas.microsoft.com/office/drawing/2014/main" id="{61B52C57-9682-43ED-B35D-0D0CC1619583}"/>
              </a:ext>
            </a:extLst>
          </p:cNvPr>
          <p:cNvSpPr/>
          <p:nvPr/>
        </p:nvSpPr>
        <p:spPr>
          <a:xfrm rot="16200000">
            <a:off x="4514850" y="3516313"/>
            <a:ext cx="730250" cy="5651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" name="Seta para a direita 29">
            <a:extLst>
              <a:ext uri="{FF2B5EF4-FFF2-40B4-BE49-F238E27FC236}">
                <a16:creationId xmlns:a16="http://schemas.microsoft.com/office/drawing/2014/main" id="{CCF715EA-1A8C-4450-8795-F403B939D77F}"/>
              </a:ext>
            </a:extLst>
          </p:cNvPr>
          <p:cNvSpPr/>
          <p:nvPr/>
        </p:nvSpPr>
        <p:spPr>
          <a:xfrm rot="16200000">
            <a:off x="1291431" y="3469482"/>
            <a:ext cx="731837" cy="5651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" name="Seta para a direita 30">
            <a:extLst>
              <a:ext uri="{FF2B5EF4-FFF2-40B4-BE49-F238E27FC236}">
                <a16:creationId xmlns:a16="http://schemas.microsoft.com/office/drawing/2014/main" id="{E16241F6-8BAD-4D0A-87C6-C2E0B49E40D3}"/>
              </a:ext>
            </a:extLst>
          </p:cNvPr>
          <p:cNvSpPr/>
          <p:nvPr/>
        </p:nvSpPr>
        <p:spPr>
          <a:xfrm rot="2305410">
            <a:off x="9917113" y="2301875"/>
            <a:ext cx="731837" cy="5667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1">
            <a:extLst>
              <a:ext uri="{FF2B5EF4-FFF2-40B4-BE49-F238E27FC236}">
                <a16:creationId xmlns:a16="http://schemas.microsoft.com/office/drawing/2014/main" id="{876773B8-CBCA-49A2-9ED9-F1E5E5D27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49852"/>
          <a:stretch>
            <a:fillRect/>
          </a:stretch>
        </p:blipFill>
        <p:spPr bwMode="auto">
          <a:xfrm>
            <a:off x="6405563" y="1838325"/>
            <a:ext cx="7969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7" name="Agrupar 3">
            <a:extLst>
              <a:ext uri="{FF2B5EF4-FFF2-40B4-BE49-F238E27FC236}">
                <a16:creationId xmlns:a16="http://schemas.microsoft.com/office/drawing/2014/main" id="{AF095E94-7494-4FF2-8BFF-C9265ABA64DC}"/>
              </a:ext>
            </a:extLst>
          </p:cNvPr>
          <p:cNvGrpSpPr>
            <a:grpSpLocks/>
          </p:cNvGrpSpPr>
          <p:nvPr/>
        </p:nvGrpSpPr>
        <p:grpSpPr bwMode="auto">
          <a:xfrm>
            <a:off x="7323138" y="515938"/>
            <a:ext cx="1281112" cy="1928812"/>
            <a:chOff x="4431323" y="951218"/>
            <a:chExt cx="1280161" cy="1928485"/>
          </a:xfrm>
        </p:grpSpPr>
        <p:pic>
          <p:nvPicPr>
            <p:cNvPr id="42017" name="Imagem 2">
              <a:extLst>
                <a:ext uri="{FF2B5EF4-FFF2-40B4-BE49-F238E27FC236}">
                  <a16:creationId xmlns:a16="http://schemas.microsoft.com/office/drawing/2014/main" id="{3E195939-8D84-42D7-B753-1F69C65DF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2" descr="Resultado de imagem para LOGO WHATS APP">
              <a:extLst>
                <a:ext uri="{FF2B5EF4-FFF2-40B4-BE49-F238E27FC236}">
                  <a16:creationId xmlns:a16="http://schemas.microsoft.com/office/drawing/2014/main" id="{FE38D012-BEC1-4AB5-9C3A-670DD24CC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88" name="Picture 2" descr="Resultado de imagem para LOGO WHATS APP">
            <a:extLst>
              <a:ext uri="{FF2B5EF4-FFF2-40B4-BE49-F238E27FC236}">
                <a16:creationId xmlns:a16="http://schemas.microsoft.com/office/drawing/2014/main" id="{A0004A9D-A0E5-4699-8DC2-60D68C25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1727200"/>
            <a:ext cx="520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9" name="Agrupar 6">
            <a:extLst>
              <a:ext uri="{FF2B5EF4-FFF2-40B4-BE49-F238E27FC236}">
                <a16:creationId xmlns:a16="http://schemas.microsoft.com/office/drawing/2014/main" id="{797093E8-C221-4850-916D-8A88B6F972B3}"/>
              </a:ext>
            </a:extLst>
          </p:cNvPr>
          <p:cNvGrpSpPr>
            <a:grpSpLocks/>
          </p:cNvGrpSpPr>
          <p:nvPr/>
        </p:nvGrpSpPr>
        <p:grpSpPr bwMode="auto">
          <a:xfrm>
            <a:off x="9020175" y="515938"/>
            <a:ext cx="1279525" cy="1928812"/>
            <a:chOff x="4431323" y="951218"/>
            <a:chExt cx="1280161" cy="1928485"/>
          </a:xfrm>
        </p:grpSpPr>
        <p:pic>
          <p:nvPicPr>
            <p:cNvPr id="42015" name="Imagem 7">
              <a:extLst>
                <a:ext uri="{FF2B5EF4-FFF2-40B4-BE49-F238E27FC236}">
                  <a16:creationId xmlns:a16="http://schemas.microsoft.com/office/drawing/2014/main" id="{C94959D5-4F10-4853-B1A1-7D00BE0F1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2" descr="Resultado de imagem para LOGO WHATS APP">
              <a:extLst>
                <a:ext uri="{FF2B5EF4-FFF2-40B4-BE49-F238E27FC236}">
                  <a16:creationId xmlns:a16="http://schemas.microsoft.com/office/drawing/2014/main" id="{F0D70AD9-6702-42CF-9965-9392C9BB4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0" name="Agrupar 9">
            <a:extLst>
              <a:ext uri="{FF2B5EF4-FFF2-40B4-BE49-F238E27FC236}">
                <a16:creationId xmlns:a16="http://schemas.microsoft.com/office/drawing/2014/main" id="{F432B516-CB30-40EE-B18C-6F90C19B1D06}"/>
              </a:ext>
            </a:extLst>
          </p:cNvPr>
          <p:cNvGrpSpPr>
            <a:grpSpLocks/>
          </p:cNvGrpSpPr>
          <p:nvPr/>
        </p:nvGrpSpPr>
        <p:grpSpPr bwMode="auto">
          <a:xfrm>
            <a:off x="10460038" y="1398588"/>
            <a:ext cx="1279525" cy="1928812"/>
            <a:chOff x="4431323" y="951218"/>
            <a:chExt cx="1280161" cy="1928485"/>
          </a:xfrm>
        </p:grpSpPr>
        <p:pic>
          <p:nvPicPr>
            <p:cNvPr id="42013" name="Imagem 10">
              <a:extLst>
                <a:ext uri="{FF2B5EF4-FFF2-40B4-BE49-F238E27FC236}">
                  <a16:creationId xmlns:a16="http://schemas.microsoft.com/office/drawing/2014/main" id="{EC16C5A7-A573-47FA-B565-AA34D808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2" descr="Resultado de imagem para LOGO WHATS APP">
              <a:extLst>
                <a:ext uri="{FF2B5EF4-FFF2-40B4-BE49-F238E27FC236}">
                  <a16:creationId xmlns:a16="http://schemas.microsoft.com/office/drawing/2014/main" id="{731A3B34-1CC2-4366-9985-00474D757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1" name="Agrupar 12">
            <a:extLst>
              <a:ext uri="{FF2B5EF4-FFF2-40B4-BE49-F238E27FC236}">
                <a16:creationId xmlns:a16="http://schemas.microsoft.com/office/drawing/2014/main" id="{A8FCE354-915B-449F-A25B-A288D72D57AB}"/>
              </a:ext>
            </a:extLst>
          </p:cNvPr>
          <p:cNvGrpSpPr>
            <a:grpSpLocks/>
          </p:cNvGrpSpPr>
          <p:nvPr/>
        </p:nvGrpSpPr>
        <p:grpSpPr bwMode="auto">
          <a:xfrm>
            <a:off x="10485438" y="3327400"/>
            <a:ext cx="1281112" cy="1927225"/>
            <a:chOff x="4431323" y="951218"/>
            <a:chExt cx="1280161" cy="1928485"/>
          </a:xfrm>
        </p:grpSpPr>
        <p:pic>
          <p:nvPicPr>
            <p:cNvPr id="42011" name="Imagem 13">
              <a:extLst>
                <a:ext uri="{FF2B5EF4-FFF2-40B4-BE49-F238E27FC236}">
                  <a16:creationId xmlns:a16="http://schemas.microsoft.com/office/drawing/2014/main" id="{9359F695-D7DE-481E-AAB3-F094120C3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2" descr="Resultado de imagem para LOGO WHATS APP">
              <a:extLst>
                <a:ext uri="{FF2B5EF4-FFF2-40B4-BE49-F238E27FC236}">
                  <a16:creationId xmlns:a16="http://schemas.microsoft.com/office/drawing/2014/main" id="{0EB47D2F-7CF4-4409-87EF-66D3C572E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2" name="Agrupar 15">
            <a:extLst>
              <a:ext uri="{FF2B5EF4-FFF2-40B4-BE49-F238E27FC236}">
                <a16:creationId xmlns:a16="http://schemas.microsoft.com/office/drawing/2014/main" id="{144A0DED-C4CF-461B-A95B-E6022C2E0437}"/>
              </a:ext>
            </a:extLst>
          </p:cNvPr>
          <p:cNvGrpSpPr>
            <a:grpSpLocks/>
          </p:cNvGrpSpPr>
          <p:nvPr/>
        </p:nvGrpSpPr>
        <p:grpSpPr bwMode="auto">
          <a:xfrm>
            <a:off x="7993063" y="4138613"/>
            <a:ext cx="1279525" cy="1928812"/>
            <a:chOff x="4431323" y="951218"/>
            <a:chExt cx="1280161" cy="1928485"/>
          </a:xfrm>
        </p:grpSpPr>
        <p:pic>
          <p:nvPicPr>
            <p:cNvPr id="42009" name="Imagem 16">
              <a:extLst>
                <a:ext uri="{FF2B5EF4-FFF2-40B4-BE49-F238E27FC236}">
                  <a16:creationId xmlns:a16="http://schemas.microsoft.com/office/drawing/2014/main" id="{407AB62D-10B5-4038-A46D-BECB07837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0" name="Picture 2" descr="Resultado de imagem para LOGO WHATS APP">
              <a:extLst>
                <a:ext uri="{FF2B5EF4-FFF2-40B4-BE49-F238E27FC236}">
                  <a16:creationId xmlns:a16="http://schemas.microsoft.com/office/drawing/2014/main" id="{1DCBA214-A049-4B6A-9839-25CD1C7AF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3" name="Agrupar 18">
            <a:extLst>
              <a:ext uri="{FF2B5EF4-FFF2-40B4-BE49-F238E27FC236}">
                <a16:creationId xmlns:a16="http://schemas.microsoft.com/office/drawing/2014/main" id="{3ACF7860-468A-45AC-BF5E-6C8688D051A2}"/>
              </a:ext>
            </a:extLst>
          </p:cNvPr>
          <p:cNvGrpSpPr>
            <a:grpSpLocks/>
          </p:cNvGrpSpPr>
          <p:nvPr/>
        </p:nvGrpSpPr>
        <p:grpSpPr bwMode="auto">
          <a:xfrm>
            <a:off x="6608763" y="3492500"/>
            <a:ext cx="1279525" cy="1928813"/>
            <a:chOff x="4431323" y="951218"/>
            <a:chExt cx="1280161" cy="1928485"/>
          </a:xfrm>
        </p:grpSpPr>
        <p:pic>
          <p:nvPicPr>
            <p:cNvPr id="42007" name="Imagem 19">
              <a:extLst>
                <a:ext uri="{FF2B5EF4-FFF2-40B4-BE49-F238E27FC236}">
                  <a16:creationId xmlns:a16="http://schemas.microsoft.com/office/drawing/2014/main" id="{86CFD53D-5B64-43BB-9466-C1F3E5B22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8" name="Picture 2" descr="Resultado de imagem para LOGO WHATS APP">
              <a:extLst>
                <a:ext uri="{FF2B5EF4-FFF2-40B4-BE49-F238E27FC236}">
                  <a16:creationId xmlns:a16="http://schemas.microsoft.com/office/drawing/2014/main" id="{54503967-4443-4A8C-8B9A-1B73280BB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4" name="Imagem 21">
            <a:extLst>
              <a:ext uri="{FF2B5EF4-FFF2-40B4-BE49-F238E27FC236}">
                <a16:creationId xmlns:a16="http://schemas.microsoft.com/office/drawing/2014/main" id="{72809A0A-1741-457C-9AC0-C3520C61D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49852"/>
          <a:stretch>
            <a:fillRect/>
          </a:stretch>
        </p:blipFill>
        <p:spPr bwMode="auto">
          <a:xfrm>
            <a:off x="9466263" y="4422775"/>
            <a:ext cx="7969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2" descr="Resultado de imagem para LOGO WHATS APP">
            <a:extLst>
              <a:ext uri="{FF2B5EF4-FFF2-40B4-BE49-F238E27FC236}">
                <a16:creationId xmlns:a16="http://schemas.microsoft.com/office/drawing/2014/main" id="{E9433127-B6C2-443E-91F3-444F9B16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4079875"/>
            <a:ext cx="520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2" descr="Resultado de imagem para LOGO WHATS APP">
            <a:extLst>
              <a:ext uri="{FF2B5EF4-FFF2-40B4-BE49-F238E27FC236}">
                <a16:creationId xmlns:a16="http://schemas.microsoft.com/office/drawing/2014/main" id="{4465BFFA-CD2A-4DC8-8EFB-0AA8D82C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2352675"/>
            <a:ext cx="1574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CaixaDeTexto 5">
            <a:extLst>
              <a:ext uri="{FF2B5EF4-FFF2-40B4-BE49-F238E27FC236}">
                <a16:creationId xmlns:a16="http://schemas.microsoft.com/office/drawing/2014/main" id="{B35E4A85-60D4-4937-8B38-37AA3BC23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1150" y="1285875"/>
            <a:ext cx="84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>
                <a:latin typeface="Century Gothic" panose="020B0502020202020204" pitchFamily="34" charset="0"/>
              </a:rPr>
              <a:t>Familiar</a:t>
            </a:r>
          </a:p>
          <a:p>
            <a:pPr eaLnBrk="1" hangingPunct="1"/>
            <a:endParaRPr lang="pt-BR" altLang="en-US" sz="1400">
              <a:latin typeface="Century Gothic" panose="020B0502020202020204" pitchFamily="34" charset="0"/>
            </a:endParaRPr>
          </a:p>
        </p:txBody>
      </p:sp>
      <p:sp>
        <p:nvSpPr>
          <p:cNvPr id="41998" name="CaixaDeTexto 25">
            <a:extLst>
              <a:ext uri="{FF2B5EF4-FFF2-40B4-BE49-F238E27FC236}">
                <a16:creationId xmlns:a16="http://schemas.microsoft.com/office/drawing/2014/main" id="{8A3F3E97-CC6B-4E2E-B2C0-5F1C3BF3C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388" y="349250"/>
            <a:ext cx="1166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>
                <a:latin typeface="Century Gothic" panose="020B0502020202020204" pitchFamily="34" charset="0"/>
              </a:rPr>
              <a:t>Cliente EVS</a:t>
            </a:r>
          </a:p>
          <a:p>
            <a:pPr eaLnBrk="1" hangingPunct="1"/>
            <a:endParaRPr lang="pt-BR" altLang="en-US" sz="1400">
              <a:latin typeface="Century Gothic" panose="020B0502020202020204" pitchFamily="34" charset="0"/>
            </a:endParaRPr>
          </a:p>
        </p:txBody>
      </p:sp>
      <p:sp>
        <p:nvSpPr>
          <p:cNvPr id="41999" name="CaixaDeTexto 26">
            <a:extLst>
              <a:ext uri="{FF2B5EF4-FFF2-40B4-BE49-F238E27FC236}">
                <a16:creationId xmlns:a16="http://schemas.microsoft.com/office/drawing/2014/main" id="{CEE999E8-6BDE-4D6F-ABFA-6E750D25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382588"/>
            <a:ext cx="11668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>
                <a:latin typeface="Century Gothic" panose="020B0502020202020204" pitchFamily="34" charset="0"/>
              </a:rPr>
              <a:t>Cliente EVS</a:t>
            </a:r>
          </a:p>
        </p:txBody>
      </p:sp>
      <p:sp>
        <p:nvSpPr>
          <p:cNvPr id="42000" name="CaixaDeTexto 27">
            <a:extLst>
              <a:ext uri="{FF2B5EF4-FFF2-40B4-BE49-F238E27FC236}">
                <a16:creationId xmlns:a16="http://schemas.microsoft.com/office/drawing/2014/main" id="{A7E45E0F-FD35-4D70-8D33-1B16E1F3E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38" y="1566863"/>
            <a:ext cx="954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>
                <a:latin typeface="Century Gothic" panose="020B0502020202020204" pitchFamily="34" charset="0"/>
              </a:rPr>
              <a:t>Cliente 1</a:t>
            </a:r>
          </a:p>
        </p:txBody>
      </p:sp>
      <p:sp>
        <p:nvSpPr>
          <p:cNvPr id="42001" name="CaixaDeTexto 28">
            <a:extLst>
              <a:ext uri="{FF2B5EF4-FFF2-40B4-BE49-F238E27FC236}">
                <a16:creationId xmlns:a16="http://schemas.microsoft.com/office/drawing/2014/main" id="{D1CE1C6D-90AE-403D-86C6-0A94E337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3430588"/>
            <a:ext cx="954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>
                <a:latin typeface="Century Gothic" panose="020B0502020202020204" pitchFamily="34" charset="0"/>
              </a:rPr>
              <a:t>Cliente 2</a:t>
            </a:r>
          </a:p>
        </p:txBody>
      </p:sp>
      <p:sp>
        <p:nvSpPr>
          <p:cNvPr id="42002" name="CaixaDeTexto 29">
            <a:extLst>
              <a:ext uri="{FF2B5EF4-FFF2-40B4-BE49-F238E27FC236}">
                <a16:creationId xmlns:a16="http://schemas.microsoft.com/office/drawing/2014/main" id="{E06F588C-8149-4948-BD81-B17C7AFC4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888" y="4010025"/>
            <a:ext cx="9540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>
                <a:latin typeface="Century Gothic" panose="020B0502020202020204" pitchFamily="34" charset="0"/>
              </a:rPr>
              <a:t>Cliente 3</a:t>
            </a:r>
          </a:p>
        </p:txBody>
      </p:sp>
      <p:sp>
        <p:nvSpPr>
          <p:cNvPr id="42003" name="CaixaDeTexto 30">
            <a:extLst>
              <a:ext uri="{FF2B5EF4-FFF2-40B4-BE49-F238E27FC236}">
                <a16:creationId xmlns:a16="http://schemas.microsoft.com/office/drawing/2014/main" id="{705F8B45-E7AF-49C6-B6E4-953ED3ABF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4200525"/>
            <a:ext cx="75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>
                <a:latin typeface="Century Gothic" panose="020B0502020202020204" pitchFamily="34" charset="0"/>
              </a:rPr>
              <a:t>Amigo</a:t>
            </a:r>
          </a:p>
        </p:txBody>
      </p:sp>
      <p:sp>
        <p:nvSpPr>
          <p:cNvPr id="42004" name="CaixaDeTexto 31">
            <a:extLst>
              <a:ext uri="{FF2B5EF4-FFF2-40B4-BE49-F238E27FC236}">
                <a16:creationId xmlns:a16="http://schemas.microsoft.com/office/drawing/2014/main" id="{BDC4C38F-982B-4BA3-8CD3-5B3C4E5A0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525" y="3257550"/>
            <a:ext cx="1166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>
                <a:latin typeface="Century Gothic" panose="020B0502020202020204" pitchFamily="34" charset="0"/>
              </a:rPr>
              <a:t>Cliente EVS</a:t>
            </a:r>
          </a:p>
          <a:p>
            <a:pPr eaLnBrk="1" hangingPunct="1"/>
            <a:endParaRPr lang="pt-BR" altLang="en-US" sz="1400">
              <a:latin typeface="Century Gothic" panose="020B0502020202020204" pitchFamily="34" charset="0"/>
            </a:endParaRPr>
          </a:p>
        </p:txBody>
      </p:sp>
      <p:sp>
        <p:nvSpPr>
          <p:cNvPr id="42005" name="AutoShape 2" descr="blob:https://web.telegram.org/8dd48a28-926d-4863-82cf-85cc0efa1f37">
            <a:extLst>
              <a:ext uri="{FF2B5EF4-FFF2-40B4-BE49-F238E27FC236}">
                <a16:creationId xmlns:a16="http://schemas.microsoft.com/office/drawing/2014/main" id="{94329299-7FB3-4D44-8035-F5480CD1BB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>
              <a:latin typeface="Century Gothic" panose="020B0502020202020204" pitchFamily="34" charset="0"/>
            </a:endParaRPr>
          </a:p>
        </p:txBody>
      </p:sp>
      <p:sp>
        <p:nvSpPr>
          <p:cNvPr id="42006" name="CaixaDeTexto 34">
            <a:extLst>
              <a:ext uri="{FF2B5EF4-FFF2-40B4-BE49-F238E27FC236}">
                <a16:creationId xmlns:a16="http://schemas.microsoft.com/office/drawing/2014/main" id="{1E67F386-FC43-4E78-A624-B971A48A7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385888"/>
            <a:ext cx="58261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4000" b="1">
                <a:latin typeface="Century Gothic" panose="020B0502020202020204" pitchFamily="34" charset="0"/>
              </a:rPr>
              <a:t>ENTÃO</a:t>
            </a:r>
            <a:br>
              <a:rPr lang="pt-BR" altLang="en-US" sz="4000" b="1">
                <a:latin typeface="Century Gothic" panose="020B0502020202020204" pitchFamily="34" charset="0"/>
              </a:rPr>
            </a:br>
            <a:r>
              <a:rPr lang="pt-BR" altLang="en-US" sz="4000" b="1">
                <a:latin typeface="Century Gothic" panose="020B0502020202020204" pitchFamily="34" charset="0"/>
              </a:rPr>
              <a:t>VAMOS COMEÇAR?</a:t>
            </a:r>
            <a:br>
              <a:rPr lang="pt-BR" altLang="en-US" sz="4000" b="1">
                <a:latin typeface="Century Gothic" panose="020B0502020202020204" pitchFamily="34" charset="0"/>
              </a:rPr>
            </a:br>
            <a:br>
              <a:rPr lang="pt-BR" altLang="en-US" sz="1600" b="1">
                <a:latin typeface="Century Gothic" panose="020B0502020202020204" pitchFamily="34" charset="0"/>
              </a:rPr>
            </a:br>
            <a:r>
              <a:rPr lang="pt-BR" altLang="en-US" sz="2800" b="1">
                <a:latin typeface="Century Gothic" panose="020B0502020202020204" pitchFamily="34" charset="0"/>
              </a:rPr>
              <a:t>Use as dicas desse treinamento</a:t>
            </a:r>
            <a:br>
              <a:rPr lang="pt-BR" altLang="en-US" sz="2800" b="1">
                <a:latin typeface="Century Gothic" panose="020B0502020202020204" pitchFamily="34" charset="0"/>
              </a:rPr>
            </a:br>
            <a:r>
              <a:rPr lang="pt-BR" altLang="en-US" sz="2800" b="1">
                <a:latin typeface="Century Gothic" panose="020B0502020202020204" pitchFamily="34" charset="0"/>
              </a:rPr>
              <a:t>e consiga seus primeiros OITO</a:t>
            </a:r>
            <a:br>
              <a:rPr lang="pt-BR" altLang="en-US" sz="2800" b="1">
                <a:latin typeface="Century Gothic" panose="020B0502020202020204" pitchFamily="34" charset="0"/>
              </a:rPr>
            </a:br>
            <a:r>
              <a:rPr lang="pt-BR" altLang="en-US" sz="2800" b="1">
                <a:latin typeface="Century Gothic" panose="020B0502020202020204" pitchFamily="34" charset="0"/>
              </a:rPr>
              <a:t>participantes (com nomes e fotos) para inicar a sua </a:t>
            </a:r>
          </a:p>
          <a:p>
            <a:pPr algn="ctr" eaLnBrk="1" hangingPunct="1"/>
            <a:r>
              <a:rPr lang="pt-BR" altLang="en-US" sz="2800" b="1">
                <a:latin typeface="Century Gothic" panose="020B0502020202020204" pitchFamily="34" charset="0"/>
              </a:rPr>
              <a:t>PRIMEIRA MARATONA!</a:t>
            </a:r>
            <a:endParaRPr lang="pt-BR" altLang="en-US" sz="4000" b="1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F0B3CF5F-47A2-4783-9AB2-5E109BB0F4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232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C733DEB-F330-4557-8A18-9202BFD2821B}"/>
              </a:ext>
            </a:extLst>
          </p:cNvPr>
          <p:cNvSpPr/>
          <p:nvPr/>
        </p:nvSpPr>
        <p:spPr>
          <a:xfrm>
            <a:off x="1629299" y="230442"/>
            <a:ext cx="10174777" cy="8002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  <a:t>Primeiro Passo - Cadastrar</a:t>
            </a:r>
            <a:endParaRPr lang="pt-BR" sz="3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9AB8D3F9-DEAC-4D46-8150-2945E8E21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4" t="16989" r="19035" b="27785"/>
          <a:stretch>
            <a:fillRect/>
          </a:stretch>
        </p:blipFill>
        <p:spPr bwMode="auto">
          <a:xfrm>
            <a:off x="2128838" y="1612900"/>
            <a:ext cx="6132512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xplosão 1 20">
            <a:extLst>
              <a:ext uri="{FF2B5EF4-FFF2-40B4-BE49-F238E27FC236}">
                <a16:creationId xmlns:a16="http://schemas.microsoft.com/office/drawing/2014/main" id="{C454A69A-D039-420A-A82E-35F68D8183EC}"/>
              </a:ext>
            </a:extLst>
          </p:cNvPr>
          <p:cNvSpPr/>
          <p:nvPr/>
        </p:nvSpPr>
        <p:spPr>
          <a:xfrm>
            <a:off x="8928100" y="2660650"/>
            <a:ext cx="2932113" cy="18954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R$ 149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,00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blob:https://web.telegram.org/8dd48a28-926d-4863-82cf-85cc0efa1f37">
            <a:extLst>
              <a:ext uri="{FF2B5EF4-FFF2-40B4-BE49-F238E27FC236}">
                <a16:creationId xmlns:a16="http://schemas.microsoft.com/office/drawing/2014/main" id="{1D2D72CA-DBE3-4BAA-8515-DA6CF24833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>
              <a:latin typeface="Century Gothic" panose="020B0502020202020204" pitchFamily="34" charset="0"/>
            </a:endParaRP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5F8729FE-8F13-4E11-9A41-BBF12EE0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0" t="12312" r="39478" b="26936"/>
          <a:stretch>
            <a:fillRect/>
          </a:stretch>
        </p:blipFill>
        <p:spPr bwMode="auto">
          <a:xfrm>
            <a:off x="493713" y="169863"/>
            <a:ext cx="423545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aixaDeTexto 34">
            <a:extLst>
              <a:ext uri="{FF2B5EF4-FFF2-40B4-BE49-F238E27FC236}">
                <a16:creationId xmlns:a16="http://schemas.microsoft.com/office/drawing/2014/main" id="{83B8C5DC-1C5C-4ACC-B142-137C7A6F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0" y="134938"/>
            <a:ext cx="612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4000" b="1">
                <a:solidFill>
                  <a:srgbClr val="FF0000"/>
                </a:solidFill>
                <a:latin typeface="Century Gothic" panose="020B0502020202020204" pitchFamily="34" charset="0"/>
              </a:rPr>
              <a:t>O que é para o cliente?</a:t>
            </a:r>
          </a:p>
        </p:txBody>
      </p:sp>
      <p:sp>
        <p:nvSpPr>
          <p:cNvPr id="23557" name="CaixaDeTexto 35">
            <a:extLst>
              <a:ext uri="{FF2B5EF4-FFF2-40B4-BE49-F238E27FC236}">
                <a16:creationId xmlns:a16="http://schemas.microsoft.com/office/drawing/2014/main" id="{12A4D0F4-739F-4834-ADB5-1FC5132C0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1025525"/>
            <a:ext cx="63055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3000" b="1">
                <a:latin typeface="Century Gothic" panose="020B0502020202020204" pitchFamily="34" charset="0"/>
              </a:rPr>
              <a:t>Perder, manter, ganhar peso com saúde e energia incluindo:</a:t>
            </a:r>
          </a:p>
          <a:p>
            <a:pPr algn="ctr" eaLnBrk="1" hangingPunct="1"/>
            <a:br>
              <a:rPr lang="pt-BR" altLang="en-US" sz="1000" b="1">
                <a:latin typeface="Century Gothic" panose="020B0502020202020204" pitchFamily="34" charset="0"/>
              </a:rPr>
            </a:br>
            <a:r>
              <a:rPr lang="pt-BR" altLang="en-US" sz="3000" b="1">
                <a:latin typeface="Century Gothic" panose="020B0502020202020204" pitchFamily="34" charset="0"/>
              </a:rPr>
              <a:t> - </a:t>
            </a:r>
            <a:r>
              <a:rPr lang="pt-BR" altLang="en-US" sz="2800" b="1">
                <a:latin typeface="Century Gothic" panose="020B0502020202020204" pitchFamily="34" charset="0"/>
              </a:rPr>
              <a:t>Mentoria individual</a:t>
            </a:r>
          </a:p>
          <a:p>
            <a:pPr algn="ctr" eaLnBrk="1" hangingPunct="1">
              <a:buFontTx/>
              <a:buChar char="-"/>
            </a:pPr>
            <a:r>
              <a:rPr lang="pt-BR" altLang="en-US" sz="2800" b="1">
                <a:latin typeface="Century Gothic" panose="020B0502020202020204" pitchFamily="34" charset="0"/>
              </a:rPr>
              <a:t> Acompanhamento em grupo</a:t>
            </a:r>
          </a:p>
          <a:p>
            <a:pPr algn="ctr" eaLnBrk="1" hangingPunct="1">
              <a:buFontTx/>
              <a:buChar char="-"/>
            </a:pPr>
            <a:r>
              <a:rPr lang="pt-BR" altLang="en-US" sz="2800" b="1">
                <a:latin typeface="Century Gothic" panose="020B0502020202020204" pitchFamily="34" charset="0"/>
              </a:rPr>
              <a:t> Alimentação Saudável</a:t>
            </a:r>
          </a:p>
          <a:p>
            <a:pPr algn="ctr" eaLnBrk="1" hangingPunct="1">
              <a:buFontTx/>
              <a:buChar char="-"/>
            </a:pPr>
            <a:r>
              <a:rPr lang="pt-BR" altLang="en-US" sz="2800" b="1">
                <a:latin typeface="Century Gothic" panose="020B0502020202020204" pitchFamily="34" charset="0"/>
              </a:rPr>
              <a:t> Suplementação Nutricional</a:t>
            </a:r>
          </a:p>
          <a:p>
            <a:pPr algn="ctr" eaLnBrk="1" hangingPunct="1">
              <a:buFontTx/>
              <a:buChar char="-"/>
            </a:pPr>
            <a:r>
              <a:rPr lang="pt-BR" altLang="en-US" sz="2800" b="1">
                <a:latin typeface="Century Gothic" panose="020B0502020202020204" pitchFamily="34" charset="0"/>
              </a:rPr>
              <a:t> Troca de receitas</a:t>
            </a:r>
          </a:p>
          <a:p>
            <a:pPr algn="ctr" eaLnBrk="1" hangingPunct="1">
              <a:buFontTx/>
              <a:buChar char="-"/>
            </a:pPr>
            <a:r>
              <a:rPr lang="pt-BR" altLang="en-US" sz="2800" b="1">
                <a:latin typeface="Century Gothic" panose="020B0502020202020204" pitchFamily="34" charset="0"/>
              </a:rPr>
              <a:t> Estímulo a Atividade Física</a:t>
            </a:r>
          </a:p>
          <a:p>
            <a:pPr algn="ctr" eaLnBrk="1" hangingPunct="1">
              <a:buFontTx/>
              <a:buChar char="-"/>
            </a:pPr>
            <a:r>
              <a:rPr lang="pt-BR" altLang="en-US" sz="2800" b="1">
                <a:latin typeface="Century Gothic" panose="020B0502020202020204" pitchFamily="34" charset="0"/>
              </a:rPr>
              <a:t> Troca de Experiência</a:t>
            </a:r>
          </a:p>
          <a:p>
            <a:pPr algn="ctr" eaLnBrk="1" hangingPunct="1">
              <a:buFontTx/>
              <a:buChar char="-"/>
            </a:pPr>
            <a:r>
              <a:rPr lang="pt-BR" altLang="en-US" sz="2800" b="1">
                <a:latin typeface="Century Gothic" panose="020B0502020202020204" pitchFamily="34" charset="0"/>
              </a:rPr>
              <a:t> Ranking diário de resultados</a:t>
            </a:r>
          </a:p>
          <a:p>
            <a:pPr algn="ctr" eaLnBrk="1" hangingPunct="1">
              <a:buFontTx/>
              <a:buChar char="-"/>
            </a:pPr>
            <a:r>
              <a:rPr lang="pt-BR" altLang="en-US" sz="2800" b="1">
                <a:latin typeface="Century Gothic" panose="020B0502020202020204" pitchFamily="34" charset="0"/>
              </a:rPr>
              <a:t> Celebração de resultados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543D553-2053-42DC-9B2C-75AC68497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951163"/>
            <a:ext cx="284003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8500705C-4AF3-4DF1-9A12-F78A4F36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035300"/>
            <a:ext cx="28495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DD5934BE-1437-4FA7-A97C-48D7A5C5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3011488"/>
            <a:ext cx="285273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4E71B8E-5108-41D5-8113-2F6C441F610D}"/>
              </a:ext>
            </a:extLst>
          </p:cNvPr>
          <p:cNvSpPr txBox="1">
            <a:spLocks/>
          </p:cNvSpPr>
          <p:nvPr/>
        </p:nvSpPr>
        <p:spPr>
          <a:xfrm>
            <a:off x="1177925" y="511175"/>
            <a:ext cx="10137775" cy="1281113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1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JOGO AUTOMATIZADO</a:t>
            </a:r>
            <a:br>
              <a:rPr lang="pt-BR" sz="1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t-BR" sz="9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(02 a 05 </a:t>
            </a:r>
            <a:r>
              <a:rPr lang="pt-BR" sz="9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kilos</a:t>
            </a:r>
            <a:r>
              <a:rPr lang="pt-BR" sz="9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em 10 dias)</a:t>
            </a:r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2" name="CaixaDeTexto 10">
            <a:extLst>
              <a:ext uri="{FF2B5EF4-FFF2-40B4-BE49-F238E27FC236}">
                <a16:creationId xmlns:a16="http://schemas.microsoft.com/office/drawing/2014/main" id="{C54CC10F-A596-4D73-85DD-CED1C2C2D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224088"/>
            <a:ext cx="3944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b="1">
                <a:latin typeface="Century Gothic" panose="020B0502020202020204" pitchFamily="34" charset="0"/>
              </a:rPr>
              <a:t>Quadro geral com a perda</a:t>
            </a:r>
            <a:br>
              <a:rPr lang="pt-BR" altLang="en-US" b="1">
                <a:latin typeface="Century Gothic" panose="020B0502020202020204" pitchFamily="34" charset="0"/>
              </a:rPr>
            </a:br>
            <a:r>
              <a:rPr lang="pt-BR" altLang="en-US" b="1">
                <a:latin typeface="Century Gothic" panose="020B0502020202020204" pitchFamily="34" charset="0"/>
              </a:rPr>
              <a:t> de peso do último dia</a:t>
            </a:r>
          </a:p>
        </p:txBody>
      </p:sp>
      <p:sp>
        <p:nvSpPr>
          <p:cNvPr id="24583" name="CaixaDeTexto 11">
            <a:extLst>
              <a:ext uri="{FF2B5EF4-FFF2-40B4-BE49-F238E27FC236}">
                <a16:creationId xmlns:a16="http://schemas.microsoft.com/office/drawing/2014/main" id="{989D286E-6D75-4B09-8398-1653A854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2246313"/>
            <a:ext cx="3944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b="1">
                <a:latin typeface="Century Gothic" panose="020B0502020202020204" pitchFamily="34" charset="0"/>
              </a:rPr>
              <a:t>Líder do dia</a:t>
            </a:r>
            <a:br>
              <a:rPr lang="pt-BR" altLang="en-US" b="1">
                <a:latin typeface="Century Gothic" panose="020B0502020202020204" pitchFamily="34" charset="0"/>
              </a:rPr>
            </a:br>
            <a:r>
              <a:rPr lang="pt-BR" altLang="en-US" b="1">
                <a:latin typeface="Century Gothic" panose="020B0502020202020204" pitchFamily="34" charset="0"/>
              </a:rPr>
              <a:t>(reduziu mais peso no dia)</a:t>
            </a:r>
          </a:p>
        </p:txBody>
      </p:sp>
      <p:sp>
        <p:nvSpPr>
          <p:cNvPr id="24584" name="CaixaDeTexto 12">
            <a:extLst>
              <a:ext uri="{FF2B5EF4-FFF2-40B4-BE49-F238E27FC236}">
                <a16:creationId xmlns:a16="http://schemas.microsoft.com/office/drawing/2014/main" id="{8D1A3779-6A75-4AD4-B7D9-2011FFF5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2241550"/>
            <a:ext cx="3944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b="1">
                <a:latin typeface="Century Gothic" panose="020B0502020202020204" pitchFamily="34" charset="0"/>
              </a:rPr>
              <a:t>Líder da volta</a:t>
            </a:r>
            <a:br>
              <a:rPr lang="pt-BR" altLang="en-US" b="1">
                <a:latin typeface="Century Gothic" panose="020B0502020202020204" pitchFamily="34" charset="0"/>
              </a:rPr>
            </a:br>
            <a:r>
              <a:rPr lang="pt-BR" altLang="en-US" b="1">
                <a:latin typeface="Century Gothic" panose="020B0502020202020204" pitchFamily="34" charset="0"/>
              </a:rPr>
              <a:t>(que reduziu mais no geral)</a:t>
            </a:r>
          </a:p>
        </p:txBody>
      </p:sp>
      <p:pic>
        <p:nvPicPr>
          <p:cNvPr id="24585" name="Picture 9">
            <a:extLst>
              <a:ext uri="{FF2B5EF4-FFF2-40B4-BE49-F238E27FC236}">
                <a16:creationId xmlns:a16="http://schemas.microsoft.com/office/drawing/2014/main" id="{5D1649CB-256F-4F81-8BD7-FB5258D2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5" t="35822" r="12206" b="22144"/>
          <a:stretch>
            <a:fillRect/>
          </a:stretch>
        </p:blipFill>
        <p:spPr bwMode="auto">
          <a:xfrm>
            <a:off x="914400" y="2936875"/>
            <a:ext cx="3049588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blob:https://web.telegram.org/8dd48a28-926d-4863-82cf-85cc0efa1f37">
            <a:extLst>
              <a:ext uri="{FF2B5EF4-FFF2-40B4-BE49-F238E27FC236}">
                <a16:creationId xmlns:a16="http://schemas.microsoft.com/office/drawing/2014/main" id="{68679CA9-501A-4C10-A0D7-804FA30AD6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>
              <a:latin typeface="Century Gothic" panose="020B0502020202020204" pitchFamily="34" charset="0"/>
            </a:endParaRPr>
          </a:p>
        </p:txBody>
      </p:sp>
      <p:sp>
        <p:nvSpPr>
          <p:cNvPr id="25603" name="CaixaDeTexto 34">
            <a:extLst>
              <a:ext uri="{FF2B5EF4-FFF2-40B4-BE49-F238E27FC236}">
                <a16:creationId xmlns:a16="http://schemas.microsoft.com/office/drawing/2014/main" id="{78C5A7E0-D839-41A2-AAE9-FFDFA6E0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27013"/>
            <a:ext cx="6702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4000" b="1">
                <a:solidFill>
                  <a:srgbClr val="002060"/>
                </a:solidFill>
                <a:latin typeface="Century Gothic" panose="020B0502020202020204" pitchFamily="34" charset="0"/>
              </a:rPr>
              <a:t>O que é para o consultor?</a:t>
            </a:r>
          </a:p>
        </p:txBody>
      </p:sp>
      <p:sp>
        <p:nvSpPr>
          <p:cNvPr id="25604" name="CaixaDeTexto 35">
            <a:extLst>
              <a:ext uri="{FF2B5EF4-FFF2-40B4-BE49-F238E27FC236}">
                <a16:creationId xmlns:a16="http://schemas.microsoft.com/office/drawing/2014/main" id="{07BB3FE7-C2F4-4ECC-AB63-DCE2B7266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1092200"/>
            <a:ext cx="661828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3000" b="1">
                <a:latin typeface="Century Gothic" panose="020B0502020202020204" pitchFamily="34" charset="0"/>
              </a:rPr>
              <a:t>Uma forma de atuar on-line com amigos, familiares, clientes antigos e novos de forma presencial ou a distância, melhorando o acompanhamento</a:t>
            </a:r>
            <a:br>
              <a:rPr lang="pt-BR" altLang="en-US" sz="3000" b="1">
                <a:latin typeface="Century Gothic" panose="020B0502020202020204" pitchFamily="34" charset="0"/>
              </a:rPr>
            </a:br>
            <a:r>
              <a:rPr lang="pt-BR" altLang="en-US" sz="3000" b="1">
                <a:latin typeface="Century Gothic" panose="020B0502020202020204" pitchFamily="34" charset="0"/>
              </a:rPr>
              <a:t>para garantir o resultado do cliente e consequentemente o volume de produtos distribuídos e novos consultores para o negócio.</a:t>
            </a:r>
            <a:br>
              <a:rPr lang="pt-BR" altLang="en-US" sz="3000" b="1">
                <a:latin typeface="Century Gothic" panose="020B0502020202020204" pitchFamily="34" charset="0"/>
              </a:rPr>
            </a:br>
            <a:br>
              <a:rPr lang="pt-BR" altLang="en-US" sz="1400" b="1">
                <a:latin typeface="Century Gothic" panose="020B0502020202020204" pitchFamily="34" charset="0"/>
              </a:rPr>
            </a:br>
            <a:r>
              <a:rPr lang="pt-BR" altLang="en-US" sz="3100" b="1">
                <a:solidFill>
                  <a:srgbClr val="FF0000"/>
                </a:solidFill>
                <a:latin typeface="Century Gothic" panose="020B0502020202020204" pitchFamily="34" charset="0"/>
              </a:rPr>
              <a:t>É uma esteira de duplicação!!!</a:t>
            </a:r>
          </a:p>
        </p:txBody>
      </p:sp>
      <p:pic>
        <p:nvPicPr>
          <p:cNvPr id="25605" name="Gráfico 14" descr="Professor">
            <a:extLst>
              <a:ext uri="{FF2B5EF4-FFF2-40B4-BE49-F238E27FC236}">
                <a16:creationId xmlns:a16="http://schemas.microsoft.com/office/drawing/2014/main" id="{D02FF4BD-EDB5-4B3F-8506-5B01B503B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322388"/>
            <a:ext cx="373538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>
            <a:extLst>
              <a:ext uri="{FF2B5EF4-FFF2-40B4-BE49-F238E27FC236}">
                <a16:creationId xmlns:a16="http://schemas.microsoft.com/office/drawing/2014/main" id="{D83A0C4F-6620-48F2-85BA-151B99F85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49852"/>
          <a:stretch>
            <a:fillRect/>
          </a:stretch>
        </p:blipFill>
        <p:spPr bwMode="auto">
          <a:xfrm>
            <a:off x="6470650" y="1838325"/>
            <a:ext cx="7969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Agrupar 3">
            <a:extLst>
              <a:ext uri="{FF2B5EF4-FFF2-40B4-BE49-F238E27FC236}">
                <a16:creationId xmlns:a16="http://schemas.microsoft.com/office/drawing/2014/main" id="{4DBFD879-CB5C-4BA4-B9D0-09A493175697}"/>
              </a:ext>
            </a:extLst>
          </p:cNvPr>
          <p:cNvGrpSpPr>
            <a:grpSpLocks/>
          </p:cNvGrpSpPr>
          <p:nvPr/>
        </p:nvGrpSpPr>
        <p:grpSpPr bwMode="auto">
          <a:xfrm>
            <a:off x="7388225" y="515938"/>
            <a:ext cx="1281113" cy="1928812"/>
            <a:chOff x="4431323" y="951218"/>
            <a:chExt cx="1280161" cy="1928485"/>
          </a:xfrm>
        </p:grpSpPr>
        <p:pic>
          <p:nvPicPr>
            <p:cNvPr id="26659" name="Imagem 2">
              <a:extLst>
                <a:ext uri="{FF2B5EF4-FFF2-40B4-BE49-F238E27FC236}">
                  <a16:creationId xmlns:a16="http://schemas.microsoft.com/office/drawing/2014/main" id="{6F60F806-2847-41CA-9EE5-696F691A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0" name="Picture 2" descr="Resultado de imagem para LOGO WHATS APP">
              <a:extLst>
                <a:ext uri="{FF2B5EF4-FFF2-40B4-BE49-F238E27FC236}">
                  <a16:creationId xmlns:a16="http://schemas.microsoft.com/office/drawing/2014/main" id="{0E8289BE-E73C-4AC6-B97D-BCF4AB3D9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8" name="Picture 2" descr="Resultado de imagem para LOGO WHATS APP">
            <a:extLst>
              <a:ext uri="{FF2B5EF4-FFF2-40B4-BE49-F238E27FC236}">
                <a16:creationId xmlns:a16="http://schemas.microsoft.com/office/drawing/2014/main" id="{5D2D292B-ED2B-4171-A11E-73650404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1727200"/>
            <a:ext cx="520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Agrupar 6">
            <a:extLst>
              <a:ext uri="{FF2B5EF4-FFF2-40B4-BE49-F238E27FC236}">
                <a16:creationId xmlns:a16="http://schemas.microsoft.com/office/drawing/2014/main" id="{92E12988-684E-4B16-9F61-C9B8D656125F}"/>
              </a:ext>
            </a:extLst>
          </p:cNvPr>
          <p:cNvGrpSpPr>
            <a:grpSpLocks/>
          </p:cNvGrpSpPr>
          <p:nvPr/>
        </p:nvGrpSpPr>
        <p:grpSpPr bwMode="auto">
          <a:xfrm>
            <a:off x="9085263" y="515938"/>
            <a:ext cx="1279525" cy="1928812"/>
            <a:chOff x="4431323" y="951218"/>
            <a:chExt cx="1280161" cy="1928485"/>
          </a:xfrm>
        </p:grpSpPr>
        <p:pic>
          <p:nvPicPr>
            <p:cNvPr id="26657" name="Imagem 7">
              <a:extLst>
                <a:ext uri="{FF2B5EF4-FFF2-40B4-BE49-F238E27FC236}">
                  <a16:creationId xmlns:a16="http://schemas.microsoft.com/office/drawing/2014/main" id="{D7F1E971-4D18-4423-9A61-EB9D4F75B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8" name="Picture 2" descr="Resultado de imagem para LOGO WHATS APP">
              <a:extLst>
                <a:ext uri="{FF2B5EF4-FFF2-40B4-BE49-F238E27FC236}">
                  <a16:creationId xmlns:a16="http://schemas.microsoft.com/office/drawing/2014/main" id="{647967DD-8943-427E-B500-613DB3D98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0" name="Agrupar 9">
            <a:extLst>
              <a:ext uri="{FF2B5EF4-FFF2-40B4-BE49-F238E27FC236}">
                <a16:creationId xmlns:a16="http://schemas.microsoft.com/office/drawing/2014/main" id="{45D997CD-1409-46E1-8ADD-E11C40B25AF0}"/>
              </a:ext>
            </a:extLst>
          </p:cNvPr>
          <p:cNvGrpSpPr>
            <a:grpSpLocks/>
          </p:cNvGrpSpPr>
          <p:nvPr/>
        </p:nvGrpSpPr>
        <p:grpSpPr bwMode="auto">
          <a:xfrm>
            <a:off x="10525125" y="1398588"/>
            <a:ext cx="1279525" cy="1928812"/>
            <a:chOff x="4431323" y="951218"/>
            <a:chExt cx="1280161" cy="1928485"/>
          </a:xfrm>
        </p:grpSpPr>
        <p:pic>
          <p:nvPicPr>
            <p:cNvPr id="26655" name="Imagem 10">
              <a:extLst>
                <a:ext uri="{FF2B5EF4-FFF2-40B4-BE49-F238E27FC236}">
                  <a16:creationId xmlns:a16="http://schemas.microsoft.com/office/drawing/2014/main" id="{2BD3F6BA-44C0-453E-B248-66448520C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6" name="Picture 2" descr="Resultado de imagem para LOGO WHATS APP">
              <a:extLst>
                <a:ext uri="{FF2B5EF4-FFF2-40B4-BE49-F238E27FC236}">
                  <a16:creationId xmlns:a16="http://schemas.microsoft.com/office/drawing/2014/main" id="{3C78AF51-49A9-4726-8B37-6079BBF3D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1" name="Agrupar 12">
            <a:extLst>
              <a:ext uri="{FF2B5EF4-FFF2-40B4-BE49-F238E27FC236}">
                <a16:creationId xmlns:a16="http://schemas.microsoft.com/office/drawing/2014/main" id="{F4C9D7A2-DAC1-4CA2-857C-B3BFE7B78AA8}"/>
              </a:ext>
            </a:extLst>
          </p:cNvPr>
          <p:cNvGrpSpPr>
            <a:grpSpLocks/>
          </p:cNvGrpSpPr>
          <p:nvPr/>
        </p:nvGrpSpPr>
        <p:grpSpPr bwMode="auto">
          <a:xfrm>
            <a:off x="10550525" y="3327400"/>
            <a:ext cx="1281113" cy="1927225"/>
            <a:chOff x="4431323" y="951218"/>
            <a:chExt cx="1280161" cy="1928485"/>
          </a:xfrm>
        </p:grpSpPr>
        <p:pic>
          <p:nvPicPr>
            <p:cNvPr id="26653" name="Imagem 13">
              <a:extLst>
                <a:ext uri="{FF2B5EF4-FFF2-40B4-BE49-F238E27FC236}">
                  <a16:creationId xmlns:a16="http://schemas.microsoft.com/office/drawing/2014/main" id="{99A402DE-9A36-4D4E-B5F1-BE3290298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4" name="Picture 2" descr="Resultado de imagem para LOGO WHATS APP">
              <a:extLst>
                <a:ext uri="{FF2B5EF4-FFF2-40B4-BE49-F238E27FC236}">
                  <a16:creationId xmlns:a16="http://schemas.microsoft.com/office/drawing/2014/main" id="{F947FE85-E95B-412A-8C53-8C603E61F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2" name="Agrupar 15">
            <a:extLst>
              <a:ext uri="{FF2B5EF4-FFF2-40B4-BE49-F238E27FC236}">
                <a16:creationId xmlns:a16="http://schemas.microsoft.com/office/drawing/2014/main" id="{0695B5B6-5A80-4591-90FD-2513008ED37B}"/>
              </a:ext>
            </a:extLst>
          </p:cNvPr>
          <p:cNvGrpSpPr>
            <a:grpSpLocks/>
          </p:cNvGrpSpPr>
          <p:nvPr/>
        </p:nvGrpSpPr>
        <p:grpSpPr bwMode="auto">
          <a:xfrm>
            <a:off x="8058150" y="4138613"/>
            <a:ext cx="1281113" cy="1928812"/>
            <a:chOff x="4431323" y="951218"/>
            <a:chExt cx="1280161" cy="1928485"/>
          </a:xfrm>
        </p:grpSpPr>
        <p:pic>
          <p:nvPicPr>
            <p:cNvPr id="26651" name="Imagem 16">
              <a:extLst>
                <a:ext uri="{FF2B5EF4-FFF2-40B4-BE49-F238E27FC236}">
                  <a16:creationId xmlns:a16="http://schemas.microsoft.com/office/drawing/2014/main" id="{1C2C1979-C9D2-441B-99CE-ECA325999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2" descr="Resultado de imagem para LOGO WHATS APP">
              <a:extLst>
                <a:ext uri="{FF2B5EF4-FFF2-40B4-BE49-F238E27FC236}">
                  <a16:creationId xmlns:a16="http://schemas.microsoft.com/office/drawing/2014/main" id="{0E5EF36C-4877-4078-B7FD-1893E4C65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3" name="Agrupar 18">
            <a:extLst>
              <a:ext uri="{FF2B5EF4-FFF2-40B4-BE49-F238E27FC236}">
                <a16:creationId xmlns:a16="http://schemas.microsoft.com/office/drawing/2014/main" id="{815139BE-D329-49F9-80C3-7E411FA7F732}"/>
              </a:ext>
            </a:extLst>
          </p:cNvPr>
          <p:cNvGrpSpPr>
            <a:grpSpLocks/>
          </p:cNvGrpSpPr>
          <p:nvPr/>
        </p:nvGrpSpPr>
        <p:grpSpPr bwMode="auto">
          <a:xfrm>
            <a:off x="6673850" y="3492500"/>
            <a:ext cx="1279525" cy="1928813"/>
            <a:chOff x="4431323" y="951218"/>
            <a:chExt cx="1280161" cy="1928485"/>
          </a:xfrm>
        </p:grpSpPr>
        <p:pic>
          <p:nvPicPr>
            <p:cNvPr id="26649" name="Imagem 19">
              <a:extLst>
                <a:ext uri="{FF2B5EF4-FFF2-40B4-BE49-F238E27FC236}">
                  <a16:creationId xmlns:a16="http://schemas.microsoft.com/office/drawing/2014/main" id="{E9F9ED4C-42F9-43C3-A7EB-1027EDA93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0" name="Picture 2" descr="Resultado de imagem para LOGO WHATS APP">
              <a:extLst>
                <a:ext uri="{FF2B5EF4-FFF2-40B4-BE49-F238E27FC236}">
                  <a16:creationId xmlns:a16="http://schemas.microsoft.com/office/drawing/2014/main" id="{6D5608EE-5B9B-4360-BC8C-EDE87A856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4" name="Imagem 21">
            <a:extLst>
              <a:ext uri="{FF2B5EF4-FFF2-40B4-BE49-F238E27FC236}">
                <a16:creationId xmlns:a16="http://schemas.microsoft.com/office/drawing/2014/main" id="{B82BA5BB-358C-4921-8DB1-9CB778C60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49852"/>
          <a:stretch>
            <a:fillRect/>
          </a:stretch>
        </p:blipFill>
        <p:spPr bwMode="auto">
          <a:xfrm>
            <a:off x="9531350" y="4422775"/>
            <a:ext cx="7969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Resultado de imagem para LOGO WHATS APP">
            <a:extLst>
              <a:ext uri="{FF2B5EF4-FFF2-40B4-BE49-F238E27FC236}">
                <a16:creationId xmlns:a16="http://schemas.microsoft.com/office/drawing/2014/main" id="{B5FC3550-DB08-4ABA-9FE3-0B172EE3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4079875"/>
            <a:ext cx="520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CaixaDeTexto 5">
            <a:extLst>
              <a:ext uri="{FF2B5EF4-FFF2-40B4-BE49-F238E27FC236}">
                <a16:creationId xmlns:a16="http://schemas.microsoft.com/office/drawing/2014/main" id="{8E1445ED-558E-4649-B9A0-625A3CD68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6688" y="1285875"/>
            <a:ext cx="130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 b="1">
                <a:latin typeface="Century Gothic" panose="020B0502020202020204" pitchFamily="34" charset="0"/>
              </a:rPr>
              <a:t>Cliente EVS</a:t>
            </a:r>
          </a:p>
          <a:p>
            <a:pPr eaLnBrk="1" hangingPunct="1"/>
            <a:endParaRPr lang="pt-BR" altLang="en-US" sz="1600" b="1">
              <a:latin typeface="Century Gothic" panose="020B0502020202020204" pitchFamily="34" charset="0"/>
            </a:endParaRPr>
          </a:p>
        </p:txBody>
      </p:sp>
      <p:sp>
        <p:nvSpPr>
          <p:cNvPr id="26637" name="CaixaDeTexto 25">
            <a:extLst>
              <a:ext uri="{FF2B5EF4-FFF2-40B4-BE49-F238E27FC236}">
                <a16:creationId xmlns:a16="http://schemas.microsoft.com/office/drawing/2014/main" id="{A1D9CE8E-6B24-41A5-B68B-2F2B14736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349250"/>
            <a:ext cx="1309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 b="1">
                <a:latin typeface="Century Gothic" panose="020B0502020202020204" pitchFamily="34" charset="0"/>
              </a:rPr>
              <a:t>Cliente EVS</a:t>
            </a:r>
          </a:p>
          <a:p>
            <a:pPr eaLnBrk="1" hangingPunct="1"/>
            <a:endParaRPr lang="pt-BR" altLang="en-US" sz="1600" b="1">
              <a:latin typeface="Century Gothic" panose="020B0502020202020204" pitchFamily="34" charset="0"/>
            </a:endParaRPr>
          </a:p>
        </p:txBody>
      </p:sp>
      <p:sp>
        <p:nvSpPr>
          <p:cNvPr id="26638" name="CaixaDeTexto 26">
            <a:extLst>
              <a:ext uri="{FF2B5EF4-FFF2-40B4-BE49-F238E27FC236}">
                <a16:creationId xmlns:a16="http://schemas.microsoft.com/office/drawing/2014/main" id="{A31CAECA-B40D-4C1E-A064-1E88664AE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382588"/>
            <a:ext cx="1065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 b="1">
                <a:latin typeface="Century Gothic" panose="020B0502020202020204" pitchFamily="34" charset="0"/>
              </a:rPr>
              <a:t>Cliente 2</a:t>
            </a:r>
          </a:p>
        </p:txBody>
      </p:sp>
      <p:sp>
        <p:nvSpPr>
          <p:cNvPr id="26639" name="CaixaDeTexto 27">
            <a:extLst>
              <a:ext uri="{FF2B5EF4-FFF2-40B4-BE49-F238E27FC236}">
                <a16:creationId xmlns:a16="http://schemas.microsoft.com/office/drawing/2014/main" id="{C5062C2D-A74E-4A3F-B523-BD3CC7B3E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1566863"/>
            <a:ext cx="1065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 b="1">
                <a:latin typeface="Century Gothic" panose="020B0502020202020204" pitchFamily="34" charset="0"/>
              </a:rPr>
              <a:t>Cliente 1</a:t>
            </a:r>
          </a:p>
        </p:txBody>
      </p:sp>
      <p:sp>
        <p:nvSpPr>
          <p:cNvPr id="26640" name="CaixaDeTexto 28">
            <a:extLst>
              <a:ext uri="{FF2B5EF4-FFF2-40B4-BE49-F238E27FC236}">
                <a16:creationId xmlns:a16="http://schemas.microsoft.com/office/drawing/2014/main" id="{E62337AB-0CAB-4E6F-B25A-565002CE5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3430588"/>
            <a:ext cx="8461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200">
                <a:latin typeface="Century Gothic" panose="020B0502020202020204" pitchFamily="34" charset="0"/>
              </a:rPr>
              <a:t>Cliente 2</a:t>
            </a:r>
          </a:p>
        </p:txBody>
      </p:sp>
      <p:sp>
        <p:nvSpPr>
          <p:cNvPr id="26641" name="CaixaDeTexto 29">
            <a:extLst>
              <a:ext uri="{FF2B5EF4-FFF2-40B4-BE49-F238E27FC236}">
                <a16:creationId xmlns:a16="http://schemas.microsoft.com/office/drawing/2014/main" id="{8DB7D9DE-41F1-4E5C-A646-16112B8E1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4010025"/>
            <a:ext cx="1065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 b="1">
                <a:latin typeface="Century Gothic" panose="020B0502020202020204" pitchFamily="34" charset="0"/>
              </a:rPr>
              <a:t>Cliente 3</a:t>
            </a:r>
          </a:p>
        </p:txBody>
      </p:sp>
      <p:sp>
        <p:nvSpPr>
          <p:cNvPr id="26642" name="CaixaDeTexto 30">
            <a:extLst>
              <a:ext uri="{FF2B5EF4-FFF2-40B4-BE49-F238E27FC236}">
                <a16:creationId xmlns:a16="http://schemas.microsoft.com/office/drawing/2014/main" id="{2021A955-0690-4CF0-BE97-76AF4D519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13" y="4200525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 b="1">
                <a:latin typeface="Century Gothic" panose="020B0502020202020204" pitchFamily="34" charset="0"/>
              </a:rPr>
              <a:t>Cliente 4</a:t>
            </a:r>
          </a:p>
        </p:txBody>
      </p:sp>
      <p:sp>
        <p:nvSpPr>
          <p:cNvPr id="26643" name="CaixaDeTexto 31">
            <a:extLst>
              <a:ext uri="{FF2B5EF4-FFF2-40B4-BE49-F238E27FC236}">
                <a16:creationId xmlns:a16="http://schemas.microsoft.com/office/drawing/2014/main" id="{A7E9B77E-0ECF-41C0-B95B-8A876764C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063" y="3257550"/>
            <a:ext cx="130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 b="1">
                <a:latin typeface="Century Gothic" panose="020B0502020202020204" pitchFamily="34" charset="0"/>
              </a:rPr>
              <a:t>Cliente EVS</a:t>
            </a:r>
          </a:p>
          <a:p>
            <a:pPr eaLnBrk="1" hangingPunct="1"/>
            <a:endParaRPr lang="pt-BR" altLang="en-US" sz="1600" b="1">
              <a:latin typeface="Century Gothic" panose="020B0502020202020204" pitchFamily="34" charset="0"/>
            </a:endParaRPr>
          </a:p>
        </p:txBody>
      </p:sp>
      <p:sp>
        <p:nvSpPr>
          <p:cNvPr id="26644" name="AutoShape 2" descr="blob:https://web.telegram.org/8dd48a28-926d-4863-82cf-85cc0efa1f37">
            <a:extLst>
              <a:ext uri="{FF2B5EF4-FFF2-40B4-BE49-F238E27FC236}">
                <a16:creationId xmlns:a16="http://schemas.microsoft.com/office/drawing/2014/main" id="{D81232BF-AE24-4AF8-B285-BCA8C6868B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>
              <a:latin typeface="Century Gothic" panose="020B0502020202020204" pitchFamily="34" charset="0"/>
            </a:endParaRPr>
          </a:p>
        </p:txBody>
      </p:sp>
      <p:sp>
        <p:nvSpPr>
          <p:cNvPr id="26645" name="CaixaDeTexto 34">
            <a:extLst>
              <a:ext uri="{FF2B5EF4-FFF2-40B4-BE49-F238E27FC236}">
                <a16:creationId xmlns:a16="http://schemas.microsoft.com/office/drawing/2014/main" id="{61047DA2-9FE3-43FA-B09D-49F1F59C7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595438"/>
            <a:ext cx="58261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4000" b="1">
                <a:latin typeface="Century Gothic" panose="020B0502020202020204" pitchFamily="34" charset="0"/>
              </a:rPr>
              <a:t>PASSO 1</a:t>
            </a:r>
            <a:br>
              <a:rPr lang="pt-BR" altLang="en-US" sz="4000" b="1">
                <a:latin typeface="Century Gothic" panose="020B0502020202020204" pitchFamily="34" charset="0"/>
              </a:rPr>
            </a:br>
            <a:br>
              <a:rPr lang="pt-BR" altLang="en-US" sz="1600" b="1">
                <a:latin typeface="Century Gothic" panose="020B0502020202020204" pitchFamily="34" charset="0"/>
              </a:rPr>
            </a:br>
            <a:r>
              <a:rPr lang="pt-BR" altLang="en-US" sz="2800" b="1">
                <a:latin typeface="Century Gothic" panose="020B0502020202020204" pitchFamily="34" charset="0"/>
              </a:rPr>
              <a:t>Participe de uma Maratona</a:t>
            </a:r>
            <a:br>
              <a:rPr lang="pt-BR" altLang="en-US" sz="2800" b="1">
                <a:latin typeface="Century Gothic" panose="020B0502020202020204" pitchFamily="34" charset="0"/>
              </a:rPr>
            </a:br>
            <a:r>
              <a:rPr lang="pt-BR" altLang="en-US" sz="2800" b="1">
                <a:latin typeface="Century Gothic" panose="020B0502020202020204" pitchFamily="34" charset="0"/>
              </a:rPr>
              <a:t>como cliente para ver como</a:t>
            </a:r>
          </a:p>
          <a:p>
            <a:pPr algn="ctr" eaLnBrk="1" hangingPunct="1"/>
            <a:r>
              <a:rPr lang="pt-BR" altLang="en-US" sz="2800" b="1">
                <a:latin typeface="Century Gothic" panose="020B0502020202020204" pitchFamily="34" charset="0"/>
              </a:rPr>
              <a:t>é simples e divertido e </a:t>
            </a:r>
            <a:br>
              <a:rPr lang="pt-BR" altLang="en-US" sz="2800" b="1">
                <a:latin typeface="Century Gothic" panose="020B0502020202020204" pitchFamily="34" charset="0"/>
              </a:rPr>
            </a:br>
            <a:r>
              <a:rPr lang="pt-BR" altLang="en-US" sz="2800" b="1">
                <a:latin typeface="Century Gothic" panose="020B0502020202020204" pitchFamily="34" charset="0"/>
              </a:rPr>
              <a:t>OBTER RESULTADO RÁPIDO</a:t>
            </a:r>
          </a:p>
          <a:p>
            <a:pPr algn="ctr" eaLnBrk="1" hangingPunct="1"/>
            <a:endParaRPr lang="pt-BR" altLang="en-US" sz="2800" b="1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en-US" sz="2800" b="1">
                <a:latin typeface="Century Gothic" panose="020B0502020202020204" pitchFamily="34" charset="0"/>
              </a:rPr>
              <a:t>Marque sua mentoria pessoal</a:t>
            </a:r>
          </a:p>
          <a:p>
            <a:pPr algn="ctr" eaLnBrk="1" hangingPunct="1"/>
            <a:r>
              <a:rPr lang="pt-BR" altLang="en-US" sz="2800" b="1">
                <a:latin typeface="Century Gothic" panose="020B0502020202020204" pitchFamily="34" charset="0"/>
              </a:rPr>
              <a:t>com seu patrocinador</a:t>
            </a:r>
            <a:endParaRPr lang="pt-BR" altLang="en-US" sz="4000" b="1">
              <a:latin typeface="Century Gothic" panose="020B0502020202020204" pitchFamily="34" charset="0"/>
            </a:endParaRPr>
          </a:p>
        </p:txBody>
      </p:sp>
      <p:sp>
        <p:nvSpPr>
          <p:cNvPr id="26646" name="CaixaDeTexto 34">
            <a:extLst>
              <a:ext uri="{FF2B5EF4-FFF2-40B4-BE49-F238E27FC236}">
                <a16:creationId xmlns:a16="http://schemas.microsoft.com/office/drawing/2014/main" id="{F7748231-BC93-4787-9A15-0ECD06E39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763" y="3592513"/>
            <a:ext cx="1776412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000"/>
              <a:t>Patrocinador</a:t>
            </a:r>
          </a:p>
        </p:txBody>
      </p:sp>
      <p:pic>
        <p:nvPicPr>
          <p:cNvPr id="26647" name="Picture 2" descr="Resultado de imagem para LOGO WHATS APP">
            <a:extLst>
              <a:ext uri="{FF2B5EF4-FFF2-40B4-BE49-F238E27FC236}">
                <a16:creationId xmlns:a16="http://schemas.microsoft.com/office/drawing/2014/main" id="{DCBCE75C-B51E-4A31-B06A-4BF2CB5C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2468563"/>
            <a:ext cx="1292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8" name="CaixaDeTexto 35">
            <a:extLst>
              <a:ext uri="{FF2B5EF4-FFF2-40B4-BE49-F238E27FC236}">
                <a16:creationId xmlns:a16="http://schemas.microsoft.com/office/drawing/2014/main" id="{7BE47758-D152-43FE-AA91-E7B5DC6D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3340100"/>
            <a:ext cx="979488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400"/>
              <a:t>Você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>
            <a:extLst>
              <a:ext uri="{FF2B5EF4-FFF2-40B4-BE49-F238E27FC236}">
                <a16:creationId xmlns:a16="http://schemas.microsoft.com/office/drawing/2014/main" id="{96E74654-72EB-4AF9-A8C0-C1B8D4A93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49852"/>
          <a:stretch>
            <a:fillRect/>
          </a:stretch>
        </p:blipFill>
        <p:spPr bwMode="auto">
          <a:xfrm>
            <a:off x="6470650" y="1838325"/>
            <a:ext cx="7969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Agrupar 3">
            <a:extLst>
              <a:ext uri="{FF2B5EF4-FFF2-40B4-BE49-F238E27FC236}">
                <a16:creationId xmlns:a16="http://schemas.microsoft.com/office/drawing/2014/main" id="{8045968B-6CA1-44E0-9F61-4339DFC83E99}"/>
              </a:ext>
            </a:extLst>
          </p:cNvPr>
          <p:cNvGrpSpPr>
            <a:grpSpLocks/>
          </p:cNvGrpSpPr>
          <p:nvPr/>
        </p:nvGrpSpPr>
        <p:grpSpPr bwMode="auto">
          <a:xfrm>
            <a:off x="7388225" y="515938"/>
            <a:ext cx="1281113" cy="1928812"/>
            <a:chOff x="4431323" y="951218"/>
            <a:chExt cx="1280161" cy="1928485"/>
          </a:xfrm>
        </p:grpSpPr>
        <p:pic>
          <p:nvPicPr>
            <p:cNvPr id="27682" name="Imagem 2">
              <a:extLst>
                <a:ext uri="{FF2B5EF4-FFF2-40B4-BE49-F238E27FC236}">
                  <a16:creationId xmlns:a16="http://schemas.microsoft.com/office/drawing/2014/main" id="{6A75E00A-25F3-4F9A-A756-F79525750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3" name="Picture 2" descr="Resultado de imagem para LOGO WHATS APP">
              <a:extLst>
                <a:ext uri="{FF2B5EF4-FFF2-40B4-BE49-F238E27FC236}">
                  <a16:creationId xmlns:a16="http://schemas.microsoft.com/office/drawing/2014/main" id="{8CCBE7C7-CC4D-4843-B882-F1D8D759F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2" name="Picture 2" descr="Resultado de imagem para LOGO WHATS APP">
            <a:extLst>
              <a:ext uri="{FF2B5EF4-FFF2-40B4-BE49-F238E27FC236}">
                <a16:creationId xmlns:a16="http://schemas.microsoft.com/office/drawing/2014/main" id="{31DC6774-51CE-468F-A660-023E884A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1727200"/>
            <a:ext cx="520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Agrupar 6">
            <a:extLst>
              <a:ext uri="{FF2B5EF4-FFF2-40B4-BE49-F238E27FC236}">
                <a16:creationId xmlns:a16="http://schemas.microsoft.com/office/drawing/2014/main" id="{B066C34A-9546-47A4-9EA5-26A985108270}"/>
              </a:ext>
            </a:extLst>
          </p:cNvPr>
          <p:cNvGrpSpPr>
            <a:grpSpLocks/>
          </p:cNvGrpSpPr>
          <p:nvPr/>
        </p:nvGrpSpPr>
        <p:grpSpPr bwMode="auto">
          <a:xfrm>
            <a:off x="9085263" y="515938"/>
            <a:ext cx="1279525" cy="1928812"/>
            <a:chOff x="4431323" y="951218"/>
            <a:chExt cx="1280161" cy="1928485"/>
          </a:xfrm>
        </p:grpSpPr>
        <p:pic>
          <p:nvPicPr>
            <p:cNvPr id="27680" name="Imagem 7">
              <a:extLst>
                <a:ext uri="{FF2B5EF4-FFF2-40B4-BE49-F238E27FC236}">
                  <a16:creationId xmlns:a16="http://schemas.microsoft.com/office/drawing/2014/main" id="{F23EE2B6-0FD3-47FC-A9B1-82C1646D1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1" name="Picture 2" descr="Resultado de imagem para LOGO WHATS APP">
              <a:extLst>
                <a:ext uri="{FF2B5EF4-FFF2-40B4-BE49-F238E27FC236}">
                  <a16:creationId xmlns:a16="http://schemas.microsoft.com/office/drawing/2014/main" id="{0C26FA61-53A5-4B00-AF6A-B9EF01956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4" name="Agrupar 9">
            <a:extLst>
              <a:ext uri="{FF2B5EF4-FFF2-40B4-BE49-F238E27FC236}">
                <a16:creationId xmlns:a16="http://schemas.microsoft.com/office/drawing/2014/main" id="{5EB4F07D-2C5B-460E-BE71-34D8ADF281C3}"/>
              </a:ext>
            </a:extLst>
          </p:cNvPr>
          <p:cNvGrpSpPr>
            <a:grpSpLocks/>
          </p:cNvGrpSpPr>
          <p:nvPr/>
        </p:nvGrpSpPr>
        <p:grpSpPr bwMode="auto">
          <a:xfrm>
            <a:off x="10525125" y="1398588"/>
            <a:ext cx="1279525" cy="1928812"/>
            <a:chOff x="4431323" y="951218"/>
            <a:chExt cx="1280161" cy="1928485"/>
          </a:xfrm>
        </p:grpSpPr>
        <p:pic>
          <p:nvPicPr>
            <p:cNvPr id="27678" name="Imagem 10">
              <a:extLst>
                <a:ext uri="{FF2B5EF4-FFF2-40B4-BE49-F238E27FC236}">
                  <a16:creationId xmlns:a16="http://schemas.microsoft.com/office/drawing/2014/main" id="{D1114798-FB00-4126-BE27-84DD88814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9" name="Picture 2" descr="Resultado de imagem para LOGO WHATS APP">
              <a:extLst>
                <a:ext uri="{FF2B5EF4-FFF2-40B4-BE49-F238E27FC236}">
                  <a16:creationId xmlns:a16="http://schemas.microsoft.com/office/drawing/2014/main" id="{FD825D32-F8F8-42F0-820F-1D2D8B73A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5" name="Agrupar 12">
            <a:extLst>
              <a:ext uri="{FF2B5EF4-FFF2-40B4-BE49-F238E27FC236}">
                <a16:creationId xmlns:a16="http://schemas.microsoft.com/office/drawing/2014/main" id="{6857F55A-9B74-487C-B829-DBE6EE99300F}"/>
              </a:ext>
            </a:extLst>
          </p:cNvPr>
          <p:cNvGrpSpPr>
            <a:grpSpLocks/>
          </p:cNvGrpSpPr>
          <p:nvPr/>
        </p:nvGrpSpPr>
        <p:grpSpPr bwMode="auto">
          <a:xfrm>
            <a:off x="10550525" y="3327400"/>
            <a:ext cx="1281113" cy="1927225"/>
            <a:chOff x="4431323" y="951218"/>
            <a:chExt cx="1280161" cy="1928485"/>
          </a:xfrm>
        </p:grpSpPr>
        <p:pic>
          <p:nvPicPr>
            <p:cNvPr id="27676" name="Imagem 13">
              <a:extLst>
                <a:ext uri="{FF2B5EF4-FFF2-40B4-BE49-F238E27FC236}">
                  <a16:creationId xmlns:a16="http://schemas.microsoft.com/office/drawing/2014/main" id="{4230557A-D3A5-4BCD-9B41-4143A4DBA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7" name="Picture 2" descr="Resultado de imagem para LOGO WHATS APP">
              <a:extLst>
                <a:ext uri="{FF2B5EF4-FFF2-40B4-BE49-F238E27FC236}">
                  <a16:creationId xmlns:a16="http://schemas.microsoft.com/office/drawing/2014/main" id="{0050CC3A-9FE2-4D45-9F74-1E73A6D98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6" name="Agrupar 15">
            <a:extLst>
              <a:ext uri="{FF2B5EF4-FFF2-40B4-BE49-F238E27FC236}">
                <a16:creationId xmlns:a16="http://schemas.microsoft.com/office/drawing/2014/main" id="{EB78E86F-75CB-4583-B4FE-DC055392CEFF}"/>
              </a:ext>
            </a:extLst>
          </p:cNvPr>
          <p:cNvGrpSpPr>
            <a:grpSpLocks/>
          </p:cNvGrpSpPr>
          <p:nvPr/>
        </p:nvGrpSpPr>
        <p:grpSpPr bwMode="auto">
          <a:xfrm>
            <a:off x="8058150" y="4138613"/>
            <a:ext cx="1281113" cy="1928812"/>
            <a:chOff x="4431323" y="951218"/>
            <a:chExt cx="1280161" cy="1928485"/>
          </a:xfrm>
        </p:grpSpPr>
        <p:pic>
          <p:nvPicPr>
            <p:cNvPr id="27674" name="Imagem 16">
              <a:extLst>
                <a:ext uri="{FF2B5EF4-FFF2-40B4-BE49-F238E27FC236}">
                  <a16:creationId xmlns:a16="http://schemas.microsoft.com/office/drawing/2014/main" id="{8BB1D120-F1D0-4178-8C53-F173676D0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5" name="Picture 2" descr="Resultado de imagem para LOGO WHATS APP">
              <a:extLst>
                <a:ext uri="{FF2B5EF4-FFF2-40B4-BE49-F238E27FC236}">
                  <a16:creationId xmlns:a16="http://schemas.microsoft.com/office/drawing/2014/main" id="{192C1B62-2904-4924-B09D-1E0A18E2A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7" name="Agrupar 18">
            <a:extLst>
              <a:ext uri="{FF2B5EF4-FFF2-40B4-BE49-F238E27FC236}">
                <a16:creationId xmlns:a16="http://schemas.microsoft.com/office/drawing/2014/main" id="{5BB53B97-5E9F-4841-A895-867B73CCD315}"/>
              </a:ext>
            </a:extLst>
          </p:cNvPr>
          <p:cNvGrpSpPr>
            <a:grpSpLocks/>
          </p:cNvGrpSpPr>
          <p:nvPr/>
        </p:nvGrpSpPr>
        <p:grpSpPr bwMode="auto">
          <a:xfrm>
            <a:off x="6673850" y="3492500"/>
            <a:ext cx="1279525" cy="1928813"/>
            <a:chOff x="4431323" y="951218"/>
            <a:chExt cx="1280161" cy="1928485"/>
          </a:xfrm>
        </p:grpSpPr>
        <p:pic>
          <p:nvPicPr>
            <p:cNvPr id="27672" name="Imagem 19">
              <a:extLst>
                <a:ext uri="{FF2B5EF4-FFF2-40B4-BE49-F238E27FC236}">
                  <a16:creationId xmlns:a16="http://schemas.microsoft.com/office/drawing/2014/main" id="{57B1AF71-85F7-49C4-9BB7-40FF2D0A7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2" descr="Resultado de imagem para LOGO WHATS APP">
              <a:extLst>
                <a:ext uri="{FF2B5EF4-FFF2-40B4-BE49-F238E27FC236}">
                  <a16:creationId xmlns:a16="http://schemas.microsoft.com/office/drawing/2014/main" id="{A9F73475-CC43-48B6-9E63-F988E1B85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8" name="Imagem 21">
            <a:extLst>
              <a:ext uri="{FF2B5EF4-FFF2-40B4-BE49-F238E27FC236}">
                <a16:creationId xmlns:a16="http://schemas.microsoft.com/office/drawing/2014/main" id="{D90B1924-CB97-4BF4-B317-EF9F31C64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49852"/>
          <a:stretch>
            <a:fillRect/>
          </a:stretch>
        </p:blipFill>
        <p:spPr bwMode="auto">
          <a:xfrm>
            <a:off x="9531350" y="4422775"/>
            <a:ext cx="7969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" descr="Resultado de imagem para LOGO WHATS APP">
            <a:extLst>
              <a:ext uri="{FF2B5EF4-FFF2-40B4-BE49-F238E27FC236}">
                <a16:creationId xmlns:a16="http://schemas.microsoft.com/office/drawing/2014/main" id="{C95B80D6-D670-4591-9ACF-2025F497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4079875"/>
            <a:ext cx="520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CaixaDeTexto 5">
            <a:extLst>
              <a:ext uri="{FF2B5EF4-FFF2-40B4-BE49-F238E27FC236}">
                <a16:creationId xmlns:a16="http://schemas.microsoft.com/office/drawing/2014/main" id="{DD6D181A-9747-4DA6-A051-B5739409B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7025" y="1236663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Irmão</a:t>
            </a:r>
          </a:p>
          <a:p>
            <a:pPr eaLnBrk="1" hangingPunct="1"/>
            <a:endParaRPr lang="pt-BR" altLang="en-US" b="1">
              <a:latin typeface="Century Gothic" panose="020B0502020202020204" pitchFamily="34" charset="0"/>
            </a:endParaRPr>
          </a:p>
        </p:txBody>
      </p:sp>
      <p:sp>
        <p:nvSpPr>
          <p:cNvPr id="27661" name="CaixaDeTexto 25">
            <a:extLst>
              <a:ext uri="{FF2B5EF4-FFF2-40B4-BE49-F238E27FC236}">
                <a16:creationId xmlns:a16="http://schemas.microsoft.com/office/drawing/2014/main" id="{6E37F6EF-BBB3-4C4F-A93A-812EBE066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8263" y="300038"/>
            <a:ext cx="1274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  Cônjuge</a:t>
            </a:r>
          </a:p>
          <a:p>
            <a:pPr eaLnBrk="1" hangingPunct="1"/>
            <a:endParaRPr lang="pt-BR" altLang="en-US" b="1">
              <a:latin typeface="Century Gothic" panose="020B0502020202020204" pitchFamily="34" charset="0"/>
            </a:endParaRPr>
          </a:p>
        </p:txBody>
      </p:sp>
      <p:sp>
        <p:nvSpPr>
          <p:cNvPr id="27662" name="CaixaDeTexto 26">
            <a:extLst>
              <a:ext uri="{FF2B5EF4-FFF2-40B4-BE49-F238E27FC236}">
                <a16:creationId xmlns:a16="http://schemas.microsoft.com/office/drawing/2014/main" id="{92AD04B7-3A77-449D-8400-EBEA63E42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5" y="382588"/>
            <a:ext cx="1122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Amigo 2</a:t>
            </a:r>
          </a:p>
        </p:txBody>
      </p:sp>
      <p:sp>
        <p:nvSpPr>
          <p:cNvPr id="27663" name="CaixaDeTexto 27">
            <a:extLst>
              <a:ext uri="{FF2B5EF4-FFF2-40B4-BE49-F238E27FC236}">
                <a16:creationId xmlns:a16="http://schemas.microsoft.com/office/drawing/2014/main" id="{FAB4437D-C2C8-4149-B809-509693E65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3" y="1517650"/>
            <a:ext cx="1122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Amigo 3</a:t>
            </a:r>
          </a:p>
        </p:txBody>
      </p:sp>
      <p:sp>
        <p:nvSpPr>
          <p:cNvPr id="27664" name="CaixaDeTexto 28">
            <a:extLst>
              <a:ext uri="{FF2B5EF4-FFF2-40B4-BE49-F238E27FC236}">
                <a16:creationId xmlns:a16="http://schemas.microsoft.com/office/drawing/2014/main" id="{C77F8692-E7B3-437A-A44B-66C7F9A71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81375"/>
            <a:ext cx="1122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Amigo 4</a:t>
            </a:r>
          </a:p>
        </p:txBody>
      </p:sp>
      <p:sp>
        <p:nvSpPr>
          <p:cNvPr id="27665" name="CaixaDeTexto 29">
            <a:extLst>
              <a:ext uri="{FF2B5EF4-FFF2-40B4-BE49-F238E27FC236}">
                <a16:creationId xmlns:a16="http://schemas.microsoft.com/office/drawing/2014/main" id="{091A0982-6091-4E76-926B-F3D4EC731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3" y="3960813"/>
            <a:ext cx="1122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Amigo 1</a:t>
            </a:r>
          </a:p>
        </p:txBody>
      </p:sp>
      <p:sp>
        <p:nvSpPr>
          <p:cNvPr id="27666" name="CaixaDeTexto 30">
            <a:extLst>
              <a:ext uri="{FF2B5EF4-FFF2-40B4-BE49-F238E27FC236}">
                <a16:creationId xmlns:a16="http://schemas.microsoft.com/office/drawing/2014/main" id="{CBBDC88B-287A-4365-9E4F-0D287E0E4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150" y="4151313"/>
            <a:ext cx="488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Tia</a:t>
            </a:r>
          </a:p>
        </p:txBody>
      </p:sp>
      <p:sp>
        <p:nvSpPr>
          <p:cNvPr id="27667" name="CaixaDeTexto 31">
            <a:extLst>
              <a:ext uri="{FF2B5EF4-FFF2-40B4-BE49-F238E27FC236}">
                <a16:creationId xmlns:a16="http://schemas.microsoft.com/office/drawing/2014/main" id="{3975902A-8A3C-4DD3-92FE-2F0088FF5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400" y="3208338"/>
            <a:ext cx="690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Irmã</a:t>
            </a:r>
          </a:p>
          <a:p>
            <a:pPr eaLnBrk="1" hangingPunct="1"/>
            <a:endParaRPr lang="pt-BR" altLang="en-US" b="1">
              <a:latin typeface="Century Gothic" panose="020B0502020202020204" pitchFamily="34" charset="0"/>
            </a:endParaRPr>
          </a:p>
        </p:txBody>
      </p:sp>
      <p:sp>
        <p:nvSpPr>
          <p:cNvPr id="27668" name="AutoShape 2" descr="blob:https://web.telegram.org/8dd48a28-926d-4863-82cf-85cc0efa1f37">
            <a:extLst>
              <a:ext uri="{FF2B5EF4-FFF2-40B4-BE49-F238E27FC236}">
                <a16:creationId xmlns:a16="http://schemas.microsoft.com/office/drawing/2014/main" id="{F98FCF93-54E3-43BB-A278-D77EF95F4A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>
              <a:latin typeface="Century Gothic" panose="020B0502020202020204" pitchFamily="34" charset="0"/>
            </a:endParaRPr>
          </a:p>
        </p:txBody>
      </p:sp>
      <p:sp>
        <p:nvSpPr>
          <p:cNvPr id="27669" name="CaixaDeTexto 34">
            <a:extLst>
              <a:ext uri="{FF2B5EF4-FFF2-40B4-BE49-F238E27FC236}">
                <a16:creationId xmlns:a16="http://schemas.microsoft.com/office/drawing/2014/main" id="{FAC03239-E3C1-4FE8-B075-210F087B4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503363"/>
            <a:ext cx="582612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4000" b="1">
                <a:latin typeface="Century Gothic" panose="020B0502020202020204" pitchFamily="34" charset="0"/>
              </a:rPr>
              <a:t>PASSO 2</a:t>
            </a:r>
            <a:br>
              <a:rPr lang="pt-BR" altLang="en-US" sz="4000" b="1">
                <a:latin typeface="Century Gothic" panose="020B0502020202020204" pitchFamily="34" charset="0"/>
              </a:rPr>
            </a:br>
            <a:br>
              <a:rPr lang="pt-BR" altLang="en-US" sz="1600" b="1">
                <a:latin typeface="Century Gothic" panose="020B0502020202020204" pitchFamily="34" charset="0"/>
              </a:rPr>
            </a:br>
            <a:r>
              <a:rPr lang="pt-BR" altLang="en-US" sz="2800" b="1">
                <a:latin typeface="Century Gothic" panose="020B0502020202020204" pitchFamily="34" charset="0"/>
              </a:rPr>
              <a:t>Trazer amigos, familiares, etc...</a:t>
            </a:r>
          </a:p>
          <a:p>
            <a:pPr algn="ctr" eaLnBrk="1" hangingPunct="1"/>
            <a:r>
              <a:rPr lang="pt-BR" altLang="en-US" sz="2800" b="1">
                <a:latin typeface="Century Gothic" panose="020B0502020202020204" pitchFamily="34" charset="0"/>
              </a:rPr>
              <a:t>Para participar contigo da </a:t>
            </a:r>
          </a:p>
          <a:p>
            <a:pPr algn="ctr" eaLnBrk="1" hangingPunct="1"/>
            <a:r>
              <a:rPr lang="pt-BR" altLang="en-US" sz="2800" b="1">
                <a:latin typeface="Century Gothic" panose="020B0502020202020204" pitchFamily="34" charset="0"/>
              </a:rPr>
              <a:t>Maratona. Eles estarão animados com o seu resultado!</a:t>
            </a:r>
          </a:p>
          <a:p>
            <a:pPr algn="ctr" eaLnBrk="1" hangingPunct="1"/>
            <a:endParaRPr lang="pt-BR" altLang="en-US" sz="2800" b="1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pt-BR" altLang="en-US" sz="2800" b="1">
                <a:latin typeface="Century Gothic" panose="020B0502020202020204" pitchFamily="34" charset="0"/>
              </a:rPr>
              <a:t>Objetivo: ter um time seu, com seu patrocinador + 8 pessoas</a:t>
            </a:r>
            <a:br>
              <a:rPr lang="pt-BR" altLang="en-US" sz="2800" b="1">
                <a:latin typeface="Century Gothic" panose="020B0502020202020204" pitchFamily="34" charset="0"/>
              </a:rPr>
            </a:br>
            <a:r>
              <a:rPr lang="pt-BR" altLang="en-US" sz="2400" b="1">
                <a:latin typeface="Century Gothic" panose="020B0502020202020204" pitchFamily="34" charset="0"/>
              </a:rPr>
              <a:t>(seu patrocinador vai te apoiar)</a:t>
            </a:r>
            <a:endParaRPr lang="pt-BR" altLang="en-US" sz="2800" b="1">
              <a:latin typeface="Century Gothic" panose="020B0502020202020204" pitchFamily="34" charset="0"/>
            </a:endParaRPr>
          </a:p>
        </p:txBody>
      </p:sp>
      <p:pic>
        <p:nvPicPr>
          <p:cNvPr id="27670" name="Picture 2" descr="Resultado de imagem para LOGO WHATS APP">
            <a:extLst>
              <a:ext uri="{FF2B5EF4-FFF2-40B4-BE49-F238E27FC236}">
                <a16:creationId xmlns:a16="http://schemas.microsoft.com/office/drawing/2014/main" id="{B9261C11-D094-4810-A9D6-68E16542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2468563"/>
            <a:ext cx="1292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1" name="CaixaDeTexto 35">
            <a:extLst>
              <a:ext uri="{FF2B5EF4-FFF2-40B4-BE49-F238E27FC236}">
                <a16:creationId xmlns:a16="http://schemas.microsoft.com/office/drawing/2014/main" id="{47143293-2B74-4FC8-955F-1EA7E81B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275" y="3470275"/>
            <a:ext cx="979488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400"/>
              <a:t>Você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blob:https://web.telegram.org/8dd48a28-926d-4863-82cf-85cc0efa1f37">
            <a:extLst>
              <a:ext uri="{FF2B5EF4-FFF2-40B4-BE49-F238E27FC236}">
                <a16:creationId xmlns:a16="http://schemas.microsoft.com/office/drawing/2014/main" id="{5583966C-E13A-41D2-89BD-F0A9D59CA7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>
              <a:latin typeface="Century Gothic" panose="020B0502020202020204" pitchFamily="34" charset="0"/>
            </a:endParaRPr>
          </a:p>
        </p:txBody>
      </p:sp>
      <p:sp>
        <p:nvSpPr>
          <p:cNvPr id="28675" name="CaixaDeTexto 34">
            <a:extLst>
              <a:ext uri="{FF2B5EF4-FFF2-40B4-BE49-F238E27FC236}">
                <a16:creationId xmlns:a16="http://schemas.microsoft.com/office/drawing/2014/main" id="{48C243FF-185F-4E86-B492-C4DE48CB6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523875"/>
            <a:ext cx="6478588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br>
              <a:rPr lang="pt-BR" altLang="en-US" sz="4000" b="1">
                <a:latin typeface="Century Gothic" panose="020B0502020202020204" pitchFamily="34" charset="0"/>
              </a:rPr>
            </a:br>
            <a:br>
              <a:rPr lang="pt-BR" altLang="en-US" sz="1600" b="1">
                <a:latin typeface="Century Gothic" panose="020B0502020202020204" pitchFamily="34" charset="0"/>
              </a:rPr>
            </a:br>
            <a:r>
              <a:rPr lang="pt-BR" altLang="en-US" sz="2400" b="1">
                <a:latin typeface="Century Gothic" panose="020B0502020202020204" pitchFamily="34" charset="0"/>
              </a:rPr>
              <a:t>Depende do valor que você</a:t>
            </a:r>
            <a:br>
              <a:rPr lang="pt-BR" altLang="en-US" sz="2400" b="1">
                <a:latin typeface="Century Gothic" panose="020B0502020202020204" pitchFamily="34" charset="0"/>
              </a:rPr>
            </a:br>
            <a:r>
              <a:rPr lang="pt-BR" altLang="en-US" sz="2400" b="1">
                <a:latin typeface="Century Gothic" panose="020B0502020202020204" pitchFamily="34" charset="0"/>
              </a:rPr>
              <a:t> compra os produtos.</a:t>
            </a:r>
            <a:br>
              <a:rPr lang="pt-BR" altLang="en-US" sz="2400" b="1">
                <a:latin typeface="Century Gothic" panose="020B0502020202020204" pitchFamily="34" charset="0"/>
              </a:rPr>
            </a:br>
            <a:br>
              <a:rPr lang="pt-BR" altLang="en-US" sz="1100" b="1">
                <a:latin typeface="Century Gothic" panose="020B0502020202020204" pitchFamily="34" charset="0"/>
              </a:rPr>
            </a:br>
            <a:r>
              <a:rPr lang="pt-BR" altLang="en-US" sz="2400" b="1">
                <a:latin typeface="Century Gothic" panose="020B0502020202020204" pitchFamily="34" charset="0"/>
              </a:rPr>
              <a:t>Veja exemplos abaixo:</a:t>
            </a:r>
            <a:br>
              <a:rPr lang="pt-BR" altLang="en-US" sz="2400" b="1">
                <a:latin typeface="Century Gothic" panose="020B0502020202020204" pitchFamily="34" charset="0"/>
              </a:rPr>
            </a:br>
            <a:br>
              <a:rPr lang="pt-BR" altLang="en-US" sz="500" b="1">
                <a:latin typeface="Century Gothic" panose="020B0502020202020204" pitchFamily="34" charset="0"/>
              </a:rPr>
            </a:br>
            <a:endParaRPr lang="pt-BR" altLang="en-US" sz="3600" b="1">
              <a:latin typeface="Century Gothic" panose="020B0502020202020204" pitchFamily="34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523D28BC-30BD-4168-94C2-5C4CBFB39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3098800"/>
            <a:ext cx="2352675" cy="30480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08 Clientes</a:t>
            </a:r>
            <a:b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(400pts)</a:t>
            </a:r>
            <a:b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=</a:t>
            </a:r>
            <a:b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3200" b="1">
                <a:solidFill>
                  <a:srgbClr val="FFFF00"/>
                </a:solidFill>
                <a:latin typeface="Century Gothic" panose="020B0502020202020204" pitchFamily="34" charset="0"/>
              </a:rPr>
              <a:t>R$ 800</a:t>
            </a:r>
            <a:r>
              <a:rPr lang="pt-BR" altLang="en-US" b="1">
                <a:solidFill>
                  <a:srgbClr val="FFFF00"/>
                </a:solidFill>
                <a:latin typeface="Century Gothic" panose="020B0502020202020204" pitchFamily="34" charset="0"/>
              </a:rPr>
              <a:t>,00  </a:t>
            </a:r>
            <a:br>
              <a:rPr lang="pt-BR" altLang="en-US" b="1">
                <a:solidFill>
                  <a:srgbClr val="FFFF00"/>
                </a:solidFill>
                <a:latin typeface="Century Gothic" panose="020B0502020202020204" pitchFamily="34" charset="0"/>
              </a:rPr>
            </a:br>
            <a:r>
              <a:rPr lang="pt-BR" altLang="en-US" sz="3200" b="1">
                <a:solidFill>
                  <a:srgbClr val="FFFF00"/>
                </a:solidFill>
                <a:latin typeface="Century Gothic" panose="020B0502020202020204" pitchFamily="34" charset="0"/>
              </a:rPr>
              <a:t>a</a:t>
            </a:r>
            <a:br>
              <a:rPr lang="pt-BR" altLang="en-US" sz="3200" b="1">
                <a:solidFill>
                  <a:srgbClr val="FFFF00"/>
                </a:solidFill>
                <a:latin typeface="Century Gothic" panose="020B0502020202020204" pitchFamily="34" charset="0"/>
              </a:rPr>
            </a:br>
            <a:r>
              <a:rPr lang="pt-BR" altLang="en-US" sz="3200" b="1">
                <a:solidFill>
                  <a:srgbClr val="FFFF00"/>
                </a:solidFill>
                <a:latin typeface="Century Gothic" panose="020B0502020202020204" pitchFamily="34" charset="0"/>
              </a:rPr>
              <a:t> R$ 1.000</a:t>
            </a:r>
            <a:r>
              <a:rPr lang="pt-BR" altLang="en-US" b="1">
                <a:solidFill>
                  <a:srgbClr val="FFFF00"/>
                </a:solidFill>
                <a:latin typeface="Century Gothic" panose="020B0502020202020204" pitchFamily="34" charset="0"/>
              </a:rPr>
              <a:t>,00</a:t>
            </a:r>
            <a:endParaRPr lang="pt-BR" altLang="en-US" sz="3200">
              <a:solidFill>
                <a:srgbClr val="FFFF00"/>
              </a:solidFill>
            </a:endParaRPr>
          </a:p>
        </p:txBody>
      </p:sp>
      <p:sp>
        <p:nvSpPr>
          <p:cNvPr id="28677" name="Retângulo 49">
            <a:extLst>
              <a:ext uri="{FF2B5EF4-FFF2-40B4-BE49-F238E27FC236}">
                <a16:creationId xmlns:a16="http://schemas.microsoft.com/office/drawing/2014/main" id="{0E1124AE-7253-4D8A-A89C-1CF6485E8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461963"/>
            <a:ext cx="3870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4400" b="1">
                <a:latin typeface="Century Gothic" panose="020B0502020202020204" pitchFamily="34" charset="0"/>
              </a:rPr>
              <a:t>Qual o lucro?</a:t>
            </a:r>
            <a:endParaRPr lang="pt-BR" altLang="en-US" sz="4400"/>
          </a:p>
        </p:txBody>
      </p:sp>
      <p:grpSp>
        <p:nvGrpSpPr>
          <p:cNvPr id="2" name="Grupo 51">
            <a:extLst>
              <a:ext uri="{FF2B5EF4-FFF2-40B4-BE49-F238E27FC236}">
                <a16:creationId xmlns:a16="http://schemas.microsoft.com/office/drawing/2014/main" id="{C33481AF-ACD5-489A-880B-F9D15FF2B028}"/>
              </a:ext>
            </a:extLst>
          </p:cNvPr>
          <p:cNvGrpSpPr>
            <a:grpSpLocks/>
          </p:cNvGrpSpPr>
          <p:nvPr/>
        </p:nvGrpSpPr>
        <p:grpSpPr bwMode="auto">
          <a:xfrm>
            <a:off x="530225" y="2940050"/>
            <a:ext cx="2578100" cy="2978150"/>
            <a:chOff x="530225" y="3526971"/>
            <a:chExt cx="2252164" cy="2495006"/>
          </a:xfrm>
        </p:grpSpPr>
        <p:pic>
          <p:nvPicPr>
            <p:cNvPr id="28712" name="Picture 7">
              <a:extLst>
                <a:ext uri="{FF2B5EF4-FFF2-40B4-BE49-F238E27FC236}">
                  <a16:creationId xmlns:a16="http://schemas.microsoft.com/office/drawing/2014/main" id="{D4860441-F6FE-441C-B5FB-6C98B803E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76" r="70102" b="48721"/>
            <a:stretch>
              <a:fillRect/>
            </a:stretch>
          </p:blipFill>
          <p:spPr bwMode="auto">
            <a:xfrm>
              <a:off x="530225" y="3526971"/>
              <a:ext cx="2252164" cy="2495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tângulo de cantos arredondados 37">
              <a:extLst>
                <a:ext uri="{FF2B5EF4-FFF2-40B4-BE49-F238E27FC236}">
                  <a16:creationId xmlns:a16="http://schemas.microsoft.com/office/drawing/2014/main" id="{AC13B714-9398-45AB-9A02-461726166E66}"/>
                </a:ext>
              </a:extLst>
            </p:cNvPr>
            <p:cNvSpPr/>
            <p:nvPr/>
          </p:nvSpPr>
          <p:spPr bwMode="auto">
            <a:xfrm>
              <a:off x="530225" y="5154843"/>
              <a:ext cx="1772331" cy="7886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9" name="Retângulo de cantos arredondados 38">
              <a:extLst>
                <a:ext uri="{FF2B5EF4-FFF2-40B4-BE49-F238E27FC236}">
                  <a16:creationId xmlns:a16="http://schemas.microsoft.com/office/drawing/2014/main" id="{5FBD1E21-D26A-41F6-ACC1-46AA943BB173}"/>
                </a:ext>
              </a:extLst>
            </p:cNvPr>
            <p:cNvSpPr/>
            <p:nvPr/>
          </p:nvSpPr>
          <p:spPr bwMode="auto">
            <a:xfrm>
              <a:off x="1270776" y="4928749"/>
              <a:ext cx="1428405" cy="5107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8715" name="CaixaDeTexto 21">
              <a:extLst>
                <a:ext uri="{FF2B5EF4-FFF2-40B4-BE49-F238E27FC236}">
                  <a16:creationId xmlns:a16="http://schemas.microsoft.com/office/drawing/2014/main" id="{051D23F6-5F5E-4292-B44A-ED1847B0B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96" y="4982714"/>
              <a:ext cx="2155919" cy="28361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1600" b="1">
                  <a:latin typeface="Century Gothic" panose="020B0502020202020204" pitchFamily="34" charset="0"/>
                </a:rPr>
                <a:t>R$ 13,80/Refeição</a:t>
              </a:r>
            </a:p>
          </p:txBody>
        </p:sp>
      </p:grpSp>
      <p:pic>
        <p:nvPicPr>
          <p:cNvPr id="28679" name="Imagem 1">
            <a:extLst>
              <a:ext uri="{FF2B5EF4-FFF2-40B4-BE49-F238E27FC236}">
                <a16:creationId xmlns:a16="http://schemas.microsoft.com/office/drawing/2014/main" id="{ECD1006B-743E-4752-8A17-976DC95C4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49852"/>
          <a:stretch>
            <a:fillRect/>
          </a:stretch>
        </p:blipFill>
        <p:spPr bwMode="auto">
          <a:xfrm>
            <a:off x="6470650" y="1838325"/>
            <a:ext cx="7969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0" name="Agrupar 3">
            <a:extLst>
              <a:ext uri="{FF2B5EF4-FFF2-40B4-BE49-F238E27FC236}">
                <a16:creationId xmlns:a16="http://schemas.microsoft.com/office/drawing/2014/main" id="{04B68913-B05E-4EE0-B741-59B6447B1B74}"/>
              </a:ext>
            </a:extLst>
          </p:cNvPr>
          <p:cNvGrpSpPr>
            <a:grpSpLocks/>
          </p:cNvGrpSpPr>
          <p:nvPr/>
        </p:nvGrpSpPr>
        <p:grpSpPr bwMode="auto">
          <a:xfrm>
            <a:off x="7388225" y="515938"/>
            <a:ext cx="1281113" cy="1928812"/>
            <a:chOff x="4431323" y="951218"/>
            <a:chExt cx="1280161" cy="1928485"/>
          </a:xfrm>
        </p:grpSpPr>
        <p:pic>
          <p:nvPicPr>
            <p:cNvPr id="28710" name="Imagem 2">
              <a:extLst>
                <a:ext uri="{FF2B5EF4-FFF2-40B4-BE49-F238E27FC236}">
                  <a16:creationId xmlns:a16="http://schemas.microsoft.com/office/drawing/2014/main" id="{FC7BDAA5-0A8D-49E9-B669-19EC96CC9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1" name="Picture 2" descr="Resultado de imagem para LOGO WHATS APP">
              <a:extLst>
                <a:ext uri="{FF2B5EF4-FFF2-40B4-BE49-F238E27FC236}">
                  <a16:creationId xmlns:a16="http://schemas.microsoft.com/office/drawing/2014/main" id="{7A108B5C-C047-487F-AB79-5CC68C1BF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1" name="Picture 2" descr="Resultado de imagem para LOGO WHATS APP">
            <a:extLst>
              <a:ext uri="{FF2B5EF4-FFF2-40B4-BE49-F238E27FC236}">
                <a16:creationId xmlns:a16="http://schemas.microsoft.com/office/drawing/2014/main" id="{C2C86A8F-6942-4B9B-88AF-84363787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1727200"/>
            <a:ext cx="520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Agrupar 6">
            <a:extLst>
              <a:ext uri="{FF2B5EF4-FFF2-40B4-BE49-F238E27FC236}">
                <a16:creationId xmlns:a16="http://schemas.microsoft.com/office/drawing/2014/main" id="{977B69DD-B7FE-420C-BE24-325A1E85E569}"/>
              </a:ext>
            </a:extLst>
          </p:cNvPr>
          <p:cNvGrpSpPr>
            <a:grpSpLocks/>
          </p:cNvGrpSpPr>
          <p:nvPr/>
        </p:nvGrpSpPr>
        <p:grpSpPr bwMode="auto">
          <a:xfrm>
            <a:off x="9085263" y="515938"/>
            <a:ext cx="1279525" cy="1928812"/>
            <a:chOff x="4431323" y="951218"/>
            <a:chExt cx="1280161" cy="1928485"/>
          </a:xfrm>
        </p:grpSpPr>
        <p:pic>
          <p:nvPicPr>
            <p:cNvPr id="28708" name="Imagem 7">
              <a:extLst>
                <a:ext uri="{FF2B5EF4-FFF2-40B4-BE49-F238E27FC236}">
                  <a16:creationId xmlns:a16="http://schemas.microsoft.com/office/drawing/2014/main" id="{0A0238D7-5CEE-4B1B-BC86-8F2611B4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9" name="Picture 2" descr="Resultado de imagem para LOGO WHATS APP">
              <a:extLst>
                <a:ext uri="{FF2B5EF4-FFF2-40B4-BE49-F238E27FC236}">
                  <a16:creationId xmlns:a16="http://schemas.microsoft.com/office/drawing/2014/main" id="{B6C6A8B8-B98F-4FF9-954E-587A2FDA4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3" name="Agrupar 9">
            <a:extLst>
              <a:ext uri="{FF2B5EF4-FFF2-40B4-BE49-F238E27FC236}">
                <a16:creationId xmlns:a16="http://schemas.microsoft.com/office/drawing/2014/main" id="{A4DA98A9-B607-430D-B214-AA5BF0CAC573}"/>
              </a:ext>
            </a:extLst>
          </p:cNvPr>
          <p:cNvGrpSpPr>
            <a:grpSpLocks/>
          </p:cNvGrpSpPr>
          <p:nvPr/>
        </p:nvGrpSpPr>
        <p:grpSpPr bwMode="auto">
          <a:xfrm>
            <a:off x="10525125" y="1398588"/>
            <a:ext cx="1279525" cy="1928812"/>
            <a:chOff x="4431323" y="951218"/>
            <a:chExt cx="1280161" cy="1928485"/>
          </a:xfrm>
        </p:grpSpPr>
        <p:pic>
          <p:nvPicPr>
            <p:cNvPr id="28706" name="Imagem 10">
              <a:extLst>
                <a:ext uri="{FF2B5EF4-FFF2-40B4-BE49-F238E27FC236}">
                  <a16:creationId xmlns:a16="http://schemas.microsoft.com/office/drawing/2014/main" id="{B3D9341E-86B1-421C-9347-43E17511B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7" name="Picture 2" descr="Resultado de imagem para LOGO WHATS APP">
              <a:extLst>
                <a:ext uri="{FF2B5EF4-FFF2-40B4-BE49-F238E27FC236}">
                  <a16:creationId xmlns:a16="http://schemas.microsoft.com/office/drawing/2014/main" id="{102AF0F4-B0D0-424D-96FB-4BC9C7CC7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4" name="Agrupar 12">
            <a:extLst>
              <a:ext uri="{FF2B5EF4-FFF2-40B4-BE49-F238E27FC236}">
                <a16:creationId xmlns:a16="http://schemas.microsoft.com/office/drawing/2014/main" id="{36959A92-2F27-4C28-9C9A-A525DF261561}"/>
              </a:ext>
            </a:extLst>
          </p:cNvPr>
          <p:cNvGrpSpPr>
            <a:grpSpLocks/>
          </p:cNvGrpSpPr>
          <p:nvPr/>
        </p:nvGrpSpPr>
        <p:grpSpPr bwMode="auto">
          <a:xfrm>
            <a:off x="10550525" y="3327400"/>
            <a:ext cx="1281113" cy="1927225"/>
            <a:chOff x="4431323" y="951218"/>
            <a:chExt cx="1280161" cy="1928485"/>
          </a:xfrm>
        </p:grpSpPr>
        <p:pic>
          <p:nvPicPr>
            <p:cNvPr id="28704" name="Imagem 13">
              <a:extLst>
                <a:ext uri="{FF2B5EF4-FFF2-40B4-BE49-F238E27FC236}">
                  <a16:creationId xmlns:a16="http://schemas.microsoft.com/office/drawing/2014/main" id="{5B1802BD-A3D3-4DB2-9F16-3E6DA6511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5" name="Picture 2" descr="Resultado de imagem para LOGO WHATS APP">
              <a:extLst>
                <a:ext uri="{FF2B5EF4-FFF2-40B4-BE49-F238E27FC236}">
                  <a16:creationId xmlns:a16="http://schemas.microsoft.com/office/drawing/2014/main" id="{63CE0807-6FAD-47BC-BB3D-D64C45D21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5" name="Agrupar 15">
            <a:extLst>
              <a:ext uri="{FF2B5EF4-FFF2-40B4-BE49-F238E27FC236}">
                <a16:creationId xmlns:a16="http://schemas.microsoft.com/office/drawing/2014/main" id="{73FFF912-3407-45D4-8E7C-3DBC5D58A63A}"/>
              </a:ext>
            </a:extLst>
          </p:cNvPr>
          <p:cNvGrpSpPr>
            <a:grpSpLocks/>
          </p:cNvGrpSpPr>
          <p:nvPr/>
        </p:nvGrpSpPr>
        <p:grpSpPr bwMode="auto">
          <a:xfrm>
            <a:off x="8058150" y="4138613"/>
            <a:ext cx="1281113" cy="1928812"/>
            <a:chOff x="4431323" y="951218"/>
            <a:chExt cx="1280161" cy="1928485"/>
          </a:xfrm>
        </p:grpSpPr>
        <p:pic>
          <p:nvPicPr>
            <p:cNvPr id="28702" name="Imagem 16">
              <a:extLst>
                <a:ext uri="{FF2B5EF4-FFF2-40B4-BE49-F238E27FC236}">
                  <a16:creationId xmlns:a16="http://schemas.microsoft.com/office/drawing/2014/main" id="{10683582-55D4-4775-8310-EC092189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3" name="Picture 2" descr="Resultado de imagem para LOGO WHATS APP">
              <a:extLst>
                <a:ext uri="{FF2B5EF4-FFF2-40B4-BE49-F238E27FC236}">
                  <a16:creationId xmlns:a16="http://schemas.microsoft.com/office/drawing/2014/main" id="{D315BA05-6F8A-47C5-828B-1DCAA9769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6" name="Agrupar 18">
            <a:extLst>
              <a:ext uri="{FF2B5EF4-FFF2-40B4-BE49-F238E27FC236}">
                <a16:creationId xmlns:a16="http://schemas.microsoft.com/office/drawing/2014/main" id="{8D488CC7-E7D9-4302-BA77-BCB759D62EFA}"/>
              </a:ext>
            </a:extLst>
          </p:cNvPr>
          <p:cNvGrpSpPr>
            <a:grpSpLocks/>
          </p:cNvGrpSpPr>
          <p:nvPr/>
        </p:nvGrpSpPr>
        <p:grpSpPr bwMode="auto">
          <a:xfrm>
            <a:off x="6673850" y="3492500"/>
            <a:ext cx="1279525" cy="1928813"/>
            <a:chOff x="4431323" y="951218"/>
            <a:chExt cx="1280161" cy="1928485"/>
          </a:xfrm>
        </p:grpSpPr>
        <p:pic>
          <p:nvPicPr>
            <p:cNvPr id="28700" name="Imagem 19">
              <a:extLst>
                <a:ext uri="{FF2B5EF4-FFF2-40B4-BE49-F238E27FC236}">
                  <a16:creationId xmlns:a16="http://schemas.microsoft.com/office/drawing/2014/main" id="{5100FF60-2A52-4419-B8B6-3A2FCFBB6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1" name="Picture 2" descr="Resultado de imagem para LOGO WHATS APP">
              <a:extLst>
                <a:ext uri="{FF2B5EF4-FFF2-40B4-BE49-F238E27FC236}">
                  <a16:creationId xmlns:a16="http://schemas.microsoft.com/office/drawing/2014/main" id="{FE264A41-9DA1-4489-982A-C2EDA6E10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7" name="Imagem 21">
            <a:extLst>
              <a:ext uri="{FF2B5EF4-FFF2-40B4-BE49-F238E27FC236}">
                <a16:creationId xmlns:a16="http://schemas.microsoft.com/office/drawing/2014/main" id="{B88076E2-CCFE-459A-8942-24D6E32A0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49852"/>
          <a:stretch>
            <a:fillRect/>
          </a:stretch>
        </p:blipFill>
        <p:spPr bwMode="auto">
          <a:xfrm>
            <a:off x="9531350" y="4422775"/>
            <a:ext cx="7969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" descr="Resultado de imagem para LOGO WHATS APP">
            <a:extLst>
              <a:ext uri="{FF2B5EF4-FFF2-40B4-BE49-F238E27FC236}">
                <a16:creationId xmlns:a16="http://schemas.microsoft.com/office/drawing/2014/main" id="{85FA0912-34CE-46E0-9B8C-5AD0D34B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4079875"/>
            <a:ext cx="520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CaixaDeTexto 5">
            <a:extLst>
              <a:ext uri="{FF2B5EF4-FFF2-40B4-BE49-F238E27FC236}">
                <a16:creationId xmlns:a16="http://schemas.microsoft.com/office/drawing/2014/main" id="{B740AD9D-7B60-402C-B232-39B608ED9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7025" y="1236663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Irmão</a:t>
            </a:r>
          </a:p>
          <a:p>
            <a:pPr eaLnBrk="1" hangingPunct="1"/>
            <a:endParaRPr lang="pt-BR" altLang="en-US" b="1">
              <a:latin typeface="Century Gothic" panose="020B0502020202020204" pitchFamily="34" charset="0"/>
            </a:endParaRPr>
          </a:p>
        </p:txBody>
      </p:sp>
      <p:sp>
        <p:nvSpPr>
          <p:cNvPr id="28690" name="CaixaDeTexto 25">
            <a:extLst>
              <a:ext uri="{FF2B5EF4-FFF2-40B4-BE49-F238E27FC236}">
                <a16:creationId xmlns:a16="http://schemas.microsoft.com/office/drawing/2014/main" id="{52FA6C2F-22FA-474A-A231-F90263110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8263" y="300038"/>
            <a:ext cx="1274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  Cônjuge</a:t>
            </a:r>
          </a:p>
          <a:p>
            <a:pPr eaLnBrk="1" hangingPunct="1"/>
            <a:endParaRPr lang="pt-BR" altLang="en-US" b="1">
              <a:latin typeface="Century Gothic" panose="020B0502020202020204" pitchFamily="34" charset="0"/>
            </a:endParaRPr>
          </a:p>
        </p:txBody>
      </p:sp>
      <p:sp>
        <p:nvSpPr>
          <p:cNvPr id="28691" name="CaixaDeTexto 26">
            <a:extLst>
              <a:ext uri="{FF2B5EF4-FFF2-40B4-BE49-F238E27FC236}">
                <a16:creationId xmlns:a16="http://schemas.microsoft.com/office/drawing/2014/main" id="{C42D3811-6D52-4FBA-BE16-B677D2C0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0" y="382588"/>
            <a:ext cx="101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 b="1">
                <a:latin typeface="Century Gothic" panose="020B0502020202020204" pitchFamily="34" charset="0"/>
              </a:rPr>
              <a:t>Amigo 2</a:t>
            </a:r>
          </a:p>
        </p:txBody>
      </p:sp>
      <p:sp>
        <p:nvSpPr>
          <p:cNvPr id="28692" name="CaixaDeTexto 27">
            <a:extLst>
              <a:ext uri="{FF2B5EF4-FFF2-40B4-BE49-F238E27FC236}">
                <a16:creationId xmlns:a16="http://schemas.microsoft.com/office/drawing/2014/main" id="{929046C7-F0AD-4E4B-B336-9C5C3DC8D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3" y="1517650"/>
            <a:ext cx="1122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Amigo 3</a:t>
            </a:r>
          </a:p>
        </p:txBody>
      </p:sp>
      <p:sp>
        <p:nvSpPr>
          <p:cNvPr id="28693" name="CaixaDeTexto 28">
            <a:extLst>
              <a:ext uri="{FF2B5EF4-FFF2-40B4-BE49-F238E27FC236}">
                <a16:creationId xmlns:a16="http://schemas.microsoft.com/office/drawing/2014/main" id="{70FCD620-82F7-4196-BB34-AEC949C55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81375"/>
            <a:ext cx="1122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Amigo 4</a:t>
            </a:r>
          </a:p>
        </p:txBody>
      </p:sp>
      <p:sp>
        <p:nvSpPr>
          <p:cNvPr id="28694" name="CaixaDeTexto 29">
            <a:extLst>
              <a:ext uri="{FF2B5EF4-FFF2-40B4-BE49-F238E27FC236}">
                <a16:creationId xmlns:a16="http://schemas.microsoft.com/office/drawing/2014/main" id="{6F6091D8-D17A-4628-BF46-9B192B549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3" y="3960813"/>
            <a:ext cx="1122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Amigo 1</a:t>
            </a:r>
          </a:p>
        </p:txBody>
      </p:sp>
      <p:sp>
        <p:nvSpPr>
          <p:cNvPr id="28695" name="CaixaDeTexto 30">
            <a:extLst>
              <a:ext uri="{FF2B5EF4-FFF2-40B4-BE49-F238E27FC236}">
                <a16:creationId xmlns:a16="http://schemas.microsoft.com/office/drawing/2014/main" id="{B9517D87-E5BF-4272-AA25-A2BC64AF9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150" y="4151313"/>
            <a:ext cx="488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Tia</a:t>
            </a:r>
          </a:p>
        </p:txBody>
      </p:sp>
      <p:sp>
        <p:nvSpPr>
          <p:cNvPr id="28696" name="CaixaDeTexto 31">
            <a:extLst>
              <a:ext uri="{FF2B5EF4-FFF2-40B4-BE49-F238E27FC236}">
                <a16:creationId xmlns:a16="http://schemas.microsoft.com/office/drawing/2014/main" id="{EF3205D5-6B3C-4609-88B4-C7000389C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400" y="3208338"/>
            <a:ext cx="690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Irmã</a:t>
            </a:r>
          </a:p>
          <a:p>
            <a:pPr eaLnBrk="1" hangingPunct="1"/>
            <a:endParaRPr lang="pt-BR" altLang="en-US" b="1">
              <a:latin typeface="Century Gothic" panose="020B0502020202020204" pitchFamily="34" charset="0"/>
            </a:endParaRPr>
          </a:p>
        </p:txBody>
      </p:sp>
      <p:pic>
        <p:nvPicPr>
          <p:cNvPr id="28697" name="Picture 2" descr="Resultado de imagem para LOGO WHATS APP">
            <a:extLst>
              <a:ext uri="{FF2B5EF4-FFF2-40B4-BE49-F238E27FC236}">
                <a16:creationId xmlns:a16="http://schemas.microsoft.com/office/drawing/2014/main" id="{C78199C9-16A3-402E-9B99-38E59445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2468563"/>
            <a:ext cx="1292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CaixaDeTexto 21">
            <a:extLst>
              <a:ext uri="{FF2B5EF4-FFF2-40B4-BE49-F238E27FC236}">
                <a16:creationId xmlns:a16="http://schemas.microsoft.com/office/drawing/2014/main" id="{6C56C49E-1DEC-4A03-86BC-98D814491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5133975"/>
            <a:ext cx="2482850" cy="10160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000" b="1">
                <a:solidFill>
                  <a:schemeClr val="bg1"/>
                </a:solidFill>
                <a:latin typeface="Century Gothic" panose="020B0502020202020204" pitchFamily="34" charset="0"/>
              </a:rPr>
              <a:t>Lucro: </a:t>
            </a:r>
            <a:br>
              <a:rPr lang="pt-BR" altLang="en-US" sz="20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2000" b="1">
                <a:solidFill>
                  <a:schemeClr val="bg1"/>
                </a:solidFill>
                <a:latin typeface="Century Gothic" panose="020B0502020202020204" pitchFamily="34" charset="0"/>
              </a:rPr>
              <a:t>R$ 130,00 (42%)</a:t>
            </a:r>
            <a:br>
              <a:rPr lang="pt-BR" altLang="en-US" sz="20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2000" b="1">
                <a:solidFill>
                  <a:schemeClr val="bg1"/>
                </a:solidFill>
                <a:latin typeface="Century Gothic" panose="020B0502020202020204" pitchFamily="34" charset="0"/>
              </a:rPr>
              <a:t>R$ 110,00 (35%)</a:t>
            </a:r>
          </a:p>
        </p:txBody>
      </p:sp>
      <p:sp>
        <p:nvSpPr>
          <p:cNvPr id="28699" name="CaixaDeTexto 35">
            <a:extLst>
              <a:ext uri="{FF2B5EF4-FFF2-40B4-BE49-F238E27FC236}">
                <a16:creationId xmlns:a16="http://schemas.microsoft.com/office/drawing/2014/main" id="{87CA237D-F2D2-4BED-AFCC-8387673AC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75" y="3548063"/>
            <a:ext cx="979488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400"/>
              <a:t>Você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FD9EA49E-C3D7-48B0-A5A4-7399151F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3752850"/>
            <a:ext cx="26416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tângulo 7">
            <a:extLst>
              <a:ext uri="{FF2B5EF4-FFF2-40B4-BE49-F238E27FC236}">
                <a16:creationId xmlns:a16="http://schemas.microsoft.com/office/drawing/2014/main" id="{8DA5E161-3D33-40F5-9FDB-C7FABA98D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41288"/>
            <a:ext cx="401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4000" b="1" dirty="0">
                <a:latin typeface="Century Gothic" panose="020B0502020202020204" pitchFamily="34" charset="0"/>
              </a:rPr>
              <a:t>PASSO 03</a:t>
            </a:r>
            <a:br>
              <a:rPr lang="pt-BR" altLang="en-US" sz="4000" b="1" dirty="0">
                <a:latin typeface="Century Gothic" panose="020B0502020202020204" pitchFamily="34" charset="0"/>
              </a:rPr>
            </a:br>
            <a:r>
              <a:rPr lang="pt-BR" altLang="en-US" sz="4000" b="1" dirty="0">
                <a:latin typeface="Century Gothic" panose="020B0502020202020204" pitchFamily="34" charset="0"/>
              </a:rPr>
              <a:t>Supervisor: 50%</a:t>
            </a:r>
            <a:endParaRPr lang="pt-BR" alt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25AE11C2-3283-498C-94D7-3DF6097B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60775"/>
            <a:ext cx="2641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>
            <a:extLst>
              <a:ext uri="{FF2B5EF4-FFF2-40B4-BE49-F238E27FC236}">
                <a16:creationId xmlns:a16="http://schemas.microsoft.com/office/drawing/2014/main" id="{229F82ED-1921-4EE5-96F8-CAC4402E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355600"/>
            <a:ext cx="26416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>
            <a:extLst>
              <a:ext uri="{FF2B5EF4-FFF2-40B4-BE49-F238E27FC236}">
                <a16:creationId xmlns:a16="http://schemas.microsoft.com/office/drawing/2014/main" id="{9EE327A8-82B0-444A-BB50-8E2605B3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3660775"/>
            <a:ext cx="2641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>
            <a:extLst>
              <a:ext uri="{FF2B5EF4-FFF2-40B4-BE49-F238E27FC236}">
                <a16:creationId xmlns:a16="http://schemas.microsoft.com/office/drawing/2014/main" id="{ED58A14A-8BB4-489C-A6B7-427347F8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288925"/>
            <a:ext cx="2641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7">
            <a:extLst>
              <a:ext uri="{FF2B5EF4-FFF2-40B4-BE49-F238E27FC236}">
                <a16:creationId xmlns:a16="http://schemas.microsoft.com/office/drawing/2014/main" id="{4AEF4DD9-A32C-4871-84FD-92F5EEAAAB38}"/>
              </a:ext>
            </a:extLst>
          </p:cNvPr>
          <p:cNvGrpSpPr>
            <a:grpSpLocks/>
          </p:cNvGrpSpPr>
          <p:nvPr/>
        </p:nvGrpSpPr>
        <p:grpSpPr bwMode="auto">
          <a:xfrm>
            <a:off x="1012825" y="2657475"/>
            <a:ext cx="10440988" cy="3856038"/>
            <a:chOff x="1013486" y="2657965"/>
            <a:chExt cx="10440871" cy="3855128"/>
          </a:xfrm>
        </p:grpSpPr>
        <p:sp>
          <p:nvSpPr>
            <p:cNvPr id="29706" name="Retângulo 8">
              <a:extLst>
                <a:ext uri="{FF2B5EF4-FFF2-40B4-BE49-F238E27FC236}">
                  <a16:creationId xmlns:a16="http://schemas.microsoft.com/office/drawing/2014/main" id="{D62E8CBD-3E77-4CEC-9AFC-EC7AD7460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486" y="2657965"/>
              <a:ext cx="1447736" cy="58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3200" b="1">
                  <a:latin typeface="Century Gothic" panose="020B0502020202020204" pitchFamily="34" charset="0"/>
                </a:rPr>
                <a:t>400pts</a:t>
              </a:r>
              <a:endParaRPr lang="pt-BR" altLang="en-US" sz="3200">
                <a:latin typeface="Century Gothic" panose="020B0502020202020204" pitchFamily="34" charset="0"/>
              </a:endParaRPr>
            </a:p>
          </p:txBody>
        </p:sp>
        <p:sp>
          <p:nvSpPr>
            <p:cNvPr id="29707" name="Retângulo 15">
              <a:extLst>
                <a:ext uri="{FF2B5EF4-FFF2-40B4-BE49-F238E27FC236}">
                  <a16:creationId xmlns:a16="http://schemas.microsoft.com/office/drawing/2014/main" id="{24B05132-463A-4681-B09B-8AD3F2DA0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3182" y="2676674"/>
              <a:ext cx="1447736" cy="58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3200" b="1">
                  <a:latin typeface="Century Gothic" panose="020B0502020202020204" pitchFamily="34" charset="0"/>
                </a:rPr>
                <a:t>400pts</a:t>
              </a:r>
              <a:endParaRPr lang="pt-BR" altLang="en-US" sz="3200">
                <a:latin typeface="Century Gothic" panose="020B0502020202020204" pitchFamily="34" charset="0"/>
              </a:endParaRPr>
            </a:p>
          </p:txBody>
        </p:sp>
        <p:sp>
          <p:nvSpPr>
            <p:cNvPr id="29708" name="Retângulo 16">
              <a:extLst>
                <a:ext uri="{FF2B5EF4-FFF2-40B4-BE49-F238E27FC236}">
                  <a16:creationId xmlns:a16="http://schemas.microsoft.com/office/drawing/2014/main" id="{B8FDA672-2828-4C8E-99C3-F16DC0E3A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621" y="5928408"/>
              <a:ext cx="1447736" cy="58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3200" b="1">
                  <a:latin typeface="Century Gothic" panose="020B0502020202020204" pitchFamily="34" charset="0"/>
                </a:rPr>
                <a:t>400pts</a:t>
              </a:r>
              <a:endParaRPr lang="pt-BR" altLang="en-US" sz="3200">
                <a:latin typeface="Century Gothic" panose="020B0502020202020204" pitchFamily="34" charset="0"/>
              </a:endParaRPr>
            </a:p>
          </p:txBody>
        </p:sp>
        <p:sp>
          <p:nvSpPr>
            <p:cNvPr id="29709" name="Retângulo 17">
              <a:extLst>
                <a:ext uri="{FF2B5EF4-FFF2-40B4-BE49-F238E27FC236}">
                  <a16:creationId xmlns:a16="http://schemas.microsoft.com/office/drawing/2014/main" id="{E2A8C76A-ACE5-428B-BA55-9D99E25D8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1654" y="5908501"/>
              <a:ext cx="1447735" cy="58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3200" b="1">
                  <a:latin typeface="Century Gothic" panose="020B0502020202020204" pitchFamily="34" charset="0"/>
                </a:rPr>
                <a:t>400pts</a:t>
              </a:r>
              <a:endParaRPr lang="pt-BR" altLang="en-US" sz="3200">
                <a:latin typeface="Century Gothic" panose="020B0502020202020204" pitchFamily="34" charset="0"/>
              </a:endParaRPr>
            </a:p>
          </p:txBody>
        </p:sp>
        <p:sp>
          <p:nvSpPr>
            <p:cNvPr id="29710" name="Retângulo 8">
              <a:extLst>
                <a:ext uri="{FF2B5EF4-FFF2-40B4-BE49-F238E27FC236}">
                  <a16:creationId xmlns:a16="http://schemas.microsoft.com/office/drawing/2014/main" id="{515B84D9-80B9-487D-ABC8-14B447C92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929" y="5886074"/>
              <a:ext cx="1447736" cy="58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en-US" sz="3200" b="1">
                  <a:latin typeface="Century Gothic" panose="020B0502020202020204" pitchFamily="34" charset="0"/>
                </a:rPr>
                <a:t>400pts</a:t>
              </a:r>
              <a:endParaRPr lang="pt-BR" altLang="en-US" sz="320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tângulo 7">
            <a:extLst>
              <a:ext uri="{FF2B5EF4-FFF2-40B4-BE49-F238E27FC236}">
                <a16:creationId xmlns:a16="http://schemas.microsoft.com/office/drawing/2014/main" id="{D4F3854D-E37B-4864-9E2F-CB4667A7C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1533525"/>
            <a:ext cx="2501900" cy="2308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Acumular </a:t>
            </a:r>
            <a:b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2.000pts</a:t>
            </a:r>
            <a:b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em até</a:t>
            </a:r>
            <a:b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90 dias</a:t>
            </a:r>
            <a:endParaRPr lang="pt-BR" alt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blob:https://web.telegram.org/8dd48a28-926d-4863-82cf-85cc0efa1f37">
            <a:extLst>
              <a:ext uri="{FF2B5EF4-FFF2-40B4-BE49-F238E27FC236}">
                <a16:creationId xmlns:a16="http://schemas.microsoft.com/office/drawing/2014/main" id="{4875CE17-62C6-4759-A5C0-73A3DD92A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>
              <a:latin typeface="Century Gothic" panose="020B0502020202020204" pitchFamily="34" charset="0"/>
            </a:endParaRPr>
          </a:p>
        </p:txBody>
      </p:sp>
      <p:sp>
        <p:nvSpPr>
          <p:cNvPr id="30723" name="CaixaDeTexto 34">
            <a:extLst>
              <a:ext uri="{FF2B5EF4-FFF2-40B4-BE49-F238E27FC236}">
                <a16:creationId xmlns:a16="http://schemas.microsoft.com/office/drawing/2014/main" id="{7AA5CD01-D68B-461B-9ADB-B9D78B923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523875"/>
            <a:ext cx="64785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br>
              <a:rPr lang="pt-BR" altLang="en-US" sz="4000" b="1">
                <a:latin typeface="Century Gothic" panose="020B0502020202020204" pitchFamily="34" charset="0"/>
              </a:rPr>
            </a:br>
            <a:br>
              <a:rPr lang="pt-BR" altLang="en-US" sz="1600" b="1">
                <a:latin typeface="Century Gothic" panose="020B0502020202020204" pitchFamily="34" charset="0"/>
              </a:rPr>
            </a:br>
            <a:r>
              <a:rPr lang="pt-BR" altLang="en-US" sz="2800" b="1">
                <a:latin typeface="Century Gothic" panose="020B0502020202020204" pitchFamily="34" charset="0"/>
              </a:rPr>
              <a:t>Você pode cadastrar os Clientes</a:t>
            </a:r>
            <a:br>
              <a:rPr lang="pt-BR" altLang="en-US" sz="2800" b="1">
                <a:latin typeface="Century Gothic" panose="020B0502020202020204" pitchFamily="34" charset="0"/>
              </a:rPr>
            </a:br>
            <a:r>
              <a:rPr lang="pt-BR" altLang="en-US" sz="2800" b="1">
                <a:latin typeface="Century Gothic" panose="020B0502020202020204" pitchFamily="34" charset="0"/>
              </a:rPr>
              <a:t> para que eles possam comprar</a:t>
            </a:r>
            <a:br>
              <a:rPr lang="pt-BR" altLang="en-US" sz="2800" b="1">
                <a:latin typeface="Century Gothic" panose="020B0502020202020204" pitchFamily="34" charset="0"/>
              </a:rPr>
            </a:br>
            <a:r>
              <a:rPr lang="pt-BR" altLang="en-US" sz="2800" b="1">
                <a:latin typeface="Century Gothic" panose="020B0502020202020204" pitchFamily="34" charset="0"/>
              </a:rPr>
              <a:t> diretamente da Herbalife</a:t>
            </a:r>
            <a:br>
              <a:rPr lang="pt-BR" altLang="en-US" sz="2800" b="1">
                <a:latin typeface="Century Gothic" panose="020B0502020202020204" pitchFamily="34" charset="0"/>
              </a:rPr>
            </a:br>
            <a:r>
              <a:rPr lang="pt-BR" altLang="en-US" sz="2800" b="1">
                <a:latin typeface="Century Gothic" panose="020B0502020202020204" pitchFamily="34" charset="0"/>
              </a:rPr>
              <a:t>com desconto!</a:t>
            </a:r>
            <a:endParaRPr lang="pt-BR" altLang="en-US" sz="4000" b="1">
              <a:latin typeface="Century Gothic" panose="020B0502020202020204" pitchFamily="34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AB494D6-925A-4982-8CBD-C2F4E749B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3530600"/>
            <a:ext cx="2352675" cy="25542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08 Clientes</a:t>
            </a:r>
            <a:b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b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  <a:t>R$ 100</a:t>
            </a:r>
            <a:r>
              <a:rPr lang="pt-BR" alt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,00</a:t>
            </a:r>
            <a:b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pt-BR" altLang="en-US" sz="32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3200" b="1">
                <a:solidFill>
                  <a:srgbClr val="FFFF00"/>
                </a:solidFill>
                <a:latin typeface="Century Gothic" panose="020B0502020202020204" pitchFamily="34" charset="0"/>
              </a:rPr>
              <a:t>R$ 800,00</a:t>
            </a:r>
            <a:endParaRPr lang="pt-BR" altLang="en-US" sz="3200">
              <a:solidFill>
                <a:srgbClr val="FFFF00"/>
              </a:solidFill>
            </a:endParaRPr>
          </a:p>
        </p:txBody>
      </p:sp>
      <p:sp>
        <p:nvSpPr>
          <p:cNvPr id="30725" name="Retângulo 49">
            <a:extLst>
              <a:ext uri="{FF2B5EF4-FFF2-40B4-BE49-F238E27FC236}">
                <a16:creationId xmlns:a16="http://schemas.microsoft.com/office/drawing/2014/main" id="{C1F0729E-9EFF-401B-8A63-08D84A53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61963"/>
            <a:ext cx="4670425" cy="7699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4400" b="1">
                <a:latin typeface="Century Gothic" panose="020B0502020202020204" pitchFamily="34" charset="0"/>
              </a:rPr>
              <a:t>Cliente Premium</a:t>
            </a:r>
            <a:endParaRPr lang="pt-BR" altLang="en-US" sz="4400"/>
          </a:p>
        </p:txBody>
      </p:sp>
      <p:grpSp>
        <p:nvGrpSpPr>
          <p:cNvPr id="2" name="Grupo 51">
            <a:extLst>
              <a:ext uri="{FF2B5EF4-FFF2-40B4-BE49-F238E27FC236}">
                <a16:creationId xmlns:a16="http://schemas.microsoft.com/office/drawing/2014/main" id="{47C5849C-3F74-4F79-B6DC-2332B256A3A1}"/>
              </a:ext>
            </a:extLst>
          </p:cNvPr>
          <p:cNvGrpSpPr>
            <a:grpSpLocks/>
          </p:cNvGrpSpPr>
          <p:nvPr/>
        </p:nvGrpSpPr>
        <p:grpSpPr bwMode="auto">
          <a:xfrm>
            <a:off x="530225" y="3462338"/>
            <a:ext cx="2578100" cy="2978150"/>
            <a:chOff x="530225" y="3526971"/>
            <a:chExt cx="2252164" cy="2495006"/>
          </a:xfrm>
        </p:grpSpPr>
        <p:pic>
          <p:nvPicPr>
            <p:cNvPr id="30762" name="Picture 7">
              <a:extLst>
                <a:ext uri="{FF2B5EF4-FFF2-40B4-BE49-F238E27FC236}">
                  <a16:creationId xmlns:a16="http://schemas.microsoft.com/office/drawing/2014/main" id="{819FE1DF-1406-4180-A3A6-A65EB0B9A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76" r="70102" b="48721"/>
            <a:stretch>
              <a:fillRect/>
            </a:stretch>
          </p:blipFill>
          <p:spPr bwMode="auto">
            <a:xfrm>
              <a:off x="530225" y="3526971"/>
              <a:ext cx="2252164" cy="2495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tângulo de cantos arredondados 37">
              <a:extLst>
                <a:ext uri="{FF2B5EF4-FFF2-40B4-BE49-F238E27FC236}">
                  <a16:creationId xmlns:a16="http://schemas.microsoft.com/office/drawing/2014/main" id="{40A69F29-D09B-4C64-805D-6047A59B5610}"/>
                </a:ext>
              </a:extLst>
            </p:cNvPr>
            <p:cNvSpPr/>
            <p:nvPr/>
          </p:nvSpPr>
          <p:spPr bwMode="auto">
            <a:xfrm>
              <a:off x="530225" y="5154843"/>
              <a:ext cx="1772331" cy="7886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9" name="Retângulo de cantos arredondados 38">
              <a:extLst>
                <a:ext uri="{FF2B5EF4-FFF2-40B4-BE49-F238E27FC236}">
                  <a16:creationId xmlns:a16="http://schemas.microsoft.com/office/drawing/2014/main" id="{6A0BF810-D542-48F0-A867-72BBD94635AF}"/>
                </a:ext>
              </a:extLst>
            </p:cNvPr>
            <p:cNvSpPr/>
            <p:nvPr/>
          </p:nvSpPr>
          <p:spPr bwMode="auto">
            <a:xfrm>
              <a:off x="1270776" y="4928749"/>
              <a:ext cx="1428405" cy="5107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30727" name="Imagem 1">
            <a:extLst>
              <a:ext uri="{FF2B5EF4-FFF2-40B4-BE49-F238E27FC236}">
                <a16:creationId xmlns:a16="http://schemas.microsoft.com/office/drawing/2014/main" id="{49BFA4A8-D3B6-42BE-8241-589AD9B68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49852"/>
          <a:stretch>
            <a:fillRect/>
          </a:stretch>
        </p:blipFill>
        <p:spPr bwMode="auto">
          <a:xfrm>
            <a:off x="6470650" y="1838325"/>
            <a:ext cx="7969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8" name="Agrupar 3">
            <a:extLst>
              <a:ext uri="{FF2B5EF4-FFF2-40B4-BE49-F238E27FC236}">
                <a16:creationId xmlns:a16="http://schemas.microsoft.com/office/drawing/2014/main" id="{B745468C-4904-4B63-8DB5-CE7987BB7B88}"/>
              </a:ext>
            </a:extLst>
          </p:cNvPr>
          <p:cNvGrpSpPr>
            <a:grpSpLocks/>
          </p:cNvGrpSpPr>
          <p:nvPr/>
        </p:nvGrpSpPr>
        <p:grpSpPr bwMode="auto">
          <a:xfrm>
            <a:off x="7388225" y="515938"/>
            <a:ext cx="1281113" cy="1928812"/>
            <a:chOff x="4431323" y="951218"/>
            <a:chExt cx="1280161" cy="1928485"/>
          </a:xfrm>
        </p:grpSpPr>
        <p:pic>
          <p:nvPicPr>
            <p:cNvPr id="30760" name="Imagem 2">
              <a:extLst>
                <a:ext uri="{FF2B5EF4-FFF2-40B4-BE49-F238E27FC236}">
                  <a16:creationId xmlns:a16="http://schemas.microsoft.com/office/drawing/2014/main" id="{E0BCB9D4-1B26-4323-9403-C58882C0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1" name="Picture 2" descr="Resultado de imagem para LOGO WHATS APP">
              <a:extLst>
                <a:ext uri="{FF2B5EF4-FFF2-40B4-BE49-F238E27FC236}">
                  <a16:creationId xmlns:a16="http://schemas.microsoft.com/office/drawing/2014/main" id="{9CDCDA89-D89B-4CED-A681-DB0E042D8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9" name="Picture 2" descr="Resultado de imagem para LOGO WHATS APP">
            <a:extLst>
              <a:ext uri="{FF2B5EF4-FFF2-40B4-BE49-F238E27FC236}">
                <a16:creationId xmlns:a16="http://schemas.microsoft.com/office/drawing/2014/main" id="{EF1DA5B8-331F-4041-9B7A-1949EC3C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1727200"/>
            <a:ext cx="520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0" name="Agrupar 6">
            <a:extLst>
              <a:ext uri="{FF2B5EF4-FFF2-40B4-BE49-F238E27FC236}">
                <a16:creationId xmlns:a16="http://schemas.microsoft.com/office/drawing/2014/main" id="{BB9CB355-51E8-4A95-A43F-F194232D2B7B}"/>
              </a:ext>
            </a:extLst>
          </p:cNvPr>
          <p:cNvGrpSpPr>
            <a:grpSpLocks/>
          </p:cNvGrpSpPr>
          <p:nvPr/>
        </p:nvGrpSpPr>
        <p:grpSpPr bwMode="auto">
          <a:xfrm>
            <a:off x="9085263" y="515938"/>
            <a:ext cx="1279525" cy="1928812"/>
            <a:chOff x="4431323" y="951218"/>
            <a:chExt cx="1280161" cy="1928485"/>
          </a:xfrm>
        </p:grpSpPr>
        <p:pic>
          <p:nvPicPr>
            <p:cNvPr id="30758" name="Imagem 7">
              <a:extLst>
                <a:ext uri="{FF2B5EF4-FFF2-40B4-BE49-F238E27FC236}">
                  <a16:creationId xmlns:a16="http://schemas.microsoft.com/office/drawing/2014/main" id="{5C229B17-E798-474C-9DAA-DF178A86B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9" name="Picture 2" descr="Resultado de imagem para LOGO WHATS APP">
              <a:extLst>
                <a:ext uri="{FF2B5EF4-FFF2-40B4-BE49-F238E27FC236}">
                  <a16:creationId xmlns:a16="http://schemas.microsoft.com/office/drawing/2014/main" id="{F8710ADD-A802-4ED4-A5FB-6A078FFB2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1" name="Agrupar 9">
            <a:extLst>
              <a:ext uri="{FF2B5EF4-FFF2-40B4-BE49-F238E27FC236}">
                <a16:creationId xmlns:a16="http://schemas.microsoft.com/office/drawing/2014/main" id="{43EA638A-04FD-4E7C-B909-6C50FA9FEEB3}"/>
              </a:ext>
            </a:extLst>
          </p:cNvPr>
          <p:cNvGrpSpPr>
            <a:grpSpLocks/>
          </p:cNvGrpSpPr>
          <p:nvPr/>
        </p:nvGrpSpPr>
        <p:grpSpPr bwMode="auto">
          <a:xfrm>
            <a:off x="10525125" y="1398588"/>
            <a:ext cx="1279525" cy="1928812"/>
            <a:chOff x="4431323" y="951218"/>
            <a:chExt cx="1280161" cy="1928485"/>
          </a:xfrm>
        </p:grpSpPr>
        <p:pic>
          <p:nvPicPr>
            <p:cNvPr id="30756" name="Imagem 10">
              <a:extLst>
                <a:ext uri="{FF2B5EF4-FFF2-40B4-BE49-F238E27FC236}">
                  <a16:creationId xmlns:a16="http://schemas.microsoft.com/office/drawing/2014/main" id="{5EEA0785-DDEF-46DB-8C82-CCD2F53CB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7" name="Picture 2" descr="Resultado de imagem para LOGO WHATS APP">
              <a:extLst>
                <a:ext uri="{FF2B5EF4-FFF2-40B4-BE49-F238E27FC236}">
                  <a16:creationId xmlns:a16="http://schemas.microsoft.com/office/drawing/2014/main" id="{D6D55047-5701-468F-BFA8-AFA827234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2" name="Agrupar 12">
            <a:extLst>
              <a:ext uri="{FF2B5EF4-FFF2-40B4-BE49-F238E27FC236}">
                <a16:creationId xmlns:a16="http://schemas.microsoft.com/office/drawing/2014/main" id="{3B393060-1CD5-4CB1-9B99-2B5BBAFCD98F}"/>
              </a:ext>
            </a:extLst>
          </p:cNvPr>
          <p:cNvGrpSpPr>
            <a:grpSpLocks/>
          </p:cNvGrpSpPr>
          <p:nvPr/>
        </p:nvGrpSpPr>
        <p:grpSpPr bwMode="auto">
          <a:xfrm>
            <a:off x="10550525" y="3327400"/>
            <a:ext cx="1281113" cy="1927225"/>
            <a:chOff x="4431323" y="951218"/>
            <a:chExt cx="1280161" cy="1928485"/>
          </a:xfrm>
        </p:grpSpPr>
        <p:pic>
          <p:nvPicPr>
            <p:cNvPr id="30754" name="Imagem 13">
              <a:extLst>
                <a:ext uri="{FF2B5EF4-FFF2-40B4-BE49-F238E27FC236}">
                  <a16:creationId xmlns:a16="http://schemas.microsoft.com/office/drawing/2014/main" id="{851F77F4-A91F-4F6B-AB67-A77B4962B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5" name="Picture 2" descr="Resultado de imagem para LOGO WHATS APP">
              <a:extLst>
                <a:ext uri="{FF2B5EF4-FFF2-40B4-BE49-F238E27FC236}">
                  <a16:creationId xmlns:a16="http://schemas.microsoft.com/office/drawing/2014/main" id="{1B80B711-8C17-48A6-BD05-34D8169C8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3" name="Agrupar 15">
            <a:extLst>
              <a:ext uri="{FF2B5EF4-FFF2-40B4-BE49-F238E27FC236}">
                <a16:creationId xmlns:a16="http://schemas.microsoft.com/office/drawing/2014/main" id="{4DE36FB3-22B8-4949-A5F1-E4248BE40834}"/>
              </a:ext>
            </a:extLst>
          </p:cNvPr>
          <p:cNvGrpSpPr>
            <a:grpSpLocks/>
          </p:cNvGrpSpPr>
          <p:nvPr/>
        </p:nvGrpSpPr>
        <p:grpSpPr bwMode="auto">
          <a:xfrm>
            <a:off x="8058150" y="4138613"/>
            <a:ext cx="1281113" cy="1928812"/>
            <a:chOff x="4431323" y="951218"/>
            <a:chExt cx="1280161" cy="1928485"/>
          </a:xfrm>
        </p:grpSpPr>
        <p:pic>
          <p:nvPicPr>
            <p:cNvPr id="30752" name="Imagem 16">
              <a:extLst>
                <a:ext uri="{FF2B5EF4-FFF2-40B4-BE49-F238E27FC236}">
                  <a16:creationId xmlns:a16="http://schemas.microsoft.com/office/drawing/2014/main" id="{77D57E87-3AA2-4059-833F-348EA59B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3" name="Picture 2" descr="Resultado de imagem para LOGO WHATS APP">
              <a:extLst>
                <a:ext uri="{FF2B5EF4-FFF2-40B4-BE49-F238E27FC236}">
                  <a16:creationId xmlns:a16="http://schemas.microsoft.com/office/drawing/2014/main" id="{E032075B-1440-47FB-8CCE-7BAA15C2B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4" name="Agrupar 18">
            <a:extLst>
              <a:ext uri="{FF2B5EF4-FFF2-40B4-BE49-F238E27FC236}">
                <a16:creationId xmlns:a16="http://schemas.microsoft.com/office/drawing/2014/main" id="{F4CB425D-9D71-45FF-827D-A77637497A16}"/>
              </a:ext>
            </a:extLst>
          </p:cNvPr>
          <p:cNvGrpSpPr>
            <a:grpSpLocks/>
          </p:cNvGrpSpPr>
          <p:nvPr/>
        </p:nvGrpSpPr>
        <p:grpSpPr bwMode="auto">
          <a:xfrm>
            <a:off x="6673850" y="3492500"/>
            <a:ext cx="1279525" cy="1928813"/>
            <a:chOff x="4431323" y="951218"/>
            <a:chExt cx="1280161" cy="1928485"/>
          </a:xfrm>
        </p:grpSpPr>
        <p:pic>
          <p:nvPicPr>
            <p:cNvPr id="30750" name="Imagem 19">
              <a:extLst>
                <a:ext uri="{FF2B5EF4-FFF2-40B4-BE49-F238E27FC236}">
                  <a16:creationId xmlns:a16="http://schemas.microsoft.com/office/drawing/2014/main" id="{F5A1B2E5-7885-44D2-B435-460A9766D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6" r="72025" b="24133"/>
            <a:stretch>
              <a:fillRect/>
            </a:stretch>
          </p:blipFill>
          <p:spPr bwMode="auto">
            <a:xfrm>
              <a:off x="4431323" y="1093904"/>
              <a:ext cx="983291" cy="17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1" name="Picture 2" descr="Resultado de imagem para LOGO WHATS APP">
              <a:extLst>
                <a:ext uri="{FF2B5EF4-FFF2-40B4-BE49-F238E27FC236}">
                  <a16:creationId xmlns:a16="http://schemas.microsoft.com/office/drawing/2014/main" id="{9F6690A3-64EA-44B7-B477-A0B08EAA3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826" y="951218"/>
              <a:ext cx="519658" cy="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35" name="Imagem 21">
            <a:extLst>
              <a:ext uri="{FF2B5EF4-FFF2-40B4-BE49-F238E27FC236}">
                <a16:creationId xmlns:a16="http://schemas.microsoft.com/office/drawing/2014/main" id="{5FFAAE8D-D04A-4431-8288-F624CB9D8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49852"/>
          <a:stretch>
            <a:fillRect/>
          </a:stretch>
        </p:blipFill>
        <p:spPr bwMode="auto">
          <a:xfrm>
            <a:off x="9531350" y="4422775"/>
            <a:ext cx="7969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2" descr="Resultado de imagem para LOGO WHATS APP">
            <a:extLst>
              <a:ext uri="{FF2B5EF4-FFF2-40B4-BE49-F238E27FC236}">
                <a16:creationId xmlns:a16="http://schemas.microsoft.com/office/drawing/2014/main" id="{F0DB6FB0-4719-420B-8C2C-BF8108EC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4079875"/>
            <a:ext cx="520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CaixaDeTexto 5">
            <a:extLst>
              <a:ext uri="{FF2B5EF4-FFF2-40B4-BE49-F238E27FC236}">
                <a16:creationId xmlns:a16="http://schemas.microsoft.com/office/drawing/2014/main" id="{76C2C616-F2B6-4D73-82F2-EAB18A102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7025" y="1236663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Irmão</a:t>
            </a:r>
          </a:p>
          <a:p>
            <a:pPr eaLnBrk="1" hangingPunct="1"/>
            <a:endParaRPr lang="pt-BR" altLang="en-US" b="1">
              <a:latin typeface="Century Gothic" panose="020B0502020202020204" pitchFamily="34" charset="0"/>
            </a:endParaRPr>
          </a:p>
        </p:txBody>
      </p:sp>
      <p:sp>
        <p:nvSpPr>
          <p:cNvPr id="30738" name="CaixaDeTexto 25">
            <a:extLst>
              <a:ext uri="{FF2B5EF4-FFF2-40B4-BE49-F238E27FC236}">
                <a16:creationId xmlns:a16="http://schemas.microsoft.com/office/drawing/2014/main" id="{15E6C0BD-41A3-4E45-96EC-48AF7DF55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8263" y="300038"/>
            <a:ext cx="1274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  Cônjuge</a:t>
            </a:r>
          </a:p>
          <a:p>
            <a:pPr eaLnBrk="1" hangingPunct="1"/>
            <a:endParaRPr lang="pt-BR" altLang="en-US" b="1">
              <a:latin typeface="Century Gothic" panose="020B0502020202020204" pitchFamily="34" charset="0"/>
            </a:endParaRPr>
          </a:p>
        </p:txBody>
      </p:sp>
      <p:sp>
        <p:nvSpPr>
          <p:cNvPr id="30739" name="CaixaDeTexto 26">
            <a:extLst>
              <a:ext uri="{FF2B5EF4-FFF2-40B4-BE49-F238E27FC236}">
                <a16:creationId xmlns:a16="http://schemas.microsoft.com/office/drawing/2014/main" id="{42698DAB-A6D4-4E45-B9D1-000FE7BF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0" y="382588"/>
            <a:ext cx="1220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b="1">
                <a:latin typeface="Century Gothic" panose="020B0502020202020204" pitchFamily="34" charset="0"/>
              </a:rPr>
              <a:t>Amigo 2</a:t>
            </a:r>
          </a:p>
        </p:txBody>
      </p:sp>
      <p:sp>
        <p:nvSpPr>
          <p:cNvPr id="30740" name="CaixaDeTexto 27">
            <a:extLst>
              <a:ext uri="{FF2B5EF4-FFF2-40B4-BE49-F238E27FC236}">
                <a16:creationId xmlns:a16="http://schemas.microsoft.com/office/drawing/2014/main" id="{FB21825D-B362-4E68-816F-879F36CC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3" y="1517650"/>
            <a:ext cx="1122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Amigo 3</a:t>
            </a:r>
          </a:p>
        </p:txBody>
      </p:sp>
      <p:sp>
        <p:nvSpPr>
          <p:cNvPr id="30741" name="CaixaDeTexto 28">
            <a:extLst>
              <a:ext uri="{FF2B5EF4-FFF2-40B4-BE49-F238E27FC236}">
                <a16:creationId xmlns:a16="http://schemas.microsoft.com/office/drawing/2014/main" id="{732A18EB-20AD-45B4-8DD4-D0DB972D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81375"/>
            <a:ext cx="1122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Amigo 2</a:t>
            </a:r>
          </a:p>
        </p:txBody>
      </p:sp>
      <p:sp>
        <p:nvSpPr>
          <p:cNvPr id="30742" name="CaixaDeTexto 29">
            <a:extLst>
              <a:ext uri="{FF2B5EF4-FFF2-40B4-BE49-F238E27FC236}">
                <a16:creationId xmlns:a16="http://schemas.microsoft.com/office/drawing/2014/main" id="{5F693972-82D2-413A-8447-3176C8DE8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3" y="3960813"/>
            <a:ext cx="1122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Amigo 1</a:t>
            </a:r>
          </a:p>
        </p:txBody>
      </p:sp>
      <p:sp>
        <p:nvSpPr>
          <p:cNvPr id="30743" name="CaixaDeTexto 30">
            <a:extLst>
              <a:ext uri="{FF2B5EF4-FFF2-40B4-BE49-F238E27FC236}">
                <a16:creationId xmlns:a16="http://schemas.microsoft.com/office/drawing/2014/main" id="{30A1F669-DD9B-4FD5-908F-8FA0E8A5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150" y="4151313"/>
            <a:ext cx="488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Tia</a:t>
            </a:r>
          </a:p>
        </p:txBody>
      </p:sp>
      <p:sp>
        <p:nvSpPr>
          <p:cNvPr id="30744" name="CaixaDeTexto 31">
            <a:extLst>
              <a:ext uri="{FF2B5EF4-FFF2-40B4-BE49-F238E27FC236}">
                <a16:creationId xmlns:a16="http://schemas.microsoft.com/office/drawing/2014/main" id="{A2DE2B4F-2126-4C12-B947-4BF2CBCF8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400" y="3208338"/>
            <a:ext cx="690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latin typeface="Century Gothic" panose="020B0502020202020204" pitchFamily="34" charset="0"/>
              </a:rPr>
              <a:t>Irmã</a:t>
            </a:r>
          </a:p>
          <a:p>
            <a:pPr eaLnBrk="1" hangingPunct="1"/>
            <a:endParaRPr lang="pt-BR" altLang="en-US" b="1">
              <a:latin typeface="Century Gothic" panose="020B0502020202020204" pitchFamily="34" charset="0"/>
            </a:endParaRPr>
          </a:p>
        </p:txBody>
      </p:sp>
      <p:pic>
        <p:nvPicPr>
          <p:cNvPr id="30745" name="Picture 2" descr="Resultado de imagem para LOGO WHATS APP">
            <a:extLst>
              <a:ext uri="{FF2B5EF4-FFF2-40B4-BE49-F238E27FC236}">
                <a16:creationId xmlns:a16="http://schemas.microsoft.com/office/drawing/2014/main" id="{A63EFA4D-CEB6-45A7-8F5D-FA8C668D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2468563"/>
            <a:ext cx="1292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CaixaDeTexto 21">
            <a:extLst>
              <a:ext uri="{FF2B5EF4-FFF2-40B4-BE49-F238E27FC236}">
                <a16:creationId xmlns:a16="http://schemas.microsoft.com/office/drawing/2014/main" id="{0DDBC433-FC39-44E6-A172-8568BC3F0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391150"/>
            <a:ext cx="2468562" cy="9699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1900" b="1">
                <a:solidFill>
                  <a:schemeClr val="bg1"/>
                </a:solidFill>
                <a:latin typeface="Century Gothic" panose="020B0502020202020204" pitchFamily="34" charset="0"/>
              </a:rPr>
              <a:t>Lucro como</a:t>
            </a:r>
            <a:br>
              <a:rPr lang="pt-BR" altLang="en-US" sz="19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1900" b="1">
                <a:solidFill>
                  <a:schemeClr val="bg1"/>
                </a:solidFill>
                <a:latin typeface="Century Gothic" panose="020B0502020202020204" pitchFamily="34" charset="0"/>
              </a:rPr>
              <a:t>SUPERVISOR (50%)</a:t>
            </a:r>
            <a:br>
              <a:rPr lang="pt-BR" altLang="en-US" sz="1900" b="1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altLang="en-US" sz="1900" b="1">
                <a:solidFill>
                  <a:schemeClr val="bg1"/>
                </a:solidFill>
                <a:latin typeface="Century Gothic" panose="020B0502020202020204" pitchFamily="34" charset="0"/>
              </a:rPr>
              <a:t> aprox. R$ 100,00</a:t>
            </a:r>
          </a:p>
        </p:txBody>
      </p:sp>
      <p:sp>
        <p:nvSpPr>
          <p:cNvPr id="45" name="Estrela de 7 Pontos 44">
            <a:extLst>
              <a:ext uri="{FF2B5EF4-FFF2-40B4-BE49-F238E27FC236}">
                <a16:creationId xmlns:a16="http://schemas.microsoft.com/office/drawing/2014/main" id="{4D223063-1ACF-476B-B55E-9140AA8545A9}"/>
              </a:ext>
            </a:extLst>
          </p:cNvPr>
          <p:cNvSpPr/>
          <p:nvPr/>
        </p:nvSpPr>
        <p:spPr>
          <a:xfrm>
            <a:off x="2311400" y="3208338"/>
            <a:ext cx="1014413" cy="8985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748" name="CaixaDeTexto 45">
            <a:extLst>
              <a:ext uri="{FF2B5EF4-FFF2-40B4-BE49-F238E27FC236}">
                <a16:creationId xmlns:a16="http://schemas.microsoft.com/office/drawing/2014/main" id="{43BBE2EC-5AD8-4FC7-B69B-60E4233D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337502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b="1">
                <a:solidFill>
                  <a:schemeClr val="bg1"/>
                </a:solidFill>
              </a:rPr>
              <a:t>15%</a:t>
            </a:r>
            <a:br>
              <a:rPr lang="pt-BR" altLang="en-US" b="1">
                <a:solidFill>
                  <a:schemeClr val="bg1"/>
                </a:solidFill>
              </a:rPr>
            </a:br>
            <a:r>
              <a:rPr lang="pt-BR" altLang="en-US" b="1">
                <a:solidFill>
                  <a:schemeClr val="bg1"/>
                </a:solidFill>
              </a:rPr>
              <a:t>Off</a:t>
            </a:r>
          </a:p>
        </p:txBody>
      </p:sp>
      <p:sp>
        <p:nvSpPr>
          <p:cNvPr id="30749" name="CaixaDeTexto 35">
            <a:extLst>
              <a:ext uri="{FF2B5EF4-FFF2-40B4-BE49-F238E27FC236}">
                <a16:creationId xmlns:a16="http://schemas.microsoft.com/office/drawing/2014/main" id="{4BA12570-DDBE-481A-B495-4A71EB24B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75" y="3548063"/>
            <a:ext cx="979488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400"/>
              <a:t>Você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6" grpId="0" animBg="1"/>
    </p:bld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21895</TotalTime>
  <Words>1013</Words>
  <Application>Microsoft Office PowerPoint</Application>
  <PresentationFormat>Widescreen</PresentationFormat>
  <Paragraphs>180</Paragraphs>
  <Slides>18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Wingdings 3</vt:lpstr>
      <vt:lpstr>Cacho</vt:lpstr>
      <vt:lpstr>ESTRUTURA DO GRUPO DE10DIAS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 DO FLUXO (ESTEIRA)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delubio hungria</dc:creator>
  <cp:lastModifiedBy>Fernando Arruda</cp:lastModifiedBy>
  <cp:revision>336</cp:revision>
  <dcterms:created xsi:type="dcterms:W3CDTF">2020-01-16T22:30:40Z</dcterms:created>
  <dcterms:modified xsi:type="dcterms:W3CDTF">2024-11-19T23:32:06Z</dcterms:modified>
</cp:coreProperties>
</file>