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57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33"/>
  </p:normalViewPr>
  <p:slideViewPr>
    <p:cSldViewPr snapToGrid="0">
      <p:cViewPr varScale="1">
        <p:scale>
          <a:sx n="121" d="100"/>
          <a:sy n="121" d="100"/>
        </p:scale>
        <p:origin x="200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slide" Target="slides/slide4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7/22/2024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7/22/2024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7/22/2024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7/22/2024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7/22/2024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7/22/2024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2.pn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image" Target="../media/image3.pn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Relationship Id="rId6" Type="http://schemas.openxmlformats.org/officeDocument/2006/relationships/image" Target="../media/image5.jpeg" /><Relationship Id="rId5" Type="http://schemas.openxmlformats.org/officeDocument/2006/relationships/image" Target="../media/image4.jpeg" /><Relationship Id="rId4" Type="http://schemas.openxmlformats.org/officeDocument/2006/relationships/image" Target="../media/image3.png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 /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7.jpeg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Relationship Id="rId5" Type="http://schemas.openxmlformats.org/officeDocument/2006/relationships/image" Target="../media/image6.jpeg" /><Relationship Id="rId4" Type="http://schemas.openxmlformats.org/officeDocument/2006/relationships/image" Target="../media/image3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C393EB0-C44D-41D2-BEF6-291E434068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7F47B0A-40EE-41EA-815D-384670FF1A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3AC9E88-695B-421A-B3FF-5BC41EF58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C5A7D586-7678-4F41-A289-1F83BB95FD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88A7F60-B102-433E-BE45-95BBC58281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8123" y="0"/>
            <a:ext cx="463972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hand holding a plastic cup with a straw&#10;&#10;Description automatically generated">
            <a:extLst>
              <a:ext uri="{FF2B5EF4-FFF2-40B4-BE49-F238E27FC236}">
                <a16:creationId xmlns:a16="http://schemas.microsoft.com/office/drawing/2014/main" id="{D29B3578-E635-FFBE-6C13-3FB4617919A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15475"/>
          <a:stretch/>
        </p:blipFill>
        <p:spPr>
          <a:xfrm>
            <a:off x="1007761" y="227"/>
            <a:ext cx="5740362" cy="685800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3153C0C7-BA84-429D-A533-F021A955BD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4D24C2-EA36-8FE3-80FE-1302822FF2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08739" y="3428998"/>
            <a:ext cx="2863229" cy="2268559"/>
          </a:xfrm>
        </p:spPr>
        <p:txBody>
          <a:bodyPr>
            <a:normAutofit/>
          </a:bodyPr>
          <a:lstStyle/>
          <a:p>
            <a:endParaRPr lang="en-US" sz="36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20D64EC-C0BF-4228-85C3-76D9D1518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0F072A14-7BC4-9A85-6811-53D60563065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87109" y="131625"/>
            <a:ext cx="3706488" cy="6589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517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D8B8BFF-ABC6-4302-9767-D2ADEE381F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5F431FD-989C-4F7B-9EF1-BDED51AED4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BB17FFD2-DBC7-4ABB-B2A0-7E18EC1B80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FFF3F7-4395-4F19-BC12-8940796BE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2806DFD-E192-42CC-B190-3C4C95B8FF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85906" y="0"/>
            <a:ext cx="10906093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215DBB-9625-B1C9-290F-C598B23C4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0469" y="481337"/>
            <a:ext cx="8006760" cy="1518934"/>
          </a:xfrm>
        </p:spPr>
        <p:txBody>
          <a:bodyPr anchor="t">
            <a:normAutofit/>
          </a:bodyPr>
          <a:lstStyle/>
          <a:p>
            <a:pPr algn="ctr"/>
            <a:r>
              <a:rPr lang="en-US" sz="5000" b="1" dirty="0">
                <a:solidFill>
                  <a:schemeClr val="tx2"/>
                </a:solidFill>
              </a:rPr>
              <a:t>PROJETO HYPEDRINK PARA ACADEMIAS </a:t>
            </a:r>
          </a:p>
        </p:txBody>
      </p:sp>
      <p:sp>
        <p:nvSpPr>
          <p:cNvPr id="18" name="Right Triangle 17">
            <a:extLst>
              <a:ext uri="{FF2B5EF4-FFF2-40B4-BE49-F238E27FC236}">
                <a16:creationId xmlns:a16="http://schemas.microsoft.com/office/drawing/2014/main" id="{0BFD2628-8E1E-4A9C-8CC0-A043326831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809734" y="808056"/>
            <a:ext cx="239869" cy="239869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DAC2BD-4FDD-D48F-76BF-D69F61919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9493" y="2470906"/>
            <a:ext cx="8006760" cy="3502235"/>
          </a:xfrm>
        </p:spPr>
        <p:txBody>
          <a:bodyPr anchor="ctr">
            <a:norm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VOCE GOSTARIA DE TIRAR SEU ALUGUEL ?</a:t>
            </a:r>
          </a:p>
          <a:p>
            <a:endParaRPr lang="en-US" b="1" dirty="0">
              <a:solidFill>
                <a:schemeClr val="tx2"/>
              </a:solidFill>
            </a:endParaRPr>
          </a:p>
          <a:p>
            <a:r>
              <a:rPr lang="en-US" b="1" dirty="0">
                <a:solidFill>
                  <a:schemeClr val="tx2"/>
                </a:solidFill>
              </a:rPr>
              <a:t>ABRA SUA CALCULADORA </a:t>
            </a:r>
          </a:p>
          <a:p>
            <a:endParaRPr lang="en-US" b="1" dirty="0">
              <a:solidFill>
                <a:schemeClr val="tx2"/>
              </a:solidFill>
            </a:endParaRPr>
          </a:p>
          <a:p>
            <a:r>
              <a:rPr lang="en-US" b="1" dirty="0">
                <a:solidFill>
                  <a:schemeClr val="tx2"/>
                </a:solidFill>
              </a:rPr>
              <a:t>550 BEBIDAS X R$23,00  </a:t>
            </a:r>
            <a:r>
              <a:rPr lang="en-US" b="1" dirty="0" err="1">
                <a:solidFill>
                  <a:schemeClr val="tx2"/>
                </a:solidFill>
              </a:rPr>
              <a:t>te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dá</a:t>
            </a:r>
            <a:r>
              <a:rPr lang="en-US" b="1" dirty="0">
                <a:solidFill>
                  <a:schemeClr val="tx2"/>
                </a:solidFill>
              </a:rPr>
              <a:t> R$12.650,00</a:t>
            </a:r>
          </a:p>
          <a:p>
            <a:pPr marL="0" indent="0">
              <a:buNone/>
            </a:pPr>
            <a:r>
              <a:rPr lang="en-US" b="1" baseline="-25000" dirty="0">
                <a:solidFill>
                  <a:schemeClr val="tx2"/>
                </a:solidFill>
              </a:rPr>
              <a:t> 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0DAE048-BF8A-4A95-8DBC-D3A926B94C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71960" y="0"/>
            <a:ext cx="32004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" name="Content Placeholder 4" descr="A screenshot of a menu&#10;&#10;Description automatically generated">
            <a:extLst>
              <a:ext uri="{FF2B5EF4-FFF2-40B4-BE49-F238E27FC236}">
                <a16:creationId xmlns:a16="http://schemas.microsoft.com/office/drawing/2014/main" id="{492F5D02-D479-100D-32F7-CA164B17116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8967"/>
          <a:stretch/>
        </p:blipFill>
        <p:spPr>
          <a:xfrm>
            <a:off x="7584913" y="4298825"/>
            <a:ext cx="4126181" cy="2393044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6" name="Picture 5" descr="A screen shot of a calculator&#10;&#10;Description automatically generated">
            <a:extLst>
              <a:ext uri="{FF2B5EF4-FFF2-40B4-BE49-F238E27FC236}">
                <a16:creationId xmlns:a16="http://schemas.microsoft.com/office/drawing/2014/main" id="{E6E19067-7E9C-1EF1-880B-79DCF693C2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45934" y="3204381"/>
            <a:ext cx="724687" cy="1227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3329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70108" y="985292"/>
            <a:ext cx="1345319" cy="1345319"/>
          </a:xfrm>
          <a:prstGeom prst="ellipse">
            <a:avLst/>
          </a:prstGeom>
          <a:solidFill>
            <a:schemeClr val="accent1">
              <a:lumMod val="40000"/>
              <a:lumOff val="6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60B620B-3E81-4075-BC12-D4FB3E299C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" y="0"/>
            <a:ext cx="12189867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AD2DC1C-375B-DEFC-5102-3EBE719B5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5760" y="-504688"/>
            <a:ext cx="9314239" cy="1308063"/>
          </a:xfrm>
        </p:spPr>
        <p:txBody>
          <a:bodyPr anchor="b">
            <a:normAutofit/>
          </a:bodyPr>
          <a:lstStyle/>
          <a:p>
            <a:pPr algn="l"/>
            <a:r>
              <a:rPr lang="en-US" sz="3200" b="1" dirty="0">
                <a:solidFill>
                  <a:srgbClr val="1F2D29"/>
                </a:solidFill>
              </a:rPr>
              <a:t>TE INTERESSA TIRAR O SEU ALUGUEL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AC09E5-394C-F56D-7D69-87139CAA82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9026" y="985291"/>
            <a:ext cx="9090973" cy="5348696"/>
          </a:xfrm>
        </p:spPr>
        <p:txBody>
          <a:bodyPr anchor="t">
            <a:normAutofit fontScale="92500"/>
          </a:bodyPr>
          <a:lstStyle/>
          <a:p>
            <a:r>
              <a:rPr lang="en-US" sz="1800" b="1" dirty="0">
                <a:solidFill>
                  <a:srgbClr val="1F2D29"/>
                </a:solidFill>
              </a:rPr>
              <a:t>PARA ESSE LOTE DE BEBIDAS VOCE VAI INVESTIR R$5,800 EM PRODUTOS NA HERBALIFE  , o capital de </a:t>
            </a:r>
            <a:r>
              <a:rPr lang="en-US" sz="1800" b="1" dirty="0" err="1">
                <a:solidFill>
                  <a:srgbClr val="1F2D29"/>
                </a:solidFill>
              </a:rPr>
              <a:t>giro</a:t>
            </a:r>
            <a:r>
              <a:rPr lang="en-US" sz="1800" b="1" dirty="0">
                <a:solidFill>
                  <a:srgbClr val="1F2D29"/>
                </a:solidFill>
              </a:rPr>
              <a:t> voce </a:t>
            </a:r>
            <a:r>
              <a:rPr lang="en-US" sz="1800" b="1" dirty="0" err="1">
                <a:solidFill>
                  <a:srgbClr val="1F2D29"/>
                </a:solidFill>
              </a:rPr>
              <a:t>pode</a:t>
            </a:r>
            <a:r>
              <a:rPr lang="en-US" sz="1800" b="1" dirty="0">
                <a:solidFill>
                  <a:srgbClr val="1F2D29"/>
                </a:solidFill>
              </a:rPr>
              <a:t> usar o </a:t>
            </a:r>
            <a:r>
              <a:rPr lang="en-US" sz="1800" b="1" dirty="0" err="1">
                <a:solidFill>
                  <a:srgbClr val="1F2D29"/>
                </a:solidFill>
              </a:rPr>
              <a:t>cartao</a:t>
            </a:r>
            <a:r>
              <a:rPr lang="en-US" sz="1800" b="1" dirty="0">
                <a:solidFill>
                  <a:srgbClr val="1F2D29"/>
                </a:solidFill>
              </a:rPr>
              <a:t> e divider </a:t>
            </a:r>
            <a:r>
              <a:rPr lang="en-US" sz="1800" b="1" dirty="0" err="1">
                <a:solidFill>
                  <a:srgbClr val="1F2D29"/>
                </a:solidFill>
              </a:rPr>
              <a:t>em</a:t>
            </a:r>
            <a:r>
              <a:rPr lang="en-US" sz="1800" b="1" dirty="0">
                <a:solidFill>
                  <a:srgbClr val="1F2D29"/>
                </a:solidFill>
              </a:rPr>
              <a:t> 5 X </a:t>
            </a:r>
          </a:p>
          <a:p>
            <a:r>
              <a:rPr lang="en-US" sz="1800" b="1" dirty="0">
                <a:solidFill>
                  <a:srgbClr val="1F2D29"/>
                </a:solidFill>
              </a:rPr>
              <a:t>DIMINUI R$12.650,00( VALOR CHEIO ) – R$5.800,00( CUSTO PRODUTO ) = R$6.850,00 </a:t>
            </a:r>
          </a:p>
          <a:p>
            <a:r>
              <a:rPr lang="en-US" sz="1800" b="1" dirty="0">
                <a:solidFill>
                  <a:srgbClr val="1F2D29"/>
                </a:solidFill>
              </a:rPr>
              <a:t>O VALOR INVESTIDO PODE DER DIVIDIDO EM 5 X</a:t>
            </a:r>
          </a:p>
          <a:p>
            <a:r>
              <a:rPr lang="en-US" sz="1800" b="1" dirty="0">
                <a:solidFill>
                  <a:srgbClr val="1F2D29"/>
                </a:solidFill>
              </a:rPr>
              <a:t>Voce </a:t>
            </a:r>
            <a:r>
              <a:rPr lang="en-US" sz="1800" b="1" dirty="0" err="1">
                <a:solidFill>
                  <a:srgbClr val="1F2D29"/>
                </a:solidFill>
              </a:rPr>
              <a:t>vai</a:t>
            </a:r>
            <a:r>
              <a:rPr lang="en-US" sz="1800" b="1" dirty="0">
                <a:solidFill>
                  <a:srgbClr val="1F2D29"/>
                </a:solidFill>
              </a:rPr>
              <a:t> </a:t>
            </a:r>
            <a:r>
              <a:rPr lang="en-US" sz="1800" b="1" dirty="0" err="1">
                <a:solidFill>
                  <a:srgbClr val="1F2D29"/>
                </a:solidFill>
              </a:rPr>
              <a:t>tirar</a:t>
            </a:r>
            <a:r>
              <a:rPr lang="en-US" sz="1800" b="1" dirty="0">
                <a:solidFill>
                  <a:srgbClr val="1F2D29"/>
                </a:solidFill>
              </a:rPr>
              <a:t> R$1.000 de </a:t>
            </a:r>
            <a:r>
              <a:rPr lang="en-US" sz="1800" b="1" dirty="0" err="1">
                <a:solidFill>
                  <a:srgbClr val="1F2D29"/>
                </a:solidFill>
              </a:rPr>
              <a:t>descartaveis</a:t>
            </a:r>
            <a:r>
              <a:rPr lang="en-US" sz="1800" b="1" dirty="0">
                <a:solidFill>
                  <a:srgbClr val="1F2D29"/>
                </a:solidFill>
              </a:rPr>
              <a:t> e tera um </a:t>
            </a:r>
            <a:r>
              <a:rPr lang="en-US" sz="3200" b="1" dirty="0" err="1">
                <a:solidFill>
                  <a:srgbClr val="1F2D29"/>
                </a:solidFill>
                <a:highlight>
                  <a:srgbClr val="FF0000"/>
                </a:highlight>
              </a:rPr>
              <a:t>Lucro</a:t>
            </a:r>
            <a:r>
              <a:rPr lang="en-US" sz="3200" b="1" dirty="0">
                <a:solidFill>
                  <a:srgbClr val="1F2D29"/>
                </a:solidFill>
                <a:highlight>
                  <a:srgbClr val="FF0000"/>
                </a:highlight>
              </a:rPr>
              <a:t> </a:t>
            </a:r>
            <a:r>
              <a:rPr lang="en-US" sz="3200" b="1" dirty="0" err="1">
                <a:solidFill>
                  <a:srgbClr val="1F2D29"/>
                </a:solidFill>
                <a:highlight>
                  <a:srgbClr val="FF0000"/>
                </a:highlight>
              </a:rPr>
              <a:t>liquidido</a:t>
            </a:r>
            <a:r>
              <a:rPr lang="en-US" sz="3200" b="1" dirty="0">
                <a:solidFill>
                  <a:srgbClr val="1F2D29"/>
                </a:solidFill>
                <a:highlight>
                  <a:srgbClr val="FF0000"/>
                </a:highlight>
              </a:rPr>
              <a:t>  R$5.850,00</a:t>
            </a:r>
          </a:p>
          <a:p>
            <a:r>
              <a:rPr lang="en-US" sz="1800" b="1" dirty="0">
                <a:solidFill>
                  <a:srgbClr val="1F2D29"/>
                </a:solidFill>
              </a:rPr>
              <a:t>Voce ja </a:t>
            </a:r>
            <a:r>
              <a:rPr lang="en-US" sz="1800" b="1" dirty="0" err="1">
                <a:solidFill>
                  <a:srgbClr val="1F2D29"/>
                </a:solidFill>
              </a:rPr>
              <a:t>tem</a:t>
            </a:r>
            <a:r>
              <a:rPr lang="en-US" sz="1800" b="1" dirty="0">
                <a:solidFill>
                  <a:srgbClr val="1F2D29"/>
                </a:solidFill>
              </a:rPr>
              <a:t> o </a:t>
            </a:r>
            <a:r>
              <a:rPr lang="en-US" sz="1800" b="1" dirty="0" err="1">
                <a:solidFill>
                  <a:srgbClr val="1F2D29"/>
                </a:solidFill>
              </a:rPr>
              <a:t>seu</a:t>
            </a:r>
            <a:r>
              <a:rPr lang="en-US" sz="1800" b="1" dirty="0">
                <a:solidFill>
                  <a:srgbClr val="1F2D29"/>
                </a:solidFill>
              </a:rPr>
              <a:t> ECOSISTEMA </a:t>
            </a:r>
            <a:r>
              <a:rPr lang="en-US" sz="1800" b="1" dirty="0" err="1">
                <a:solidFill>
                  <a:srgbClr val="1F2D29"/>
                </a:solidFill>
              </a:rPr>
              <a:t>aqui</a:t>
            </a:r>
            <a:r>
              <a:rPr lang="en-US" sz="1800" b="1" dirty="0">
                <a:solidFill>
                  <a:srgbClr val="1F2D29"/>
                </a:solidFill>
              </a:rPr>
              <a:t> </a:t>
            </a:r>
            <a:r>
              <a:rPr lang="en-US" sz="1800" b="1" dirty="0" err="1">
                <a:solidFill>
                  <a:srgbClr val="1F2D29"/>
                </a:solidFill>
              </a:rPr>
              <a:t>funcionando</a:t>
            </a:r>
            <a:r>
              <a:rPr lang="en-US" sz="1800" b="1" dirty="0">
                <a:solidFill>
                  <a:srgbClr val="1F2D29"/>
                </a:solidFill>
              </a:rPr>
              <a:t> , </a:t>
            </a:r>
            <a:r>
              <a:rPr lang="en-US" sz="1800" b="1" dirty="0" err="1">
                <a:solidFill>
                  <a:srgbClr val="1F2D29"/>
                </a:solidFill>
              </a:rPr>
              <a:t>não</a:t>
            </a:r>
            <a:r>
              <a:rPr lang="en-US" sz="1800" b="1" dirty="0">
                <a:solidFill>
                  <a:srgbClr val="1F2D29"/>
                </a:solidFill>
              </a:rPr>
              <a:t> tera </a:t>
            </a:r>
            <a:r>
              <a:rPr lang="en-US" sz="1800" b="1" dirty="0" err="1">
                <a:solidFill>
                  <a:srgbClr val="1F2D29"/>
                </a:solidFill>
              </a:rPr>
              <a:t>custo</a:t>
            </a:r>
            <a:r>
              <a:rPr lang="en-US" sz="1800" b="1" dirty="0">
                <a:solidFill>
                  <a:srgbClr val="1F2D29"/>
                </a:solidFill>
              </a:rPr>
              <a:t> extra de </a:t>
            </a:r>
            <a:r>
              <a:rPr lang="en-US" sz="1800" b="1" dirty="0" err="1">
                <a:solidFill>
                  <a:srgbClr val="1F2D29"/>
                </a:solidFill>
              </a:rPr>
              <a:t>energia</a:t>
            </a:r>
            <a:r>
              <a:rPr lang="en-US" sz="1800" b="1" dirty="0">
                <a:solidFill>
                  <a:srgbClr val="1F2D29"/>
                </a:solidFill>
              </a:rPr>
              <a:t> e </a:t>
            </a:r>
            <a:r>
              <a:rPr lang="en-US" sz="1800" b="1" dirty="0" err="1">
                <a:solidFill>
                  <a:srgbClr val="1F2D29"/>
                </a:solidFill>
              </a:rPr>
              <a:t>nem</a:t>
            </a:r>
            <a:r>
              <a:rPr lang="en-US" sz="1800" b="1" dirty="0">
                <a:solidFill>
                  <a:srgbClr val="1F2D29"/>
                </a:solidFill>
              </a:rPr>
              <a:t> nada . VAI AGREGAR ESSA RENDA , para </a:t>
            </a:r>
            <a:r>
              <a:rPr lang="en-US" sz="1800" b="1" dirty="0" err="1">
                <a:solidFill>
                  <a:srgbClr val="1F2D29"/>
                </a:solidFill>
              </a:rPr>
              <a:t>livrar</a:t>
            </a:r>
            <a:r>
              <a:rPr lang="en-US" sz="1800" b="1" dirty="0">
                <a:solidFill>
                  <a:srgbClr val="1F2D29"/>
                </a:solidFill>
              </a:rPr>
              <a:t> </a:t>
            </a:r>
            <a:r>
              <a:rPr lang="en-US" sz="1800" b="1" dirty="0" err="1">
                <a:solidFill>
                  <a:srgbClr val="1F2D29"/>
                </a:solidFill>
              </a:rPr>
              <a:t>aluguel</a:t>
            </a:r>
            <a:r>
              <a:rPr lang="en-US" sz="1800" b="1" dirty="0">
                <a:solidFill>
                  <a:srgbClr val="1F2D29"/>
                </a:solidFill>
              </a:rPr>
              <a:t> </a:t>
            </a:r>
            <a:r>
              <a:rPr lang="en-US" sz="1800" b="1" dirty="0" err="1">
                <a:solidFill>
                  <a:srgbClr val="1F2D29"/>
                </a:solidFill>
              </a:rPr>
              <a:t>ou</a:t>
            </a:r>
            <a:r>
              <a:rPr lang="en-US" sz="1800" b="1" dirty="0">
                <a:solidFill>
                  <a:srgbClr val="1F2D29"/>
                </a:solidFill>
              </a:rPr>
              <a:t> </a:t>
            </a:r>
            <a:r>
              <a:rPr lang="en-US" sz="1800" b="1" dirty="0" err="1">
                <a:solidFill>
                  <a:srgbClr val="1F2D29"/>
                </a:solidFill>
              </a:rPr>
              <a:t>conta</a:t>
            </a:r>
            <a:r>
              <a:rPr lang="en-US" sz="1800" b="1" dirty="0">
                <a:solidFill>
                  <a:srgbClr val="1F2D29"/>
                </a:solidFill>
              </a:rPr>
              <a:t> de luz .</a:t>
            </a:r>
          </a:p>
          <a:p>
            <a:r>
              <a:rPr lang="en-US" sz="1800" b="1" dirty="0" err="1">
                <a:solidFill>
                  <a:srgbClr val="1F2D29"/>
                </a:solidFill>
              </a:rPr>
              <a:t>Vamos</a:t>
            </a:r>
            <a:r>
              <a:rPr lang="en-US" sz="1800" b="1" dirty="0">
                <a:solidFill>
                  <a:srgbClr val="1F2D29"/>
                </a:solidFill>
              </a:rPr>
              <a:t> </a:t>
            </a:r>
            <a:r>
              <a:rPr lang="en-US" sz="1800" b="1" dirty="0" err="1">
                <a:solidFill>
                  <a:srgbClr val="1F2D29"/>
                </a:solidFill>
              </a:rPr>
              <a:t>supor</a:t>
            </a:r>
            <a:r>
              <a:rPr lang="en-US" sz="1800" b="1" dirty="0">
                <a:solidFill>
                  <a:srgbClr val="1F2D29"/>
                </a:solidFill>
              </a:rPr>
              <a:t> que voce </a:t>
            </a:r>
            <a:r>
              <a:rPr lang="en-US" sz="1800" b="1" dirty="0" err="1">
                <a:solidFill>
                  <a:srgbClr val="1F2D29"/>
                </a:solidFill>
              </a:rPr>
              <a:t>leve</a:t>
            </a:r>
            <a:r>
              <a:rPr lang="en-US" sz="1800" b="1" dirty="0">
                <a:solidFill>
                  <a:srgbClr val="1F2D29"/>
                </a:solidFill>
              </a:rPr>
              <a:t> 2 meses para vender , </a:t>
            </a:r>
            <a:r>
              <a:rPr lang="en-US" sz="1800" b="1" dirty="0" err="1">
                <a:solidFill>
                  <a:srgbClr val="1F2D29"/>
                </a:solidFill>
              </a:rPr>
              <a:t>ainda</a:t>
            </a:r>
            <a:r>
              <a:rPr lang="en-US" sz="1800" b="1" dirty="0">
                <a:solidFill>
                  <a:srgbClr val="1F2D29"/>
                </a:solidFill>
              </a:rPr>
              <a:t> sim voce tera um </a:t>
            </a:r>
            <a:r>
              <a:rPr lang="en-US" sz="1800" b="1" dirty="0" err="1">
                <a:solidFill>
                  <a:srgbClr val="1F2D29"/>
                </a:solidFill>
              </a:rPr>
              <a:t>lucro</a:t>
            </a:r>
            <a:r>
              <a:rPr lang="en-US" sz="1800" b="1" dirty="0">
                <a:solidFill>
                  <a:srgbClr val="1F2D29"/>
                </a:solidFill>
              </a:rPr>
              <a:t> de </a:t>
            </a:r>
            <a:r>
              <a:rPr lang="en-US" sz="1800" b="1" dirty="0" err="1">
                <a:solidFill>
                  <a:srgbClr val="1F2D29"/>
                </a:solidFill>
              </a:rPr>
              <a:t>aproximadamente</a:t>
            </a:r>
            <a:r>
              <a:rPr lang="en-US" sz="1800" b="1" dirty="0">
                <a:solidFill>
                  <a:srgbClr val="1F2D29"/>
                </a:solidFill>
              </a:rPr>
              <a:t> R$ 3.000,00  </a:t>
            </a:r>
            <a:r>
              <a:rPr lang="en-US" sz="1800" b="1" dirty="0" err="1">
                <a:solidFill>
                  <a:srgbClr val="1F2D29"/>
                </a:solidFill>
              </a:rPr>
              <a:t>por</a:t>
            </a:r>
            <a:r>
              <a:rPr lang="en-US" sz="1800" b="1" dirty="0">
                <a:solidFill>
                  <a:srgbClr val="1F2D29"/>
                </a:solidFill>
              </a:rPr>
              <a:t> </a:t>
            </a:r>
            <a:r>
              <a:rPr lang="en-US" sz="1800" b="1" dirty="0" err="1">
                <a:solidFill>
                  <a:srgbClr val="1F2D29"/>
                </a:solidFill>
              </a:rPr>
              <a:t>mes</a:t>
            </a:r>
            <a:r>
              <a:rPr lang="en-US" sz="1800" b="1" dirty="0">
                <a:solidFill>
                  <a:srgbClr val="1F2D29"/>
                </a:solidFill>
              </a:rPr>
              <a:t> , SEM TER QUE MEXER ABSOLUTAMENTE NADA NO SEU NEGOCIO .</a:t>
            </a:r>
          </a:p>
        </p:txBody>
      </p:sp>
    </p:spTree>
    <p:extLst>
      <p:ext uri="{BB962C8B-B14F-4D97-AF65-F5344CB8AC3E}">
        <p14:creationId xmlns:p14="http://schemas.microsoft.com/office/powerpoint/2010/main" val="2614519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AFAADFB1-A9D8-4319-BAC8-6B3FD36BF2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617C5FC5-1BC6-470E-A163-7EE80D227E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48316889-BCD7-49B5-89BD-4FC1D29FEF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49" name="Rectangle 48">
            <a:extLst>
              <a:ext uri="{FF2B5EF4-FFF2-40B4-BE49-F238E27FC236}">
                <a16:creationId xmlns:a16="http://schemas.microsoft.com/office/drawing/2014/main" id="{3E12F873-5B9B-482F-9FB3-6355C4F3B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0F245259-4364-4D53-AC48-3E893885AD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547321-80B7-BDA9-10E0-55C9811F0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9474" y="1222841"/>
            <a:ext cx="4203364" cy="4406882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6000" b="1" dirty="0" err="1"/>
              <a:t>Lucro</a:t>
            </a:r>
            <a:r>
              <a:rPr lang="en-US" sz="6000" b="1" dirty="0"/>
              <a:t> </a:t>
            </a:r>
            <a:r>
              <a:rPr lang="en-US" sz="6000" b="1" dirty="0" err="1"/>
              <a:t>líquido</a:t>
            </a:r>
            <a:br>
              <a:rPr lang="en-US" sz="6000" b="1" dirty="0"/>
            </a:br>
            <a:r>
              <a:rPr lang="en-US" sz="6000" b="1" dirty="0"/>
              <a:t> R$5.850,00</a:t>
            </a:r>
            <a:br>
              <a:rPr lang="en-US" sz="6000" b="1" dirty="0"/>
            </a:br>
            <a:endParaRPr lang="en-US" sz="6000" b="1" dirty="0"/>
          </a:p>
        </p:txBody>
      </p:sp>
      <p:pic>
        <p:nvPicPr>
          <p:cNvPr id="5" name="Content Placeholder 4" descr="A screenshot of a menu&#10;&#10;Description automatically generated">
            <a:extLst>
              <a:ext uri="{FF2B5EF4-FFF2-40B4-BE49-F238E27FC236}">
                <a16:creationId xmlns:a16="http://schemas.microsoft.com/office/drawing/2014/main" id="{ACAB2364-58E1-C4D1-3467-139681F9A6A1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410" r="4410" b="78753"/>
          <a:stretch/>
        </p:blipFill>
        <p:spPr>
          <a:xfrm>
            <a:off x="1170661" y="428187"/>
            <a:ext cx="4424045" cy="1457098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53" name="Rectangle 52">
            <a:extLst>
              <a:ext uri="{FF2B5EF4-FFF2-40B4-BE49-F238E27FC236}">
                <a16:creationId xmlns:a16="http://schemas.microsoft.com/office/drawing/2014/main" id="{3B9C7619-9AF0-4D6F-B2E3-21032A5C3A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BAFBE0AC-23B1-4352-95D2-C71EB6D15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4" descr="A screenshot of a menu&#10;&#10;Description automatically generated">
            <a:extLst>
              <a:ext uri="{FF2B5EF4-FFF2-40B4-BE49-F238E27FC236}">
                <a16:creationId xmlns:a16="http://schemas.microsoft.com/office/drawing/2014/main" id="{9CDA1258-7B1F-63A5-56AC-D3654E6DCE3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58967"/>
          <a:stretch/>
        </p:blipFill>
        <p:spPr>
          <a:xfrm>
            <a:off x="1170661" y="2313471"/>
            <a:ext cx="4386118" cy="2543799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3888741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29</TotalTime>
  <Words>182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Madison</vt:lpstr>
      <vt:lpstr>Apresentação do PowerPoint</vt:lpstr>
      <vt:lpstr>PROJETO HYPEDRINK PARA ACADEMIAS </vt:lpstr>
      <vt:lpstr>TE INTERESSA TIRAR O SEU ALUGUEL ?</vt:lpstr>
      <vt:lpstr>Lucro líquido  R$5.850,00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Lilian Resende</dc:creator>
  <cp:lastModifiedBy>Juliana Menezes</cp:lastModifiedBy>
  <cp:revision>4</cp:revision>
  <dcterms:created xsi:type="dcterms:W3CDTF">2024-06-26T15:56:47Z</dcterms:created>
  <dcterms:modified xsi:type="dcterms:W3CDTF">2024-07-22T21:33:50Z</dcterms:modified>
</cp:coreProperties>
</file>