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/>
  </p:normalViewPr>
  <p:slideViewPr>
    <p:cSldViewPr snapToGrid="0">
      <p:cViewPr>
        <p:scale>
          <a:sx n="68" d="100"/>
          <a:sy n="68" d="100"/>
        </p:scale>
        <p:origin x="1656" y="-16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EDC4-5029-4ACA-AEE1-898CB0CA2B9E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306C-865D-408B-B75A-8384A8435B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5508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EDC4-5029-4ACA-AEE1-898CB0CA2B9E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306C-865D-408B-B75A-8384A8435B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764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EDC4-5029-4ACA-AEE1-898CB0CA2B9E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306C-865D-408B-B75A-8384A8435B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6348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EDC4-5029-4ACA-AEE1-898CB0CA2B9E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306C-865D-408B-B75A-8384A8435B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966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EDC4-5029-4ACA-AEE1-898CB0CA2B9E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306C-865D-408B-B75A-8384A8435B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3055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EDC4-5029-4ACA-AEE1-898CB0CA2B9E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306C-865D-408B-B75A-8384A8435B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4653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EDC4-5029-4ACA-AEE1-898CB0CA2B9E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306C-865D-408B-B75A-8384A8435B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9085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EDC4-5029-4ACA-AEE1-898CB0CA2B9E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306C-865D-408B-B75A-8384A8435B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7188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EDC4-5029-4ACA-AEE1-898CB0CA2B9E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306C-865D-408B-B75A-8384A8435B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9833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EDC4-5029-4ACA-AEE1-898CB0CA2B9E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306C-865D-408B-B75A-8384A8435B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961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8EDC4-5029-4ACA-AEE1-898CB0CA2B9E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0306C-865D-408B-B75A-8384A8435B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089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8EDC4-5029-4ACA-AEE1-898CB0CA2B9E}" type="datetimeFigureOut">
              <a:rPr lang="pt-BR" smtClean="0"/>
              <a:t>13/11/2024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0306C-865D-408B-B75A-8384A8435B1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281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41FF1E-6A0D-1560-F89E-C08BF41DFD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aixaDeTexto 18">
            <a:extLst>
              <a:ext uri="{FF2B5EF4-FFF2-40B4-BE49-F238E27FC236}">
                <a16:creationId xmlns:a16="http://schemas.microsoft.com/office/drawing/2014/main" id="{58CD402F-CC66-70B3-54E2-82C4979091CE}"/>
              </a:ext>
            </a:extLst>
          </p:cNvPr>
          <p:cNvSpPr txBox="1"/>
          <p:nvPr/>
        </p:nvSpPr>
        <p:spPr>
          <a:xfrm>
            <a:off x="188259" y="813776"/>
            <a:ext cx="6481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Acesso total ao nosso time de Nutricionistas | Suporte total por WhatsApp</a:t>
            </a:r>
          </a:p>
          <a:p>
            <a:pPr algn="ctr"/>
            <a:r>
              <a:rPr lang="pt-BR" sz="1600" dirty="0"/>
              <a:t>Nº 1 do Mundo em Controle de Peso com Milhares de Clientes Satisfeitos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D5A2B09F-94BC-E171-4230-725420D097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958" y="8554766"/>
            <a:ext cx="3507565" cy="974985"/>
          </a:xfrm>
          <a:prstGeom prst="rect">
            <a:avLst/>
          </a:prstGeom>
        </p:spPr>
      </p:pic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A8642BD6-8A5C-4F08-F4A4-74C97C1CEA5B}"/>
              </a:ext>
            </a:extLst>
          </p:cNvPr>
          <p:cNvSpPr/>
          <p:nvPr/>
        </p:nvSpPr>
        <p:spPr>
          <a:xfrm>
            <a:off x="188259" y="304580"/>
            <a:ext cx="6481482" cy="3310817"/>
          </a:xfrm>
          <a:prstGeom prst="roundRect">
            <a:avLst>
              <a:gd name="adj" fmla="val 7677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E4145A1B-DA1E-A5D4-F123-7943E5106C8C}"/>
              </a:ext>
            </a:extLst>
          </p:cNvPr>
          <p:cNvSpPr/>
          <p:nvPr/>
        </p:nvSpPr>
        <p:spPr>
          <a:xfrm>
            <a:off x="193521" y="3837782"/>
            <a:ext cx="6481482" cy="2077492"/>
          </a:xfrm>
          <a:prstGeom prst="roundRect">
            <a:avLst>
              <a:gd name="adj" fmla="val 9009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Imagem 15">
            <a:extLst>
              <a:ext uri="{FF2B5EF4-FFF2-40B4-BE49-F238E27FC236}">
                <a16:creationId xmlns:a16="http://schemas.microsoft.com/office/drawing/2014/main" id="{12CD73C8-C433-E640-4B52-08B013F951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1085" y="1477485"/>
            <a:ext cx="2911445" cy="1940963"/>
          </a:xfrm>
          <a:prstGeom prst="roundRect">
            <a:avLst>
              <a:gd name="adj" fmla="val 10549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9B0D3858-FA19-09B0-F2E7-E706269821AF}"/>
              </a:ext>
            </a:extLst>
          </p:cNvPr>
          <p:cNvPicPr>
            <a:picLocks noChangeAspect="1"/>
          </p:cNvPicPr>
          <p:nvPr/>
        </p:nvPicPr>
        <p:blipFill>
          <a:blip r:embed="rId5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45472" y="1477486"/>
            <a:ext cx="2911443" cy="1940962"/>
          </a:xfrm>
          <a:prstGeom prst="roundRect">
            <a:avLst>
              <a:gd name="adj" fmla="val 8196"/>
            </a:avLst>
          </a:prstGeom>
          <a:ln>
            <a:solidFill>
              <a:schemeClr val="tx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8" name="CaixaDeTexto 17">
            <a:extLst>
              <a:ext uri="{FF2B5EF4-FFF2-40B4-BE49-F238E27FC236}">
                <a16:creationId xmlns:a16="http://schemas.microsoft.com/office/drawing/2014/main" id="{8C99F2EB-8B81-B642-3402-16314DC9635A}"/>
              </a:ext>
            </a:extLst>
          </p:cNvPr>
          <p:cNvSpPr txBox="1"/>
          <p:nvPr/>
        </p:nvSpPr>
        <p:spPr>
          <a:xfrm>
            <a:off x="188259" y="319977"/>
            <a:ext cx="64814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latin typeface="Montserrat Black" pitchFamily="2" charset="0"/>
              </a:rPr>
              <a:t>REDUZA ATÉ 5Kg POR MÊS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93C01FD7-F70D-6697-7DF2-129D7E97B19F}"/>
              </a:ext>
            </a:extLst>
          </p:cNvPr>
          <p:cNvSpPr txBox="1"/>
          <p:nvPr/>
        </p:nvSpPr>
        <p:spPr>
          <a:xfrm>
            <a:off x="233277" y="3859929"/>
            <a:ext cx="6391445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latin typeface="Montserrat Black" pitchFamily="2" charset="0"/>
              </a:rPr>
              <a:t>AUMENTE SEUS RENDIMENTOS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100" dirty="0">
              <a:latin typeface="Montserrat Medium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600" dirty="0"/>
              <a:t>Estamos Recrutando novos Distribuidores e Supervisores para fortalecer nosso time de Vendas, de Gestores e de Líderes.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600" b="1" dirty="0"/>
              <a:t>Possibilidade de Altos Ganhos e crescimento no Plano de Carreira para pessoas ambiciosas, dinâmicas e ativas profissionalmente.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600" dirty="0"/>
              <a:t>Negócio próprio independente. Atue de forma convencional, híbrida ou online no Brasil e/ou Exterior. Dispomos de Estrutura de Suporte.</a:t>
            </a:r>
            <a:endParaRPr lang="pt-BR" sz="1600" dirty="0">
              <a:latin typeface="Montserrat Medium" pitchFamily="2" charset="0"/>
            </a:endParaRPr>
          </a:p>
        </p:txBody>
      </p:sp>
      <p:sp>
        <p:nvSpPr>
          <p:cNvPr id="21" name="Retângulo: Cantos Arredondados 20">
            <a:extLst>
              <a:ext uri="{FF2B5EF4-FFF2-40B4-BE49-F238E27FC236}">
                <a16:creationId xmlns:a16="http://schemas.microsoft.com/office/drawing/2014/main" id="{47DE8FBC-C196-7554-1DD2-EF6C993374E2}"/>
              </a:ext>
            </a:extLst>
          </p:cNvPr>
          <p:cNvSpPr/>
          <p:nvPr/>
        </p:nvSpPr>
        <p:spPr>
          <a:xfrm>
            <a:off x="223338" y="6153364"/>
            <a:ext cx="6481482" cy="1292345"/>
          </a:xfrm>
          <a:prstGeom prst="roundRect">
            <a:avLst>
              <a:gd name="adj" fmla="val 14148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149206A2-EC57-C19B-88C1-80578DF7FCAB}"/>
              </a:ext>
            </a:extLst>
          </p:cNvPr>
          <p:cNvSpPr txBox="1"/>
          <p:nvPr/>
        </p:nvSpPr>
        <p:spPr>
          <a:xfrm>
            <a:off x="233277" y="6137659"/>
            <a:ext cx="6391445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latin typeface="Montserrat Black" pitchFamily="2" charset="0"/>
              </a:rPr>
              <a:t>TENHA UMA LOJA HERBALIFE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100" dirty="0">
              <a:latin typeface="Montserrat Medium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600" dirty="0"/>
              <a:t>Shakes Saudáveis, Bebidas Energéticas e Funcionais,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600" dirty="0"/>
              <a:t>Até R$ 1 Milhão de Faturamento anual por loja. Baixo investimento.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1600" dirty="0" err="1"/>
              <a:t>PayBack</a:t>
            </a:r>
            <a:r>
              <a:rPr lang="pt-BR" sz="1600" dirty="0"/>
              <a:t> médio de 6 meses com até 7 formas de ganho.</a:t>
            </a:r>
            <a:endParaRPr lang="pt-BR" sz="1600" dirty="0">
              <a:latin typeface="Montserrat Medium" pitchFamily="2" charset="0"/>
            </a:endParaRPr>
          </a:p>
        </p:txBody>
      </p:sp>
      <p:pic>
        <p:nvPicPr>
          <p:cNvPr id="24" name="Imagem 23">
            <a:extLst>
              <a:ext uri="{FF2B5EF4-FFF2-40B4-BE49-F238E27FC236}">
                <a16:creationId xmlns:a16="http://schemas.microsoft.com/office/drawing/2014/main" id="{BD221453-0749-E430-532F-A9711CF45DF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85" y="7658873"/>
            <a:ext cx="1998819" cy="1998819"/>
          </a:xfrm>
          <a:prstGeom prst="rect">
            <a:avLst/>
          </a:prstGeom>
        </p:spPr>
      </p:pic>
      <p:sp>
        <p:nvSpPr>
          <p:cNvPr id="25" name="CaixaDeTexto 24">
            <a:extLst>
              <a:ext uri="{FF2B5EF4-FFF2-40B4-BE49-F238E27FC236}">
                <a16:creationId xmlns:a16="http://schemas.microsoft.com/office/drawing/2014/main" id="{CDE0D57A-5EAB-24F9-379B-A7DE5E027673}"/>
              </a:ext>
            </a:extLst>
          </p:cNvPr>
          <p:cNvSpPr txBox="1"/>
          <p:nvPr/>
        </p:nvSpPr>
        <p:spPr>
          <a:xfrm>
            <a:off x="2530002" y="7716287"/>
            <a:ext cx="4215746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300" dirty="0">
                <a:latin typeface="Montserrat Black" pitchFamily="2" charset="0"/>
              </a:rPr>
              <a:t>Central de Atendimento</a:t>
            </a:r>
            <a:br>
              <a:rPr lang="pt-BR" sz="2300" dirty="0">
                <a:latin typeface="Montserrat Black" pitchFamily="2" charset="0"/>
              </a:rPr>
            </a:br>
            <a:br>
              <a:rPr lang="pt-BR" sz="300" dirty="0">
                <a:latin typeface="Montserrat Black" pitchFamily="2" charset="0"/>
              </a:rPr>
            </a:br>
            <a:r>
              <a:rPr lang="pt-BR" sz="1050" dirty="0">
                <a:latin typeface="Montserrat Black" pitchFamily="2" charset="0"/>
              </a:rPr>
              <a:t>    </a:t>
            </a:r>
            <a:r>
              <a:rPr lang="pt-BR" sz="2300" dirty="0">
                <a:latin typeface="Montserrat Black" pitchFamily="2" charset="0"/>
              </a:rPr>
              <a:t>17 99939-9339</a:t>
            </a:r>
          </a:p>
        </p:txBody>
      </p:sp>
      <p:pic>
        <p:nvPicPr>
          <p:cNvPr id="1028" name="Picture 4" descr="Imagem do Pin de história">
            <a:extLst>
              <a:ext uri="{FF2B5EF4-FFF2-40B4-BE49-F238E27FC236}">
                <a16:creationId xmlns:a16="http://schemas.microsoft.com/office/drawing/2014/main" id="{4CEBB5B3-7CD7-9076-AA0A-7C260D9ADD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917" y="8145125"/>
            <a:ext cx="392691" cy="403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2214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124</TotalTime>
  <Words>144</Words>
  <Application>Microsoft Office PowerPoint</Application>
  <PresentationFormat>Papel A4 (210 x 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 Black</vt:lpstr>
      <vt:lpstr>Montserrat Medium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Fernando Arruda</dc:creator>
  <cp:lastModifiedBy>Fernando Arruda</cp:lastModifiedBy>
  <cp:revision>1</cp:revision>
  <dcterms:created xsi:type="dcterms:W3CDTF">2024-11-13T20:31:36Z</dcterms:created>
  <dcterms:modified xsi:type="dcterms:W3CDTF">2024-11-13T22:36:22Z</dcterms:modified>
</cp:coreProperties>
</file>