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29"/>
  </p:notesMasterIdLst>
  <p:handoutMasterIdLst>
    <p:handoutMasterId r:id="rId30"/>
  </p:handoutMasterIdLst>
  <p:sldIdLst>
    <p:sldId id="256" r:id="rId2"/>
    <p:sldId id="257" r:id="rId3"/>
    <p:sldId id="311" r:id="rId4"/>
    <p:sldId id="291" r:id="rId5"/>
    <p:sldId id="292" r:id="rId6"/>
    <p:sldId id="267" r:id="rId7"/>
    <p:sldId id="268" r:id="rId8"/>
    <p:sldId id="269" r:id="rId9"/>
    <p:sldId id="270" r:id="rId10"/>
    <p:sldId id="271" r:id="rId11"/>
    <p:sldId id="293" r:id="rId12"/>
    <p:sldId id="273" r:id="rId13"/>
    <p:sldId id="274" r:id="rId14"/>
    <p:sldId id="275" r:id="rId15"/>
    <p:sldId id="276" r:id="rId16"/>
    <p:sldId id="277" r:id="rId17"/>
    <p:sldId id="295" r:id="rId18"/>
    <p:sldId id="294" r:id="rId19"/>
    <p:sldId id="296" r:id="rId20"/>
    <p:sldId id="297" r:id="rId21"/>
    <p:sldId id="300" r:id="rId22"/>
    <p:sldId id="308" r:id="rId23"/>
    <p:sldId id="302" r:id="rId24"/>
    <p:sldId id="303" r:id="rId25"/>
    <p:sldId id="310" r:id="rId26"/>
    <p:sldId id="304" r:id="rId27"/>
    <p:sldId id="30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201"/>
    <a:srgbClr val="299A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2C128-85D9-450A-BDD4-EB814F204C86}" v="5" dt="2025-06-02T20:27:42.1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6667" autoAdjust="0"/>
  </p:normalViewPr>
  <p:slideViewPr>
    <p:cSldViewPr snapToGrid="0">
      <p:cViewPr varScale="1">
        <p:scale>
          <a:sx n="88" d="100"/>
          <a:sy n="88" d="100"/>
        </p:scale>
        <p:origin x="1356" y="306"/>
      </p:cViewPr>
      <p:guideLst/>
    </p:cSldViewPr>
  </p:slideViewPr>
  <p:notesTextViewPr>
    <p:cViewPr>
      <p:scale>
        <a:sx n="3" d="2"/>
        <a:sy n="3" d="2"/>
      </p:scale>
      <p:origin x="-6" y="-18"/>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Fougeras" userId="758116bc7a7bb72c" providerId="LiveId" clId="{BD13B70B-8A4E-4E48-8E3A-25D077C43C6A}"/>
    <pc:docChg chg="undo redo custSel addSld delSld modSld sldOrd">
      <pc:chgData name="Thomas Fougeras" userId="758116bc7a7bb72c" providerId="LiveId" clId="{BD13B70B-8A4E-4E48-8E3A-25D077C43C6A}" dt="2025-03-31T09:40:11.834" v="7095"/>
      <pc:docMkLst>
        <pc:docMk/>
      </pc:docMkLst>
      <pc:sldChg chg="addSp delSp modSp mod modTransition modNotesTx">
        <pc:chgData name="Thomas Fougeras" userId="758116bc7a7bb72c" providerId="LiveId" clId="{BD13B70B-8A4E-4E48-8E3A-25D077C43C6A}" dt="2025-03-31T09:38:20.285" v="7066" actId="207"/>
        <pc:sldMkLst>
          <pc:docMk/>
          <pc:sldMk cId="1819359268" sldId="256"/>
        </pc:sldMkLst>
        <pc:spChg chg="mod">
          <ac:chgData name="Thomas Fougeras" userId="758116bc7a7bb72c" providerId="LiveId" clId="{BD13B70B-8A4E-4E48-8E3A-25D077C43C6A}" dt="2025-03-31T09:11:43.345" v="7036" actId="20577"/>
          <ac:spMkLst>
            <pc:docMk/>
            <pc:sldMk cId="1819359268" sldId="256"/>
            <ac:spMk id="2" creationId="{8268D3E5-C7A3-47DF-A374-46BF83A69904}"/>
          </ac:spMkLst>
        </pc:spChg>
        <pc:spChg chg="mod">
          <ac:chgData name="Thomas Fougeras" userId="758116bc7a7bb72c" providerId="LiveId" clId="{BD13B70B-8A4E-4E48-8E3A-25D077C43C6A}" dt="2025-03-11T10:41:40.400" v="1694" actId="1076"/>
          <ac:spMkLst>
            <pc:docMk/>
            <pc:sldMk cId="1819359268" sldId="256"/>
            <ac:spMk id="3" creationId="{2E78725B-6E40-4D82-B375-7831D81C29EE}"/>
          </ac:spMkLst>
        </pc:spChg>
        <pc:spChg chg="mod">
          <ac:chgData name="Thomas Fougeras" userId="758116bc7a7bb72c" providerId="LiveId" clId="{BD13B70B-8A4E-4E48-8E3A-25D077C43C6A}" dt="2025-03-11T09:20:11.397" v="1676"/>
          <ac:spMkLst>
            <pc:docMk/>
            <pc:sldMk cId="1819359268" sldId="256"/>
            <ac:spMk id="6" creationId="{CE185049-ECE6-E277-330E-5E33A7B852C6}"/>
          </ac:spMkLst>
        </pc:spChg>
        <pc:spChg chg="add mod">
          <ac:chgData name="Thomas Fougeras" userId="758116bc7a7bb72c" providerId="LiveId" clId="{BD13B70B-8A4E-4E48-8E3A-25D077C43C6A}" dt="2025-03-31T09:37:26.567" v="7058" actId="14100"/>
          <ac:spMkLst>
            <pc:docMk/>
            <pc:sldMk cId="1819359268" sldId="256"/>
            <ac:spMk id="8" creationId="{43330662-8C15-8D13-A901-8A8A6834BF9A}"/>
          </ac:spMkLst>
        </pc:spChg>
        <pc:spChg chg="add mod">
          <ac:chgData name="Thomas Fougeras" userId="758116bc7a7bb72c" providerId="LiveId" clId="{BD13B70B-8A4E-4E48-8E3A-25D077C43C6A}" dt="2025-03-31T09:38:20.285" v="7066" actId="207"/>
          <ac:spMkLst>
            <pc:docMk/>
            <pc:sldMk cId="1819359268" sldId="256"/>
            <ac:spMk id="10" creationId="{9C346587-1240-CB74-92F9-E95350B773A5}"/>
          </ac:spMkLst>
        </pc:spChg>
      </pc:sldChg>
      <pc:sldChg chg="addSp delSp modSp mod modTransition">
        <pc:chgData name="Thomas Fougeras" userId="758116bc7a7bb72c" providerId="LiveId" clId="{BD13B70B-8A4E-4E48-8E3A-25D077C43C6A}" dt="2025-03-31T09:38:47.582" v="7067"/>
        <pc:sldMkLst>
          <pc:docMk/>
          <pc:sldMk cId="3253689747" sldId="257"/>
        </pc:sldMkLst>
        <pc:spChg chg="mod">
          <ac:chgData name="Thomas Fougeras" userId="758116bc7a7bb72c" providerId="LiveId" clId="{BD13B70B-8A4E-4E48-8E3A-25D077C43C6A}" dt="2025-03-11T10:50:46.300" v="1716" actId="1076"/>
          <ac:spMkLst>
            <pc:docMk/>
            <pc:sldMk cId="3253689747" sldId="257"/>
            <ac:spMk id="2" creationId="{34DB6CE4-2B13-4715-B5B2-615A55922CA1}"/>
          </ac:spMkLst>
        </pc:spChg>
        <pc:spChg chg="add mod">
          <ac:chgData name="Thomas Fougeras" userId="758116bc7a7bb72c" providerId="LiveId" clId="{BD13B70B-8A4E-4E48-8E3A-25D077C43C6A}" dt="2025-03-31T09:38:47.582" v="7067"/>
          <ac:spMkLst>
            <pc:docMk/>
            <pc:sldMk cId="3253689747" sldId="257"/>
            <ac:spMk id="10" creationId="{B62AA27C-4462-6632-B723-4B231FE0DDBE}"/>
          </ac:spMkLst>
        </pc:spChg>
        <pc:spChg chg="mod">
          <ac:chgData name="Thomas Fougeras" userId="758116bc7a7bb72c" providerId="LiveId" clId="{BD13B70B-8A4E-4E48-8E3A-25D077C43C6A}" dt="2025-03-11T09:20:11.397" v="1676"/>
          <ac:spMkLst>
            <pc:docMk/>
            <pc:sldMk cId="3253689747" sldId="257"/>
            <ac:spMk id="12" creationId="{8A3C1E24-E969-51D5-7B3A-22B27F6975AC}"/>
          </ac:spMkLst>
        </pc:spChg>
      </pc:sldChg>
      <pc:sldChg chg="addSp delSp modSp add del mod modTransition setBg delDesignElem">
        <pc:chgData name="Thomas Fougeras" userId="758116bc7a7bb72c" providerId="LiveId" clId="{BD13B70B-8A4E-4E48-8E3A-25D077C43C6A}" dt="2025-03-16T17:23:32.361" v="2810" actId="2696"/>
        <pc:sldMkLst>
          <pc:docMk/>
          <pc:sldMk cId="2172179498" sldId="258"/>
        </pc:sldMkLst>
      </pc:sldChg>
      <pc:sldChg chg="addSp delSp modSp del mod modTransition setBg delDesignElem">
        <pc:chgData name="Thomas Fougeras" userId="758116bc7a7bb72c" providerId="LiveId" clId="{BD13B70B-8A4E-4E48-8E3A-25D077C43C6A}" dt="2025-03-16T17:23:54.484" v="2815" actId="2696"/>
        <pc:sldMkLst>
          <pc:docMk/>
          <pc:sldMk cId="1193417028" sldId="259"/>
        </pc:sldMkLst>
      </pc:sldChg>
      <pc:sldChg chg="addSp delSp modSp del mod modTransition setBg modClrScheme delDesignElem chgLayout">
        <pc:chgData name="Thomas Fougeras" userId="758116bc7a7bb72c" providerId="LiveId" clId="{BD13B70B-8A4E-4E48-8E3A-25D077C43C6A}" dt="2025-03-16T17:24:19.764" v="2820" actId="2696"/>
        <pc:sldMkLst>
          <pc:docMk/>
          <pc:sldMk cId="1398410914" sldId="260"/>
        </pc:sldMkLst>
      </pc:sldChg>
      <pc:sldChg chg="addSp delSp modSp del mod ord modTransition">
        <pc:chgData name="Thomas Fougeras" userId="758116bc7a7bb72c" providerId="LiveId" clId="{BD13B70B-8A4E-4E48-8E3A-25D077C43C6A}" dt="2025-03-16T18:38:32.033" v="3121" actId="2696"/>
        <pc:sldMkLst>
          <pc:docMk/>
          <pc:sldMk cId="1348318116" sldId="261"/>
        </pc:sldMkLst>
      </pc:sldChg>
      <pc:sldChg chg="addSp delSp modSp del mod modTransition">
        <pc:chgData name="Thomas Fougeras" userId="758116bc7a7bb72c" providerId="LiveId" clId="{BD13B70B-8A4E-4E48-8E3A-25D077C43C6A}" dt="2025-03-18T19:38:10.589" v="4106" actId="2696"/>
        <pc:sldMkLst>
          <pc:docMk/>
          <pc:sldMk cId="2919556985" sldId="262"/>
        </pc:sldMkLst>
      </pc:sldChg>
      <pc:sldChg chg="addSp delSp modSp del mod modTransition">
        <pc:chgData name="Thomas Fougeras" userId="758116bc7a7bb72c" providerId="LiveId" clId="{BD13B70B-8A4E-4E48-8E3A-25D077C43C6A}" dt="2025-03-16T19:16:51.521" v="3468" actId="2696"/>
        <pc:sldMkLst>
          <pc:docMk/>
          <pc:sldMk cId="1902613301" sldId="263"/>
        </pc:sldMkLst>
      </pc:sldChg>
      <pc:sldChg chg="new del">
        <pc:chgData name="Thomas Fougeras" userId="758116bc7a7bb72c" providerId="LiveId" clId="{BD13B70B-8A4E-4E48-8E3A-25D077C43C6A}" dt="2025-03-10T09:19:49.337" v="478" actId="47"/>
        <pc:sldMkLst>
          <pc:docMk/>
          <pc:sldMk cId="3581467078" sldId="264"/>
        </pc:sldMkLst>
      </pc:sldChg>
      <pc:sldChg chg="new del">
        <pc:chgData name="Thomas Fougeras" userId="758116bc7a7bb72c" providerId="LiveId" clId="{BD13B70B-8A4E-4E48-8E3A-25D077C43C6A}" dt="2025-03-10T09:19:50.285" v="479" actId="47"/>
        <pc:sldMkLst>
          <pc:docMk/>
          <pc:sldMk cId="1907577285" sldId="265"/>
        </pc:sldMkLst>
      </pc:sldChg>
      <pc:sldChg chg="new del">
        <pc:chgData name="Thomas Fougeras" userId="758116bc7a7bb72c" providerId="LiveId" clId="{BD13B70B-8A4E-4E48-8E3A-25D077C43C6A}" dt="2025-03-10T09:19:52.110" v="480" actId="47"/>
        <pc:sldMkLst>
          <pc:docMk/>
          <pc:sldMk cId="1624101612" sldId="266"/>
        </pc:sldMkLst>
      </pc:sldChg>
      <pc:sldChg chg="addSp delSp modSp add mod modTransition">
        <pc:chgData name="Thomas Fougeras" userId="758116bc7a7bb72c" providerId="LiveId" clId="{BD13B70B-8A4E-4E48-8E3A-25D077C43C6A}" dt="2025-03-31T09:39:16.083" v="7072"/>
        <pc:sldMkLst>
          <pc:docMk/>
          <pc:sldMk cId="261425921" sldId="267"/>
        </pc:sldMkLst>
        <pc:spChg chg="mod">
          <ac:chgData name="Thomas Fougeras" userId="758116bc7a7bb72c" providerId="LiveId" clId="{BD13B70B-8A4E-4E48-8E3A-25D077C43C6A}" dt="2025-03-11T10:51:31.443" v="1723" actId="113"/>
          <ac:spMkLst>
            <pc:docMk/>
            <pc:sldMk cId="261425921" sldId="267"/>
            <ac:spMk id="2" creationId="{9CB3E145-2CED-3B55-BD09-462D240FA688}"/>
          </ac:spMkLst>
        </pc:spChg>
        <pc:spChg chg="mod">
          <ac:chgData name="Thomas Fougeras" userId="758116bc7a7bb72c" providerId="LiveId" clId="{BD13B70B-8A4E-4E48-8E3A-25D077C43C6A}" dt="2025-03-22T19:09:20.730" v="5229" actId="207"/>
          <ac:spMkLst>
            <pc:docMk/>
            <pc:sldMk cId="261425921" sldId="267"/>
            <ac:spMk id="3" creationId="{2AABB636-3146-C087-6D28-6EBAB0EDC263}"/>
          </ac:spMkLst>
        </pc:spChg>
        <pc:spChg chg="mod">
          <ac:chgData name="Thomas Fougeras" userId="758116bc7a7bb72c" providerId="LiveId" clId="{BD13B70B-8A4E-4E48-8E3A-25D077C43C6A}" dt="2025-03-11T09:20:11.397" v="1676"/>
          <ac:spMkLst>
            <pc:docMk/>
            <pc:sldMk cId="261425921" sldId="267"/>
            <ac:spMk id="7" creationId="{F662FAC7-0851-8723-37A7-68AB0AF1B069}"/>
          </ac:spMkLst>
        </pc:spChg>
        <pc:spChg chg="add mod">
          <ac:chgData name="Thomas Fougeras" userId="758116bc7a7bb72c" providerId="LiveId" clId="{BD13B70B-8A4E-4E48-8E3A-25D077C43C6A}" dt="2025-03-31T09:39:16.083" v="7072"/>
          <ac:spMkLst>
            <pc:docMk/>
            <pc:sldMk cId="261425921" sldId="267"/>
            <ac:spMk id="8" creationId="{96CDBFB6-6BE8-62EE-0E5C-B86195796B77}"/>
          </ac:spMkLst>
        </pc:spChg>
        <pc:picChg chg="add mod">
          <ac:chgData name="Thomas Fougeras" userId="758116bc7a7bb72c" providerId="LiveId" clId="{BD13B70B-8A4E-4E48-8E3A-25D077C43C6A}" dt="2025-03-22T16:53:57.870" v="4704" actId="1076"/>
          <ac:picMkLst>
            <pc:docMk/>
            <pc:sldMk cId="261425921" sldId="267"/>
            <ac:picMk id="6" creationId="{E747D08A-0EE9-8EF0-1E14-0D8261919B70}"/>
          </ac:picMkLst>
        </pc:picChg>
      </pc:sldChg>
      <pc:sldChg chg="addSp delSp modSp add mod modTransition">
        <pc:chgData name="Thomas Fougeras" userId="758116bc7a7bb72c" providerId="LiveId" clId="{BD13B70B-8A4E-4E48-8E3A-25D077C43C6A}" dt="2025-03-31T09:39:19.020" v="7073"/>
        <pc:sldMkLst>
          <pc:docMk/>
          <pc:sldMk cId="4098707695" sldId="268"/>
        </pc:sldMkLst>
        <pc:spChg chg="mod">
          <ac:chgData name="Thomas Fougeras" userId="758116bc7a7bb72c" providerId="LiveId" clId="{BD13B70B-8A4E-4E48-8E3A-25D077C43C6A}" dt="2025-03-11T10:51:44.937" v="1726" actId="255"/>
          <ac:spMkLst>
            <pc:docMk/>
            <pc:sldMk cId="4098707695" sldId="268"/>
            <ac:spMk id="2" creationId="{D40ECC67-511F-492B-3CDD-EEF86E57FB47}"/>
          </ac:spMkLst>
        </pc:spChg>
        <pc:spChg chg="mod">
          <ac:chgData name="Thomas Fougeras" userId="758116bc7a7bb72c" providerId="LiveId" clId="{BD13B70B-8A4E-4E48-8E3A-25D077C43C6A}" dt="2025-03-22T20:41:50.107" v="6470" actId="1076"/>
          <ac:spMkLst>
            <pc:docMk/>
            <pc:sldMk cId="4098707695" sldId="268"/>
            <ac:spMk id="3" creationId="{5D9DFCF9-71CC-CCB5-A283-1E7DC8B32DDC}"/>
          </ac:spMkLst>
        </pc:spChg>
        <pc:spChg chg="mod">
          <ac:chgData name="Thomas Fougeras" userId="758116bc7a7bb72c" providerId="LiveId" clId="{BD13B70B-8A4E-4E48-8E3A-25D077C43C6A}" dt="2025-03-11T09:20:11.397" v="1676"/>
          <ac:spMkLst>
            <pc:docMk/>
            <pc:sldMk cId="4098707695" sldId="268"/>
            <ac:spMk id="7" creationId="{45B2F0D0-C9D6-8A19-36AF-F53E695046FA}"/>
          </ac:spMkLst>
        </pc:spChg>
        <pc:spChg chg="add mod">
          <ac:chgData name="Thomas Fougeras" userId="758116bc7a7bb72c" providerId="LiveId" clId="{BD13B70B-8A4E-4E48-8E3A-25D077C43C6A}" dt="2025-03-31T09:39:19.020" v="7073"/>
          <ac:spMkLst>
            <pc:docMk/>
            <pc:sldMk cId="4098707695" sldId="268"/>
            <ac:spMk id="8" creationId="{CE199AE5-1D2B-0F7A-5EDA-8E8A0665413D}"/>
          </ac:spMkLst>
        </pc:spChg>
        <pc:picChg chg="add mod">
          <ac:chgData name="Thomas Fougeras" userId="758116bc7a7bb72c" providerId="LiveId" clId="{BD13B70B-8A4E-4E48-8E3A-25D077C43C6A}" dt="2025-03-22T20:41:43.154" v="6469" actId="14100"/>
          <ac:picMkLst>
            <pc:docMk/>
            <pc:sldMk cId="4098707695" sldId="268"/>
            <ac:picMk id="6" creationId="{B2047F16-759F-CD71-DD2C-9FDA3BD5D179}"/>
          </ac:picMkLst>
        </pc:picChg>
      </pc:sldChg>
      <pc:sldChg chg="addSp delSp modSp add mod modTransition">
        <pc:chgData name="Thomas Fougeras" userId="758116bc7a7bb72c" providerId="LiveId" clId="{BD13B70B-8A4E-4E48-8E3A-25D077C43C6A}" dt="2025-03-31T09:39:22.338" v="7074"/>
        <pc:sldMkLst>
          <pc:docMk/>
          <pc:sldMk cId="1723059220" sldId="269"/>
        </pc:sldMkLst>
        <pc:spChg chg="mod">
          <ac:chgData name="Thomas Fougeras" userId="758116bc7a7bb72c" providerId="LiveId" clId="{BD13B70B-8A4E-4E48-8E3A-25D077C43C6A}" dt="2025-03-11T10:51:56.124" v="1729" actId="255"/>
          <ac:spMkLst>
            <pc:docMk/>
            <pc:sldMk cId="1723059220" sldId="269"/>
            <ac:spMk id="2" creationId="{887CCF80-E700-6CF4-59F1-BA1412A49149}"/>
          </ac:spMkLst>
        </pc:spChg>
        <pc:spChg chg="mod">
          <ac:chgData name="Thomas Fougeras" userId="758116bc7a7bb72c" providerId="LiveId" clId="{BD13B70B-8A4E-4E48-8E3A-25D077C43C6A}" dt="2025-03-22T20:41:09.380" v="6467" actId="27636"/>
          <ac:spMkLst>
            <pc:docMk/>
            <pc:sldMk cId="1723059220" sldId="269"/>
            <ac:spMk id="3" creationId="{F149CB3D-5F2A-BDD4-BD35-30077DEEF685}"/>
          </ac:spMkLst>
        </pc:spChg>
        <pc:spChg chg="add mod">
          <ac:chgData name="Thomas Fougeras" userId="758116bc7a7bb72c" providerId="LiveId" clId="{BD13B70B-8A4E-4E48-8E3A-25D077C43C6A}" dt="2025-03-31T09:39:22.338" v="7074"/>
          <ac:spMkLst>
            <pc:docMk/>
            <pc:sldMk cId="1723059220" sldId="269"/>
            <ac:spMk id="6" creationId="{6F22AD5D-E749-7456-F50D-0BE6421322E2}"/>
          </ac:spMkLst>
        </pc:spChg>
        <pc:spChg chg="mod">
          <ac:chgData name="Thomas Fougeras" userId="758116bc7a7bb72c" providerId="LiveId" clId="{BD13B70B-8A4E-4E48-8E3A-25D077C43C6A}" dt="2025-03-11T09:20:11.397" v="1676"/>
          <ac:spMkLst>
            <pc:docMk/>
            <pc:sldMk cId="1723059220" sldId="269"/>
            <ac:spMk id="7" creationId="{AFEDC645-7A6E-E431-DC66-E684F55EF6EE}"/>
          </ac:spMkLst>
        </pc:spChg>
        <pc:picChg chg="add mod">
          <ac:chgData name="Thomas Fougeras" userId="758116bc7a7bb72c" providerId="LiveId" clId="{BD13B70B-8A4E-4E48-8E3A-25D077C43C6A}" dt="2025-03-18T19:47:07.416" v="4144" actId="1076"/>
          <ac:picMkLst>
            <pc:docMk/>
            <pc:sldMk cId="1723059220" sldId="269"/>
            <ac:picMk id="9" creationId="{1F762CDE-58FA-5964-E7AE-915FEDA2D16A}"/>
          </ac:picMkLst>
        </pc:picChg>
      </pc:sldChg>
      <pc:sldChg chg="addSp delSp modSp add mod modTransition">
        <pc:chgData name="Thomas Fougeras" userId="758116bc7a7bb72c" providerId="LiveId" clId="{BD13B70B-8A4E-4E48-8E3A-25D077C43C6A}" dt="2025-03-31T09:39:23.799" v="7075"/>
        <pc:sldMkLst>
          <pc:docMk/>
          <pc:sldMk cId="636912147" sldId="270"/>
        </pc:sldMkLst>
        <pc:spChg chg="mod">
          <ac:chgData name="Thomas Fougeras" userId="758116bc7a7bb72c" providerId="LiveId" clId="{BD13B70B-8A4E-4E48-8E3A-25D077C43C6A}" dt="2025-03-11T10:52:11.497" v="1732" actId="113"/>
          <ac:spMkLst>
            <pc:docMk/>
            <pc:sldMk cId="636912147" sldId="270"/>
            <ac:spMk id="2" creationId="{36C46422-8996-33DB-3E54-131F415D79C6}"/>
          </ac:spMkLst>
        </pc:spChg>
        <pc:spChg chg="mod">
          <ac:chgData name="Thomas Fougeras" userId="758116bc7a7bb72c" providerId="LiveId" clId="{BD13B70B-8A4E-4E48-8E3A-25D077C43C6A}" dt="2025-03-22T19:09:04.673" v="5226" actId="207"/>
          <ac:spMkLst>
            <pc:docMk/>
            <pc:sldMk cId="636912147" sldId="270"/>
            <ac:spMk id="3" creationId="{B5FDD7F4-3F36-C6F2-9A41-7473AC8BCFFA}"/>
          </ac:spMkLst>
        </pc:spChg>
        <pc:spChg chg="add mod">
          <ac:chgData name="Thomas Fougeras" userId="758116bc7a7bb72c" providerId="LiveId" clId="{BD13B70B-8A4E-4E48-8E3A-25D077C43C6A}" dt="2025-03-31T09:39:23.799" v="7075"/>
          <ac:spMkLst>
            <pc:docMk/>
            <pc:sldMk cId="636912147" sldId="270"/>
            <ac:spMk id="6" creationId="{4302B415-2963-08E7-64A0-510A011C2C29}"/>
          </ac:spMkLst>
        </pc:spChg>
        <pc:spChg chg="mod">
          <ac:chgData name="Thomas Fougeras" userId="758116bc7a7bb72c" providerId="LiveId" clId="{BD13B70B-8A4E-4E48-8E3A-25D077C43C6A}" dt="2025-03-11T09:20:11.397" v="1676"/>
          <ac:spMkLst>
            <pc:docMk/>
            <pc:sldMk cId="636912147" sldId="270"/>
            <ac:spMk id="7" creationId="{85487C0A-A043-81DF-AB1A-EB7B7CB99C68}"/>
          </ac:spMkLst>
        </pc:spChg>
        <pc:picChg chg="add mod">
          <ac:chgData name="Thomas Fougeras" userId="758116bc7a7bb72c" providerId="LiveId" clId="{BD13B70B-8A4E-4E48-8E3A-25D077C43C6A}" dt="2025-03-22T16:54:31.785" v="4711" actId="1076"/>
          <ac:picMkLst>
            <pc:docMk/>
            <pc:sldMk cId="636912147" sldId="270"/>
            <ac:picMk id="9" creationId="{AEF007C6-7BD5-E892-6CCC-86ADA2089A5E}"/>
          </ac:picMkLst>
        </pc:picChg>
      </pc:sldChg>
      <pc:sldChg chg="addSp delSp modSp add mod modTransition">
        <pc:chgData name="Thomas Fougeras" userId="758116bc7a7bb72c" providerId="LiveId" clId="{BD13B70B-8A4E-4E48-8E3A-25D077C43C6A}" dt="2025-03-31T09:39:25.766" v="7076"/>
        <pc:sldMkLst>
          <pc:docMk/>
          <pc:sldMk cId="561256794" sldId="271"/>
        </pc:sldMkLst>
        <pc:spChg chg="mod">
          <ac:chgData name="Thomas Fougeras" userId="758116bc7a7bb72c" providerId="LiveId" clId="{BD13B70B-8A4E-4E48-8E3A-25D077C43C6A}" dt="2025-03-11T10:52:26.255" v="1736" actId="113"/>
          <ac:spMkLst>
            <pc:docMk/>
            <pc:sldMk cId="561256794" sldId="271"/>
            <ac:spMk id="2" creationId="{9EE99FE5-4329-ACD8-D32D-13D9EF2A9393}"/>
          </ac:spMkLst>
        </pc:spChg>
        <pc:spChg chg="mod">
          <ac:chgData name="Thomas Fougeras" userId="758116bc7a7bb72c" providerId="LiveId" clId="{BD13B70B-8A4E-4E48-8E3A-25D077C43C6A}" dt="2025-03-22T19:08:59.351" v="5225" actId="207"/>
          <ac:spMkLst>
            <pc:docMk/>
            <pc:sldMk cId="561256794" sldId="271"/>
            <ac:spMk id="3" creationId="{ED904433-A58E-C2AD-2B5E-979F90C5B8DE}"/>
          </ac:spMkLst>
        </pc:spChg>
        <pc:spChg chg="mod">
          <ac:chgData name="Thomas Fougeras" userId="758116bc7a7bb72c" providerId="LiveId" clId="{BD13B70B-8A4E-4E48-8E3A-25D077C43C6A}" dt="2025-03-11T09:20:11.397" v="1676"/>
          <ac:spMkLst>
            <pc:docMk/>
            <pc:sldMk cId="561256794" sldId="271"/>
            <ac:spMk id="7" creationId="{2CFF419C-368B-4D65-2FD8-FB2BDEAF1C2D}"/>
          </ac:spMkLst>
        </pc:spChg>
        <pc:spChg chg="add mod">
          <ac:chgData name="Thomas Fougeras" userId="758116bc7a7bb72c" providerId="LiveId" clId="{BD13B70B-8A4E-4E48-8E3A-25D077C43C6A}" dt="2025-03-31T09:39:25.766" v="7076"/>
          <ac:spMkLst>
            <pc:docMk/>
            <pc:sldMk cId="561256794" sldId="271"/>
            <ac:spMk id="8" creationId="{CDA9D7AD-AB06-3BD1-A2AF-807E03B49106}"/>
          </ac:spMkLst>
        </pc:spChg>
        <pc:picChg chg="add mod">
          <ac:chgData name="Thomas Fougeras" userId="758116bc7a7bb72c" providerId="LiveId" clId="{BD13B70B-8A4E-4E48-8E3A-25D077C43C6A}" dt="2025-03-22T16:55:06.533" v="4720" actId="14100"/>
          <ac:picMkLst>
            <pc:docMk/>
            <pc:sldMk cId="561256794" sldId="271"/>
            <ac:picMk id="6" creationId="{BE9CF5DB-AE0C-5688-19DA-198DF915CF8A}"/>
          </ac:picMkLst>
        </pc:picChg>
      </pc:sldChg>
      <pc:sldChg chg="addSp delSp modSp add del mod modTransition">
        <pc:chgData name="Thomas Fougeras" userId="758116bc7a7bb72c" providerId="LiveId" clId="{BD13B70B-8A4E-4E48-8E3A-25D077C43C6A}" dt="2025-03-16T17:37:27.229" v="2881" actId="2696"/>
        <pc:sldMkLst>
          <pc:docMk/>
          <pc:sldMk cId="3622648805" sldId="272"/>
        </pc:sldMkLst>
      </pc:sldChg>
      <pc:sldChg chg="addSp delSp modSp add mod modTransition modNotesTx">
        <pc:chgData name="Thomas Fougeras" userId="758116bc7a7bb72c" providerId="LiveId" clId="{BD13B70B-8A4E-4E48-8E3A-25D077C43C6A}" dt="2025-03-31T09:39:28.108" v="7078"/>
        <pc:sldMkLst>
          <pc:docMk/>
          <pc:sldMk cId="780557367" sldId="273"/>
        </pc:sldMkLst>
        <pc:spChg chg="mod">
          <ac:chgData name="Thomas Fougeras" userId="758116bc7a7bb72c" providerId="LiveId" clId="{BD13B70B-8A4E-4E48-8E3A-25D077C43C6A}" dt="2025-03-11T10:53:04.648" v="1743" actId="255"/>
          <ac:spMkLst>
            <pc:docMk/>
            <pc:sldMk cId="780557367" sldId="273"/>
            <ac:spMk id="2" creationId="{458AD5EC-354F-F057-1A38-DF73E8FCB003}"/>
          </ac:spMkLst>
        </pc:spChg>
        <pc:spChg chg="add mod">
          <ac:chgData name="Thomas Fougeras" userId="758116bc7a7bb72c" providerId="LiveId" clId="{BD13B70B-8A4E-4E48-8E3A-25D077C43C6A}" dt="2025-03-31T09:39:28.108" v="7078"/>
          <ac:spMkLst>
            <pc:docMk/>
            <pc:sldMk cId="780557367" sldId="273"/>
            <ac:spMk id="5" creationId="{B4ACBA57-E212-458F-F32B-35E153DB9EDD}"/>
          </ac:spMkLst>
        </pc:spChg>
        <pc:spChg chg="mod">
          <ac:chgData name="Thomas Fougeras" userId="758116bc7a7bb72c" providerId="LiveId" clId="{BD13B70B-8A4E-4E48-8E3A-25D077C43C6A}" dt="2025-03-11T09:20:11.397" v="1676"/>
          <ac:spMkLst>
            <pc:docMk/>
            <pc:sldMk cId="780557367" sldId="273"/>
            <ac:spMk id="11" creationId="{D67730FA-F428-133A-A9C8-75B8E271D5F3}"/>
          </ac:spMkLst>
        </pc:spChg>
      </pc:sldChg>
      <pc:sldChg chg="addSp delSp modSp add mod modTransition">
        <pc:chgData name="Thomas Fougeras" userId="758116bc7a7bb72c" providerId="LiveId" clId="{BD13B70B-8A4E-4E48-8E3A-25D077C43C6A}" dt="2025-03-31T09:39:29.272" v="7079"/>
        <pc:sldMkLst>
          <pc:docMk/>
          <pc:sldMk cId="740192510" sldId="274"/>
        </pc:sldMkLst>
        <pc:spChg chg="mod">
          <ac:chgData name="Thomas Fougeras" userId="758116bc7a7bb72c" providerId="LiveId" clId="{BD13B70B-8A4E-4E48-8E3A-25D077C43C6A}" dt="2025-03-11T10:53:17.647" v="1746" actId="27636"/>
          <ac:spMkLst>
            <pc:docMk/>
            <pc:sldMk cId="740192510" sldId="274"/>
            <ac:spMk id="2" creationId="{3E32A389-21C2-273C-E6BC-51D40F85D8E3}"/>
          </ac:spMkLst>
        </pc:spChg>
        <pc:spChg chg="mod">
          <ac:chgData name="Thomas Fougeras" userId="758116bc7a7bb72c" providerId="LiveId" clId="{BD13B70B-8A4E-4E48-8E3A-25D077C43C6A}" dt="2025-03-22T19:22:18.908" v="5280" actId="20577"/>
          <ac:spMkLst>
            <pc:docMk/>
            <pc:sldMk cId="740192510" sldId="274"/>
            <ac:spMk id="3" creationId="{68B4F37F-27FC-B458-B83B-9E3D46F3422D}"/>
          </ac:spMkLst>
        </pc:spChg>
        <pc:spChg chg="add mod">
          <ac:chgData name="Thomas Fougeras" userId="758116bc7a7bb72c" providerId="LiveId" clId="{BD13B70B-8A4E-4E48-8E3A-25D077C43C6A}" dt="2025-03-31T09:39:29.272" v="7079"/>
          <ac:spMkLst>
            <pc:docMk/>
            <pc:sldMk cId="740192510" sldId="274"/>
            <ac:spMk id="6" creationId="{0F68C247-58E9-22E4-06A0-280A70474191}"/>
          </ac:spMkLst>
        </pc:spChg>
        <pc:spChg chg="mod">
          <ac:chgData name="Thomas Fougeras" userId="758116bc7a7bb72c" providerId="LiveId" clId="{BD13B70B-8A4E-4E48-8E3A-25D077C43C6A}" dt="2025-03-11T09:20:11.397" v="1676"/>
          <ac:spMkLst>
            <pc:docMk/>
            <pc:sldMk cId="740192510" sldId="274"/>
            <ac:spMk id="9" creationId="{E8B3D5C2-E09B-AD43-EB68-57364890421C}"/>
          </ac:spMkLst>
        </pc:spChg>
      </pc:sldChg>
      <pc:sldChg chg="addSp delSp modSp add mod modTransition">
        <pc:chgData name="Thomas Fougeras" userId="758116bc7a7bb72c" providerId="LiveId" clId="{BD13B70B-8A4E-4E48-8E3A-25D077C43C6A}" dt="2025-03-31T09:39:35.959" v="7082"/>
        <pc:sldMkLst>
          <pc:docMk/>
          <pc:sldMk cId="565710426" sldId="275"/>
        </pc:sldMkLst>
        <pc:spChg chg="mod">
          <ac:chgData name="Thomas Fougeras" userId="758116bc7a7bb72c" providerId="LiveId" clId="{BD13B70B-8A4E-4E48-8E3A-25D077C43C6A}" dt="2025-03-11T10:53:36.148" v="1749" actId="113"/>
          <ac:spMkLst>
            <pc:docMk/>
            <pc:sldMk cId="565710426" sldId="275"/>
            <ac:spMk id="2" creationId="{6A1ED412-8C87-3585-913D-353A3B248086}"/>
          </ac:spMkLst>
        </pc:spChg>
        <pc:spChg chg="add mod">
          <ac:chgData name="Thomas Fougeras" userId="758116bc7a7bb72c" providerId="LiveId" clId="{BD13B70B-8A4E-4E48-8E3A-25D077C43C6A}" dt="2025-03-31T09:39:35.959" v="7082"/>
          <ac:spMkLst>
            <pc:docMk/>
            <pc:sldMk cId="565710426" sldId="275"/>
            <ac:spMk id="5" creationId="{C1D8B676-27BD-9E98-993F-BB337A779647}"/>
          </ac:spMkLst>
        </pc:spChg>
        <pc:spChg chg="mod">
          <ac:chgData name="Thomas Fougeras" userId="758116bc7a7bb72c" providerId="LiveId" clId="{BD13B70B-8A4E-4E48-8E3A-25D077C43C6A}" dt="2025-03-31T09:39:34.406" v="7081" actId="1076"/>
          <ac:spMkLst>
            <pc:docMk/>
            <pc:sldMk cId="565710426" sldId="275"/>
            <ac:spMk id="11" creationId="{60259D19-8C98-3BC9-A374-062DB255FF67}"/>
          </ac:spMkLst>
        </pc:spChg>
        <pc:spChg chg="add mod">
          <ac:chgData name="Thomas Fougeras" userId="758116bc7a7bb72c" providerId="LiveId" clId="{BD13B70B-8A4E-4E48-8E3A-25D077C43C6A}" dt="2025-03-22T19:22:30.581" v="5283" actId="20577"/>
          <ac:spMkLst>
            <pc:docMk/>
            <pc:sldMk cId="565710426" sldId="275"/>
            <ac:spMk id="12" creationId="{4BB02D57-A83B-D8A8-0038-15C348A33DB6}"/>
          </ac:spMkLst>
        </pc:spChg>
        <pc:picChg chg="add mod">
          <ac:chgData name="Thomas Fougeras" userId="758116bc7a7bb72c" providerId="LiveId" clId="{BD13B70B-8A4E-4E48-8E3A-25D077C43C6A}" dt="2025-03-16T18:31:11.408" v="3079" actId="1076"/>
          <ac:picMkLst>
            <pc:docMk/>
            <pc:sldMk cId="565710426" sldId="275"/>
            <ac:picMk id="6" creationId="{903E0264-466E-393F-4ECF-15DD8442AACE}"/>
          </ac:picMkLst>
        </pc:picChg>
      </pc:sldChg>
      <pc:sldChg chg="addSp delSp modSp add mod modTransition modNotesTx">
        <pc:chgData name="Thomas Fougeras" userId="758116bc7a7bb72c" providerId="LiveId" clId="{BD13B70B-8A4E-4E48-8E3A-25D077C43C6A}" dt="2025-03-31T09:39:39.428" v="7083"/>
        <pc:sldMkLst>
          <pc:docMk/>
          <pc:sldMk cId="4022589171" sldId="276"/>
        </pc:sldMkLst>
        <pc:spChg chg="mod">
          <ac:chgData name="Thomas Fougeras" userId="758116bc7a7bb72c" providerId="LiveId" clId="{BD13B70B-8A4E-4E48-8E3A-25D077C43C6A}" dt="2025-03-11T10:54:12.151" v="1757" actId="113"/>
          <ac:spMkLst>
            <pc:docMk/>
            <pc:sldMk cId="4022589171" sldId="276"/>
            <ac:spMk id="2" creationId="{6E9825F8-B91E-F72F-E400-1EB912A396CF}"/>
          </ac:spMkLst>
        </pc:spChg>
        <pc:spChg chg="add mod">
          <ac:chgData name="Thomas Fougeras" userId="758116bc7a7bb72c" providerId="LiveId" clId="{BD13B70B-8A4E-4E48-8E3A-25D077C43C6A}" dt="2025-03-31T09:39:39.428" v="7083"/>
          <ac:spMkLst>
            <pc:docMk/>
            <pc:sldMk cId="4022589171" sldId="276"/>
            <ac:spMk id="5" creationId="{C4E8B7BD-5B51-99E4-3E58-466ABD5C4051}"/>
          </ac:spMkLst>
        </pc:spChg>
        <pc:spChg chg="mod">
          <ac:chgData name="Thomas Fougeras" userId="758116bc7a7bb72c" providerId="LiveId" clId="{BD13B70B-8A4E-4E48-8E3A-25D077C43C6A}" dt="2025-03-11T09:20:11.397" v="1676"/>
          <ac:spMkLst>
            <pc:docMk/>
            <pc:sldMk cId="4022589171" sldId="276"/>
            <ac:spMk id="11" creationId="{664B8EA2-77BB-111A-9CDB-3D8134C60D9C}"/>
          </ac:spMkLst>
        </pc:spChg>
        <pc:spChg chg="add mod">
          <ac:chgData name="Thomas Fougeras" userId="758116bc7a7bb72c" providerId="LiveId" clId="{BD13B70B-8A4E-4E48-8E3A-25D077C43C6A}" dt="2025-03-23T15:22:53.728" v="6824" actId="20577"/>
          <ac:spMkLst>
            <pc:docMk/>
            <pc:sldMk cId="4022589171" sldId="276"/>
            <ac:spMk id="12" creationId="{ACD2F324-C463-7BFD-C3C4-83180F468842}"/>
          </ac:spMkLst>
        </pc:spChg>
      </pc:sldChg>
      <pc:sldChg chg="addSp delSp modSp add mod modTransition modNotesTx">
        <pc:chgData name="Thomas Fougeras" userId="758116bc7a7bb72c" providerId="LiveId" clId="{BD13B70B-8A4E-4E48-8E3A-25D077C43C6A}" dt="2025-03-31T09:39:41.430" v="7084"/>
        <pc:sldMkLst>
          <pc:docMk/>
          <pc:sldMk cId="1951143137" sldId="277"/>
        </pc:sldMkLst>
        <pc:spChg chg="mod">
          <ac:chgData name="Thomas Fougeras" userId="758116bc7a7bb72c" providerId="LiveId" clId="{BD13B70B-8A4E-4E48-8E3A-25D077C43C6A}" dt="2025-03-11T10:54:24.544" v="1760" actId="113"/>
          <ac:spMkLst>
            <pc:docMk/>
            <pc:sldMk cId="1951143137" sldId="277"/>
            <ac:spMk id="2" creationId="{BDAC6D70-D7A3-2A81-F468-D4F82B058C84}"/>
          </ac:spMkLst>
        </pc:spChg>
        <pc:spChg chg="add mod">
          <ac:chgData name="Thomas Fougeras" userId="758116bc7a7bb72c" providerId="LiveId" clId="{BD13B70B-8A4E-4E48-8E3A-25D077C43C6A}" dt="2025-03-31T09:39:41.430" v="7084"/>
          <ac:spMkLst>
            <pc:docMk/>
            <pc:sldMk cId="1951143137" sldId="277"/>
            <ac:spMk id="5" creationId="{B04832D5-93A2-A72B-E259-886B67E7C1E1}"/>
          </ac:spMkLst>
        </pc:spChg>
        <pc:spChg chg="mod">
          <ac:chgData name="Thomas Fougeras" userId="758116bc7a7bb72c" providerId="LiveId" clId="{BD13B70B-8A4E-4E48-8E3A-25D077C43C6A}" dt="2025-03-11T09:20:11.397" v="1676"/>
          <ac:spMkLst>
            <pc:docMk/>
            <pc:sldMk cId="1951143137" sldId="277"/>
            <ac:spMk id="9" creationId="{62BAC7A9-0A06-7344-0E21-FADBE0A78340}"/>
          </ac:spMkLst>
        </pc:spChg>
        <pc:spChg chg="add mod">
          <ac:chgData name="Thomas Fougeras" userId="758116bc7a7bb72c" providerId="LiveId" clId="{BD13B70B-8A4E-4E48-8E3A-25D077C43C6A}" dt="2025-03-23T15:21:26.689" v="6808" actId="1076"/>
          <ac:spMkLst>
            <pc:docMk/>
            <pc:sldMk cId="1951143137" sldId="277"/>
            <ac:spMk id="11" creationId="{30A92EF3-3389-01C7-E4E5-56E195B128AF}"/>
          </ac:spMkLst>
        </pc:spChg>
        <pc:picChg chg="add mod">
          <ac:chgData name="Thomas Fougeras" userId="758116bc7a7bb72c" providerId="LiveId" clId="{BD13B70B-8A4E-4E48-8E3A-25D077C43C6A}" dt="2025-03-16T18:33:28.470" v="3089" actId="14100"/>
          <ac:picMkLst>
            <pc:docMk/>
            <pc:sldMk cId="1951143137" sldId="277"/>
            <ac:picMk id="6" creationId="{6E1A8676-7843-BF86-C35E-BAF9DE22B8E9}"/>
          </ac:picMkLst>
        </pc:picChg>
      </pc:sldChg>
      <pc:sldChg chg="addSp delSp modSp add del mod modTransition">
        <pc:chgData name="Thomas Fougeras" userId="758116bc7a7bb72c" providerId="LiveId" clId="{BD13B70B-8A4E-4E48-8E3A-25D077C43C6A}" dt="2025-03-16T18:52:16.454" v="3219" actId="2696"/>
        <pc:sldMkLst>
          <pc:docMk/>
          <pc:sldMk cId="4201248441" sldId="278"/>
        </pc:sldMkLst>
      </pc:sldChg>
      <pc:sldChg chg="addSp delSp modSp add del mod modTransition">
        <pc:chgData name="Thomas Fougeras" userId="758116bc7a7bb72c" providerId="LiveId" clId="{BD13B70B-8A4E-4E48-8E3A-25D077C43C6A}" dt="2025-03-16T18:51:08.983" v="3208" actId="2696"/>
        <pc:sldMkLst>
          <pc:docMk/>
          <pc:sldMk cId="3404945167" sldId="279"/>
        </pc:sldMkLst>
      </pc:sldChg>
      <pc:sldChg chg="addSp delSp modSp add del mod modTransition">
        <pc:chgData name="Thomas Fougeras" userId="758116bc7a7bb72c" providerId="LiveId" clId="{BD13B70B-8A4E-4E48-8E3A-25D077C43C6A}" dt="2025-03-16T19:19:19.991" v="3493" actId="2696"/>
        <pc:sldMkLst>
          <pc:docMk/>
          <pc:sldMk cId="3162324063" sldId="280"/>
        </pc:sldMkLst>
      </pc:sldChg>
      <pc:sldChg chg="addSp delSp modSp add del mod modTransition">
        <pc:chgData name="Thomas Fougeras" userId="758116bc7a7bb72c" providerId="LiveId" clId="{BD13B70B-8A4E-4E48-8E3A-25D077C43C6A}" dt="2025-03-17T09:49:01.680" v="3790" actId="2696"/>
        <pc:sldMkLst>
          <pc:docMk/>
          <pc:sldMk cId="950916368" sldId="281"/>
        </pc:sldMkLst>
      </pc:sldChg>
      <pc:sldChg chg="addSp delSp modSp add del mod modTransition">
        <pc:chgData name="Thomas Fougeras" userId="758116bc7a7bb72c" providerId="LiveId" clId="{BD13B70B-8A4E-4E48-8E3A-25D077C43C6A}" dt="2025-03-17T09:49:03.909" v="3791" actId="2696"/>
        <pc:sldMkLst>
          <pc:docMk/>
          <pc:sldMk cId="607765105" sldId="282"/>
        </pc:sldMkLst>
      </pc:sldChg>
      <pc:sldChg chg="addSp delSp modSp add del mod modTransition">
        <pc:chgData name="Thomas Fougeras" userId="758116bc7a7bb72c" providerId="LiveId" clId="{BD13B70B-8A4E-4E48-8E3A-25D077C43C6A}" dt="2025-03-17T09:49:06.422" v="3792" actId="2696"/>
        <pc:sldMkLst>
          <pc:docMk/>
          <pc:sldMk cId="3235515820" sldId="283"/>
        </pc:sldMkLst>
      </pc:sldChg>
      <pc:sldChg chg="addSp delSp modSp add del mod modTransition">
        <pc:chgData name="Thomas Fougeras" userId="758116bc7a7bb72c" providerId="LiveId" clId="{BD13B70B-8A4E-4E48-8E3A-25D077C43C6A}" dt="2025-03-17T09:49:11.695" v="3793" actId="2696"/>
        <pc:sldMkLst>
          <pc:docMk/>
          <pc:sldMk cId="812897223" sldId="284"/>
        </pc:sldMkLst>
      </pc:sldChg>
      <pc:sldChg chg="modSp add del mod modTransition">
        <pc:chgData name="Thomas Fougeras" userId="758116bc7a7bb72c" providerId="LiveId" clId="{BD13B70B-8A4E-4E48-8E3A-25D077C43C6A}" dt="2025-03-15T17:49:45.068" v="1839" actId="2696"/>
        <pc:sldMkLst>
          <pc:docMk/>
          <pc:sldMk cId="245209714" sldId="285"/>
        </pc:sldMkLst>
      </pc:sldChg>
      <pc:sldChg chg="addSp delSp modSp add del mod modTransition">
        <pc:chgData name="Thomas Fougeras" userId="758116bc7a7bb72c" providerId="LiveId" clId="{BD13B70B-8A4E-4E48-8E3A-25D077C43C6A}" dt="2025-03-17T09:49:14.119" v="3794" actId="2696"/>
        <pc:sldMkLst>
          <pc:docMk/>
          <pc:sldMk cId="833685797" sldId="286"/>
        </pc:sldMkLst>
      </pc:sldChg>
      <pc:sldChg chg="addSp delSp modSp add del mod modTransition">
        <pc:chgData name="Thomas Fougeras" userId="758116bc7a7bb72c" providerId="LiveId" clId="{BD13B70B-8A4E-4E48-8E3A-25D077C43C6A}" dt="2025-03-17T09:49:19.451" v="3795" actId="2696"/>
        <pc:sldMkLst>
          <pc:docMk/>
          <pc:sldMk cId="1389787260" sldId="287"/>
        </pc:sldMkLst>
      </pc:sldChg>
      <pc:sldChg chg="addSp delSp modSp add mod">
        <pc:chgData name="Thomas Fougeras" userId="758116bc7a7bb72c" providerId="LiveId" clId="{BD13B70B-8A4E-4E48-8E3A-25D077C43C6A}" dt="2025-03-31T09:40:06.275" v="7093"/>
        <pc:sldMkLst>
          <pc:docMk/>
          <pc:sldMk cId="151958563" sldId="288"/>
        </pc:sldMkLst>
      </pc:sldChg>
      <pc:sldChg chg="add del">
        <pc:chgData name="Thomas Fougeras" userId="758116bc7a7bb72c" providerId="LiveId" clId="{BD13B70B-8A4E-4E48-8E3A-25D077C43C6A}" dt="2025-03-10T10:20:25.700" v="1297"/>
        <pc:sldMkLst>
          <pc:docMk/>
          <pc:sldMk cId="2763488087" sldId="289"/>
        </pc:sldMkLst>
      </pc:sldChg>
      <pc:sldChg chg="add del">
        <pc:chgData name="Thomas Fougeras" userId="758116bc7a7bb72c" providerId="LiveId" clId="{BD13B70B-8A4E-4E48-8E3A-25D077C43C6A}" dt="2025-03-16T17:16:31.639" v="2296" actId="2696"/>
        <pc:sldMkLst>
          <pc:docMk/>
          <pc:sldMk cId="3412630837" sldId="289"/>
        </pc:sldMkLst>
      </pc:sldChg>
      <pc:sldChg chg="add del">
        <pc:chgData name="Thomas Fougeras" userId="758116bc7a7bb72c" providerId="LiveId" clId="{BD13B70B-8A4E-4E48-8E3A-25D077C43C6A}" dt="2025-03-10T10:20:40.155" v="1301"/>
        <pc:sldMkLst>
          <pc:docMk/>
          <pc:sldMk cId="4138463084" sldId="289"/>
        </pc:sldMkLst>
      </pc:sldChg>
      <pc:sldChg chg="addSp delSp modSp new mod modTransition">
        <pc:chgData name="Thomas Fougeras" userId="758116bc7a7bb72c" providerId="LiveId" clId="{BD13B70B-8A4E-4E48-8E3A-25D077C43C6A}" dt="2025-03-31T09:38:52.457" v="7069" actId="1036"/>
        <pc:sldMkLst>
          <pc:docMk/>
          <pc:sldMk cId="202106515" sldId="290"/>
        </pc:sldMkLst>
      </pc:sldChg>
      <pc:sldChg chg="add del">
        <pc:chgData name="Thomas Fougeras" userId="758116bc7a7bb72c" providerId="LiveId" clId="{BD13B70B-8A4E-4E48-8E3A-25D077C43C6A}" dt="2025-03-10T10:20:39.724" v="1300"/>
        <pc:sldMkLst>
          <pc:docMk/>
          <pc:sldMk cId="3951598373" sldId="290"/>
        </pc:sldMkLst>
      </pc:sldChg>
      <pc:sldChg chg="addSp delSp modSp new mod modTransition">
        <pc:chgData name="Thomas Fougeras" userId="758116bc7a7bb72c" providerId="LiveId" clId="{BD13B70B-8A4E-4E48-8E3A-25D077C43C6A}" dt="2025-03-31T09:38:56.488" v="7070"/>
        <pc:sldMkLst>
          <pc:docMk/>
          <pc:sldMk cId="168357454" sldId="291"/>
        </pc:sldMkLst>
        <pc:spChg chg="mod">
          <ac:chgData name="Thomas Fougeras" userId="758116bc7a7bb72c" providerId="LiveId" clId="{BD13B70B-8A4E-4E48-8E3A-25D077C43C6A}" dt="2025-03-16T17:23:45.019" v="2813"/>
          <ac:spMkLst>
            <pc:docMk/>
            <pc:sldMk cId="168357454" sldId="291"/>
            <ac:spMk id="2" creationId="{A4F2B813-C7F4-6103-F9BF-18240773125F}"/>
          </ac:spMkLst>
        </pc:spChg>
        <pc:spChg chg="mod">
          <ac:chgData name="Thomas Fougeras" userId="758116bc7a7bb72c" providerId="LiveId" clId="{BD13B70B-8A4E-4E48-8E3A-25D077C43C6A}" dt="2025-03-22T19:01:58.584" v="5156" actId="20577"/>
          <ac:spMkLst>
            <pc:docMk/>
            <pc:sldMk cId="168357454" sldId="291"/>
            <ac:spMk id="3" creationId="{77357FAB-098C-F8A0-101E-DD6FB668E191}"/>
          </ac:spMkLst>
        </pc:spChg>
        <pc:spChg chg="add mod">
          <ac:chgData name="Thomas Fougeras" userId="758116bc7a7bb72c" providerId="LiveId" clId="{BD13B70B-8A4E-4E48-8E3A-25D077C43C6A}" dt="2025-03-31T09:38:56.488" v="7070"/>
          <ac:spMkLst>
            <pc:docMk/>
            <pc:sldMk cId="168357454" sldId="291"/>
            <ac:spMk id="7" creationId="{D11004B4-D0FC-B463-0D82-76AE99AC8CFC}"/>
          </ac:spMkLst>
        </pc:spChg>
      </pc:sldChg>
      <pc:sldChg chg="addSp delSp modSp add mod modTransition">
        <pc:chgData name="Thomas Fougeras" userId="758116bc7a7bb72c" providerId="LiveId" clId="{BD13B70B-8A4E-4E48-8E3A-25D077C43C6A}" dt="2025-03-31T09:38:58.797" v="7071"/>
        <pc:sldMkLst>
          <pc:docMk/>
          <pc:sldMk cId="3868471171" sldId="292"/>
        </pc:sldMkLst>
        <pc:spChg chg="mod">
          <ac:chgData name="Thomas Fougeras" userId="758116bc7a7bb72c" providerId="LiveId" clId="{BD13B70B-8A4E-4E48-8E3A-25D077C43C6A}" dt="2025-03-21T17:29:02.068" v="4360" actId="1076"/>
          <ac:spMkLst>
            <pc:docMk/>
            <pc:sldMk cId="3868471171" sldId="292"/>
            <ac:spMk id="2" creationId="{5C5B2D33-3B23-ADE7-1B95-04B0316C5FBC}"/>
          </ac:spMkLst>
        </pc:spChg>
        <pc:spChg chg="mod">
          <ac:chgData name="Thomas Fougeras" userId="758116bc7a7bb72c" providerId="LiveId" clId="{BD13B70B-8A4E-4E48-8E3A-25D077C43C6A}" dt="2025-03-22T19:09:24.577" v="5230" actId="207"/>
          <ac:spMkLst>
            <pc:docMk/>
            <pc:sldMk cId="3868471171" sldId="292"/>
            <ac:spMk id="3" creationId="{9C1130CA-7019-610B-B813-4D3B83F8AAAF}"/>
          </ac:spMkLst>
        </pc:spChg>
        <pc:spChg chg="add mod">
          <ac:chgData name="Thomas Fougeras" userId="758116bc7a7bb72c" providerId="LiveId" clId="{BD13B70B-8A4E-4E48-8E3A-25D077C43C6A}" dt="2025-03-31T09:38:58.797" v="7071"/>
          <ac:spMkLst>
            <pc:docMk/>
            <pc:sldMk cId="3868471171" sldId="292"/>
            <ac:spMk id="8" creationId="{8D0C806C-63F7-6B89-2862-74DBF69A33F5}"/>
          </ac:spMkLst>
        </pc:spChg>
        <pc:picChg chg="add mod">
          <ac:chgData name="Thomas Fougeras" userId="758116bc7a7bb72c" providerId="LiveId" clId="{BD13B70B-8A4E-4E48-8E3A-25D077C43C6A}" dt="2025-03-22T16:54:07.966" v="4706" actId="1076"/>
          <ac:picMkLst>
            <pc:docMk/>
            <pc:sldMk cId="3868471171" sldId="292"/>
            <ac:picMk id="7" creationId="{2A7ACE73-1B7A-BE5B-7B5C-1493E21DC004}"/>
          </ac:picMkLst>
        </pc:picChg>
      </pc:sldChg>
      <pc:sldChg chg="addSp delSp modSp add del mod">
        <pc:chgData name="Thomas Fougeras" userId="758116bc7a7bb72c" providerId="LiveId" clId="{BD13B70B-8A4E-4E48-8E3A-25D077C43C6A}" dt="2025-03-16T17:23:35.124" v="2811" actId="2696"/>
        <pc:sldMkLst>
          <pc:docMk/>
          <pc:sldMk cId="1831479941" sldId="293"/>
        </pc:sldMkLst>
      </pc:sldChg>
      <pc:sldChg chg="addSp delSp modSp add mod">
        <pc:chgData name="Thomas Fougeras" userId="758116bc7a7bb72c" providerId="LiveId" clId="{BD13B70B-8A4E-4E48-8E3A-25D077C43C6A}" dt="2025-03-31T09:39:26.968" v="7077"/>
        <pc:sldMkLst>
          <pc:docMk/>
          <pc:sldMk cId="1967158878" sldId="293"/>
        </pc:sldMkLst>
        <pc:spChg chg="mod">
          <ac:chgData name="Thomas Fougeras" userId="758116bc7a7bb72c" providerId="LiveId" clId="{BD13B70B-8A4E-4E48-8E3A-25D077C43C6A}" dt="2025-03-16T17:36:35.023" v="2874"/>
          <ac:spMkLst>
            <pc:docMk/>
            <pc:sldMk cId="1967158878" sldId="293"/>
            <ac:spMk id="2" creationId="{779338A4-87BA-89D5-13BE-7EB961A33906}"/>
          </ac:spMkLst>
        </pc:spChg>
        <pc:spChg chg="mod">
          <ac:chgData name="Thomas Fougeras" userId="758116bc7a7bb72c" providerId="LiveId" clId="{BD13B70B-8A4E-4E48-8E3A-25D077C43C6A}" dt="2025-03-22T19:08:54.504" v="5224" actId="207"/>
          <ac:spMkLst>
            <pc:docMk/>
            <pc:sldMk cId="1967158878" sldId="293"/>
            <ac:spMk id="3" creationId="{EB2EA8CD-3144-3E9B-6855-C37FA0AE3A9F}"/>
          </ac:spMkLst>
        </pc:spChg>
        <pc:spChg chg="add mod">
          <ac:chgData name="Thomas Fougeras" userId="758116bc7a7bb72c" providerId="LiveId" clId="{BD13B70B-8A4E-4E48-8E3A-25D077C43C6A}" dt="2025-03-31T09:39:26.968" v="7077"/>
          <ac:spMkLst>
            <pc:docMk/>
            <pc:sldMk cId="1967158878" sldId="293"/>
            <ac:spMk id="6" creationId="{D3EF7926-0068-246B-380B-4C4DA162A633}"/>
          </ac:spMkLst>
        </pc:spChg>
        <pc:picChg chg="add mod">
          <ac:chgData name="Thomas Fougeras" userId="758116bc7a7bb72c" providerId="LiveId" clId="{BD13B70B-8A4E-4E48-8E3A-25D077C43C6A}" dt="2025-03-18T19:51:40.948" v="4183" actId="1076"/>
          <ac:picMkLst>
            <pc:docMk/>
            <pc:sldMk cId="1967158878" sldId="293"/>
            <ac:picMk id="9" creationId="{98A507B0-19E6-2DCD-890E-AEFF9EDEADC3}"/>
          </ac:picMkLst>
        </pc:picChg>
      </pc:sldChg>
      <pc:sldChg chg="addSp delSp modSp add del mod">
        <pc:chgData name="Thomas Fougeras" userId="758116bc7a7bb72c" providerId="LiveId" clId="{BD13B70B-8A4E-4E48-8E3A-25D077C43C6A}" dt="2025-03-16T17:30:31.616" v="2825" actId="2696"/>
        <pc:sldMkLst>
          <pc:docMk/>
          <pc:sldMk cId="2239735785" sldId="294"/>
        </pc:sldMkLst>
      </pc:sldChg>
      <pc:sldChg chg="addSp delSp modSp add mod ord modNotesTx">
        <pc:chgData name="Thomas Fougeras" userId="758116bc7a7bb72c" providerId="LiveId" clId="{BD13B70B-8A4E-4E48-8E3A-25D077C43C6A}" dt="2025-03-31T09:39:47.928" v="7086"/>
        <pc:sldMkLst>
          <pc:docMk/>
          <pc:sldMk cId="4159565340" sldId="294"/>
        </pc:sldMkLst>
        <pc:spChg chg="mod">
          <ac:chgData name="Thomas Fougeras" userId="758116bc7a7bb72c" providerId="LiveId" clId="{BD13B70B-8A4E-4E48-8E3A-25D077C43C6A}" dt="2025-03-16T18:46:16.898" v="3176" actId="27636"/>
          <ac:spMkLst>
            <pc:docMk/>
            <pc:sldMk cId="4159565340" sldId="294"/>
            <ac:spMk id="2" creationId="{C38BBDDC-3108-8158-0AC0-39BB2EC2B126}"/>
          </ac:spMkLst>
        </pc:spChg>
        <pc:spChg chg="add mod">
          <ac:chgData name="Thomas Fougeras" userId="758116bc7a7bb72c" providerId="LiveId" clId="{BD13B70B-8A4E-4E48-8E3A-25D077C43C6A}" dt="2025-03-22T19:23:03.130" v="5292" actId="20577"/>
          <ac:spMkLst>
            <pc:docMk/>
            <pc:sldMk cId="4159565340" sldId="294"/>
            <ac:spMk id="3" creationId="{BE9677A6-9D3E-8CBE-6FF1-06547D61FFCF}"/>
          </ac:spMkLst>
        </pc:spChg>
        <pc:spChg chg="add mod">
          <ac:chgData name="Thomas Fougeras" userId="758116bc7a7bb72c" providerId="LiveId" clId="{BD13B70B-8A4E-4E48-8E3A-25D077C43C6A}" dt="2025-03-31T09:39:47.928" v="7086"/>
          <ac:spMkLst>
            <pc:docMk/>
            <pc:sldMk cId="4159565340" sldId="294"/>
            <ac:spMk id="6" creationId="{E484DC5B-25F9-70BC-B981-4CF2B0583D8A}"/>
          </ac:spMkLst>
        </pc:spChg>
        <pc:picChg chg="add mod">
          <ac:chgData name="Thomas Fougeras" userId="758116bc7a7bb72c" providerId="LiveId" clId="{BD13B70B-8A4E-4E48-8E3A-25D077C43C6A}" dt="2025-03-16T19:00:42.679" v="3250" actId="14100"/>
          <ac:picMkLst>
            <pc:docMk/>
            <pc:sldMk cId="4159565340" sldId="294"/>
            <ac:picMk id="1026" creationId="{F3D1B5C7-A7FD-C592-353E-01F5ABDCA2D2}"/>
          </ac:picMkLst>
        </pc:picChg>
      </pc:sldChg>
      <pc:sldChg chg="addSp delSp modSp add mod modNotesTx">
        <pc:chgData name="Thomas Fougeras" userId="758116bc7a7bb72c" providerId="LiveId" clId="{BD13B70B-8A4E-4E48-8E3A-25D077C43C6A}" dt="2025-03-31T09:39:43.938" v="7085"/>
        <pc:sldMkLst>
          <pc:docMk/>
          <pc:sldMk cId="1389558420" sldId="295"/>
        </pc:sldMkLst>
        <pc:spChg chg="mod">
          <ac:chgData name="Thomas Fougeras" userId="758116bc7a7bb72c" providerId="LiveId" clId="{BD13B70B-8A4E-4E48-8E3A-25D077C43C6A}" dt="2025-03-16T18:37:17.932" v="3112" actId="20577"/>
          <ac:spMkLst>
            <pc:docMk/>
            <pc:sldMk cId="1389558420" sldId="295"/>
            <ac:spMk id="2" creationId="{0145F5BA-CF3E-595D-02D4-9D121C60BF88}"/>
          </ac:spMkLst>
        </pc:spChg>
        <pc:spChg chg="add mod">
          <ac:chgData name="Thomas Fougeras" userId="758116bc7a7bb72c" providerId="LiveId" clId="{BD13B70B-8A4E-4E48-8E3A-25D077C43C6A}" dt="2025-03-31T09:39:43.938" v="7085"/>
          <ac:spMkLst>
            <pc:docMk/>
            <pc:sldMk cId="1389558420" sldId="295"/>
            <ac:spMk id="7" creationId="{C11CDC1E-619A-6A5A-50D8-625BF199362D}"/>
          </ac:spMkLst>
        </pc:spChg>
        <pc:picChg chg="add mod">
          <ac:chgData name="Thomas Fougeras" userId="758116bc7a7bb72c" providerId="LiveId" clId="{BD13B70B-8A4E-4E48-8E3A-25D077C43C6A}" dt="2025-03-16T18:37:55.323" v="3119" actId="14100"/>
          <ac:picMkLst>
            <pc:docMk/>
            <pc:sldMk cId="1389558420" sldId="295"/>
            <ac:picMk id="5" creationId="{E87394EB-31BE-7267-F3FD-E2FD28E610AD}"/>
          </ac:picMkLst>
        </pc:picChg>
      </pc:sldChg>
      <pc:sldChg chg="addSp delSp modSp add mod modNotesTx">
        <pc:chgData name="Thomas Fougeras" userId="758116bc7a7bb72c" providerId="LiveId" clId="{BD13B70B-8A4E-4E48-8E3A-25D077C43C6A}" dt="2025-03-31T09:39:50.207" v="7087"/>
        <pc:sldMkLst>
          <pc:docMk/>
          <pc:sldMk cId="47380526" sldId="296"/>
        </pc:sldMkLst>
        <pc:spChg chg="mod">
          <ac:chgData name="Thomas Fougeras" userId="758116bc7a7bb72c" providerId="LiveId" clId="{BD13B70B-8A4E-4E48-8E3A-25D077C43C6A}" dt="2025-03-16T18:47:33.417" v="3178" actId="27636"/>
          <ac:spMkLst>
            <pc:docMk/>
            <pc:sldMk cId="47380526" sldId="296"/>
            <ac:spMk id="2" creationId="{E7A1CF13-AE28-BDC1-3901-AD476984E686}"/>
          </ac:spMkLst>
        </pc:spChg>
        <pc:spChg chg="add mod">
          <ac:chgData name="Thomas Fougeras" userId="758116bc7a7bb72c" providerId="LiveId" clId="{BD13B70B-8A4E-4E48-8E3A-25D077C43C6A}" dt="2025-03-31T09:39:50.207" v="7087"/>
          <ac:spMkLst>
            <pc:docMk/>
            <pc:sldMk cId="47380526" sldId="296"/>
            <ac:spMk id="7" creationId="{C92158C8-95A1-4E50-A447-5683DCAA07F0}"/>
          </ac:spMkLst>
        </pc:spChg>
        <pc:picChg chg="add mod">
          <ac:chgData name="Thomas Fougeras" userId="758116bc7a7bb72c" providerId="LiveId" clId="{BD13B70B-8A4E-4E48-8E3A-25D077C43C6A}" dt="2025-03-16T19:00:53.067" v="3251" actId="14100"/>
          <ac:picMkLst>
            <pc:docMk/>
            <pc:sldMk cId="47380526" sldId="296"/>
            <ac:picMk id="5" creationId="{6EBAB3C4-B685-5513-C6C7-BF636480E3C8}"/>
          </ac:picMkLst>
        </pc:picChg>
      </pc:sldChg>
      <pc:sldChg chg="addSp delSp modSp add mod">
        <pc:chgData name="Thomas Fougeras" userId="758116bc7a7bb72c" providerId="LiveId" clId="{BD13B70B-8A4E-4E48-8E3A-25D077C43C6A}" dt="2025-03-31T09:39:52.462" v="7088"/>
        <pc:sldMkLst>
          <pc:docMk/>
          <pc:sldMk cId="2851725649" sldId="297"/>
        </pc:sldMkLst>
        <pc:spChg chg="mod">
          <ac:chgData name="Thomas Fougeras" userId="758116bc7a7bb72c" providerId="LiveId" clId="{BD13B70B-8A4E-4E48-8E3A-25D077C43C6A}" dt="2025-03-16T19:00:04.302" v="3246" actId="27636"/>
          <ac:spMkLst>
            <pc:docMk/>
            <pc:sldMk cId="2851725649" sldId="297"/>
            <ac:spMk id="2" creationId="{435A4EFE-1DBE-B3AA-D152-9609F009535D}"/>
          </ac:spMkLst>
        </pc:spChg>
        <pc:spChg chg="add mod">
          <ac:chgData name="Thomas Fougeras" userId="758116bc7a7bb72c" providerId="LiveId" clId="{BD13B70B-8A4E-4E48-8E3A-25D077C43C6A}" dt="2025-03-31T09:39:52.462" v="7088"/>
          <ac:spMkLst>
            <pc:docMk/>
            <pc:sldMk cId="2851725649" sldId="297"/>
            <ac:spMk id="6" creationId="{65E75786-47A4-5FE8-1DE1-B2930F753E7F}"/>
          </ac:spMkLst>
        </pc:spChg>
        <pc:picChg chg="add mod">
          <ac:chgData name="Thomas Fougeras" userId="758116bc7a7bb72c" providerId="LiveId" clId="{BD13B70B-8A4E-4E48-8E3A-25D077C43C6A}" dt="2025-03-16T19:12:44.046" v="3441" actId="1076"/>
          <ac:picMkLst>
            <pc:docMk/>
            <pc:sldMk cId="2851725649" sldId="297"/>
            <ac:picMk id="2050" creationId="{7C152CFB-FE30-88DF-D7C7-DF6031C47E30}"/>
          </ac:picMkLst>
        </pc:picChg>
      </pc:sldChg>
      <pc:sldChg chg="addSp delSp modSp add del mod modNotesTx">
        <pc:chgData name="Thomas Fougeras" userId="758116bc7a7bb72c" providerId="LiveId" clId="{BD13B70B-8A4E-4E48-8E3A-25D077C43C6A}" dt="2025-03-24T15:39:44.344" v="6891" actId="2696"/>
        <pc:sldMkLst>
          <pc:docMk/>
          <pc:sldMk cId="579874014" sldId="298"/>
        </pc:sldMkLst>
      </pc:sldChg>
      <pc:sldChg chg="modSp add del mod">
        <pc:chgData name="Thomas Fougeras" userId="758116bc7a7bb72c" providerId="LiveId" clId="{BD13B70B-8A4E-4E48-8E3A-25D077C43C6A}" dt="2025-03-16T18:51:28.498" v="3210" actId="2696"/>
        <pc:sldMkLst>
          <pc:docMk/>
          <pc:sldMk cId="1020773788" sldId="299"/>
        </pc:sldMkLst>
      </pc:sldChg>
      <pc:sldChg chg="addSp delSp modSp add mod">
        <pc:chgData name="Thomas Fougeras" userId="758116bc7a7bb72c" providerId="LiveId" clId="{BD13B70B-8A4E-4E48-8E3A-25D077C43C6A}" dt="2025-03-31T09:39:56.250" v="7089"/>
        <pc:sldMkLst>
          <pc:docMk/>
          <pc:sldMk cId="4097557865" sldId="300"/>
        </pc:sldMkLst>
        <pc:spChg chg="mod">
          <ac:chgData name="Thomas Fougeras" userId="758116bc7a7bb72c" providerId="LiveId" clId="{BD13B70B-8A4E-4E48-8E3A-25D077C43C6A}" dt="2025-03-16T18:51:34.565" v="3211"/>
          <ac:spMkLst>
            <pc:docMk/>
            <pc:sldMk cId="4097557865" sldId="300"/>
            <ac:spMk id="2" creationId="{AB745562-6A1E-1285-6243-D86BED7D8E4A}"/>
          </ac:spMkLst>
        </pc:spChg>
        <pc:spChg chg="add mod">
          <ac:chgData name="Thomas Fougeras" userId="758116bc7a7bb72c" providerId="LiveId" clId="{BD13B70B-8A4E-4E48-8E3A-25D077C43C6A}" dt="2025-03-23T14:35:07.854" v="6712" actId="1076"/>
          <ac:spMkLst>
            <pc:docMk/>
            <pc:sldMk cId="4097557865" sldId="300"/>
            <ac:spMk id="4" creationId="{0EFFD1C8-0913-068C-5AF9-6EAB13084EF9}"/>
          </ac:spMkLst>
        </pc:spChg>
        <pc:spChg chg="add mod">
          <ac:chgData name="Thomas Fougeras" userId="758116bc7a7bb72c" providerId="LiveId" clId="{BD13B70B-8A4E-4E48-8E3A-25D077C43C6A}" dt="2025-03-31T09:39:56.250" v="7089"/>
          <ac:spMkLst>
            <pc:docMk/>
            <pc:sldMk cId="4097557865" sldId="300"/>
            <ac:spMk id="7" creationId="{DDA19BCE-9FB6-B796-489E-5DECF084B215}"/>
          </ac:spMkLst>
        </pc:spChg>
      </pc:sldChg>
      <pc:sldChg chg="addSp delSp modSp add mod modNotesTx">
        <pc:chgData name="Thomas Fougeras" userId="758116bc7a7bb72c" providerId="LiveId" clId="{BD13B70B-8A4E-4E48-8E3A-25D077C43C6A}" dt="2025-03-31T09:39:58.936" v="7090"/>
        <pc:sldMkLst>
          <pc:docMk/>
          <pc:sldMk cId="1097309178" sldId="301"/>
        </pc:sldMkLst>
      </pc:sldChg>
      <pc:sldChg chg="addSp delSp modSp add mod modNotesTx">
        <pc:chgData name="Thomas Fougeras" userId="758116bc7a7bb72c" providerId="LiveId" clId="{BD13B70B-8A4E-4E48-8E3A-25D077C43C6A}" dt="2025-03-31T09:40:01.182" v="7091"/>
        <pc:sldMkLst>
          <pc:docMk/>
          <pc:sldMk cId="3084731368" sldId="302"/>
        </pc:sldMkLst>
        <pc:spChg chg="mod">
          <ac:chgData name="Thomas Fougeras" userId="758116bc7a7bb72c" providerId="LiveId" clId="{BD13B70B-8A4E-4E48-8E3A-25D077C43C6A}" dt="2025-03-17T09:45:33.119" v="3780" actId="27636"/>
          <ac:spMkLst>
            <pc:docMk/>
            <pc:sldMk cId="3084731368" sldId="302"/>
            <ac:spMk id="2" creationId="{B4578D1A-BCB4-5A89-81B3-A525C3894B37}"/>
          </ac:spMkLst>
        </pc:spChg>
        <pc:spChg chg="add mod">
          <ac:chgData name="Thomas Fougeras" userId="758116bc7a7bb72c" providerId="LiveId" clId="{BD13B70B-8A4E-4E48-8E3A-25D077C43C6A}" dt="2025-03-22T19:24:17.827" v="5314" actId="20577"/>
          <ac:spMkLst>
            <pc:docMk/>
            <pc:sldMk cId="3084731368" sldId="302"/>
            <ac:spMk id="3" creationId="{0DDB2A8C-A4AB-68CA-89F1-92F020BBB8C1}"/>
          </ac:spMkLst>
        </pc:spChg>
        <pc:spChg chg="add mod">
          <ac:chgData name="Thomas Fougeras" userId="758116bc7a7bb72c" providerId="LiveId" clId="{BD13B70B-8A4E-4E48-8E3A-25D077C43C6A}" dt="2025-03-31T09:40:01.182" v="7091"/>
          <ac:spMkLst>
            <pc:docMk/>
            <pc:sldMk cId="3084731368" sldId="302"/>
            <ac:spMk id="6" creationId="{828ADA5E-0933-2571-FE2B-5C951EAD613D}"/>
          </ac:spMkLst>
        </pc:spChg>
        <pc:picChg chg="add mod">
          <ac:chgData name="Thomas Fougeras" userId="758116bc7a7bb72c" providerId="LiveId" clId="{BD13B70B-8A4E-4E48-8E3A-25D077C43C6A}" dt="2025-03-16T19:21:29.541" v="3513" actId="14100"/>
          <ac:picMkLst>
            <pc:docMk/>
            <pc:sldMk cId="3084731368" sldId="302"/>
            <ac:picMk id="4098" creationId="{8FE494F6-7568-02A5-DA5F-81F1F4015CD3}"/>
          </ac:picMkLst>
        </pc:picChg>
      </pc:sldChg>
      <pc:sldChg chg="add del">
        <pc:chgData name="Thomas Fougeras" userId="758116bc7a7bb72c" providerId="LiveId" clId="{BD13B70B-8A4E-4E48-8E3A-25D077C43C6A}" dt="2025-03-16T19:13:19.700" v="3442" actId="2696"/>
        <pc:sldMkLst>
          <pc:docMk/>
          <pc:sldMk cId="4012749251" sldId="302"/>
        </pc:sldMkLst>
      </pc:sldChg>
      <pc:sldChg chg="addSp delSp modSp add mod modNotesTx">
        <pc:chgData name="Thomas Fougeras" userId="758116bc7a7bb72c" providerId="LiveId" clId="{BD13B70B-8A4E-4E48-8E3A-25D077C43C6A}" dt="2025-03-31T09:40:03.516" v="7092"/>
        <pc:sldMkLst>
          <pc:docMk/>
          <pc:sldMk cId="2074689719" sldId="303"/>
        </pc:sldMkLst>
        <pc:spChg chg="mod">
          <ac:chgData name="Thomas Fougeras" userId="758116bc7a7bb72c" providerId="LiveId" clId="{BD13B70B-8A4E-4E48-8E3A-25D077C43C6A}" dt="2025-03-17T09:45:58.155" v="3787" actId="20577"/>
          <ac:spMkLst>
            <pc:docMk/>
            <pc:sldMk cId="2074689719" sldId="303"/>
            <ac:spMk id="2" creationId="{AA281BAE-2420-AA8E-DAFD-4F186B6B99B7}"/>
          </ac:spMkLst>
        </pc:spChg>
        <pc:spChg chg="add mod">
          <ac:chgData name="Thomas Fougeras" userId="758116bc7a7bb72c" providerId="LiveId" clId="{BD13B70B-8A4E-4E48-8E3A-25D077C43C6A}" dt="2025-03-31T09:40:03.516" v="7092"/>
          <ac:spMkLst>
            <pc:docMk/>
            <pc:sldMk cId="2074689719" sldId="303"/>
            <ac:spMk id="6" creationId="{EEFFE587-31C1-4F06-709A-AFCB48237F8A}"/>
          </ac:spMkLst>
        </pc:spChg>
        <pc:picChg chg="add mod">
          <ac:chgData name="Thomas Fougeras" userId="758116bc7a7bb72c" providerId="LiveId" clId="{BD13B70B-8A4E-4E48-8E3A-25D077C43C6A}" dt="2025-03-16T19:25:41.743" v="3559" actId="1076"/>
          <ac:picMkLst>
            <pc:docMk/>
            <pc:sldMk cId="2074689719" sldId="303"/>
            <ac:picMk id="5122" creationId="{9C5E54B6-BA5A-A6CD-BA7F-D8345AC80FB5}"/>
          </ac:picMkLst>
        </pc:picChg>
      </pc:sldChg>
      <pc:sldChg chg="addSp delSp modSp add mod ord modNotesTx">
        <pc:chgData name="Thomas Fougeras" userId="758116bc7a7bb72c" providerId="LiveId" clId="{BD13B70B-8A4E-4E48-8E3A-25D077C43C6A}" dt="2025-03-31T09:40:10.004" v="7094"/>
        <pc:sldMkLst>
          <pc:docMk/>
          <pc:sldMk cId="3978101720" sldId="304"/>
        </pc:sldMkLst>
        <pc:spChg chg="mod">
          <ac:chgData name="Thomas Fougeras" userId="758116bc7a7bb72c" providerId="LiveId" clId="{BD13B70B-8A4E-4E48-8E3A-25D077C43C6A}" dt="2025-03-16T19:17:49.313" v="3475"/>
          <ac:spMkLst>
            <pc:docMk/>
            <pc:sldMk cId="3978101720" sldId="304"/>
            <ac:spMk id="2" creationId="{222418E9-0A83-3F5C-1300-A7FBA076EF07}"/>
          </ac:spMkLst>
        </pc:spChg>
        <pc:spChg chg="add mod">
          <ac:chgData name="Thomas Fougeras" userId="758116bc7a7bb72c" providerId="LiveId" clId="{BD13B70B-8A4E-4E48-8E3A-25D077C43C6A}" dt="2025-03-22T19:14:20.441" v="5234" actId="207"/>
          <ac:spMkLst>
            <pc:docMk/>
            <pc:sldMk cId="3978101720" sldId="304"/>
            <ac:spMk id="4" creationId="{A88CF427-D62A-531E-9B9C-EDA62553C444}"/>
          </ac:spMkLst>
        </pc:spChg>
        <pc:spChg chg="add mod">
          <ac:chgData name="Thomas Fougeras" userId="758116bc7a7bb72c" providerId="LiveId" clId="{BD13B70B-8A4E-4E48-8E3A-25D077C43C6A}" dt="2025-03-31T09:40:10.004" v="7094"/>
          <ac:spMkLst>
            <pc:docMk/>
            <pc:sldMk cId="3978101720" sldId="304"/>
            <ac:spMk id="6" creationId="{D7812EE1-A009-5D57-5976-4B7288779F8C}"/>
          </ac:spMkLst>
        </pc:spChg>
        <pc:picChg chg="add mod">
          <ac:chgData name="Thomas Fougeras" userId="758116bc7a7bb72c" providerId="LiveId" clId="{BD13B70B-8A4E-4E48-8E3A-25D077C43C6A}" dt="2025-03-18T19:55:03.952" v="4323" actId="14100"/>
          <ac:picMkLst>
            <pc:docMk/>
            <pc:sldMk cId="3978101720" sldId="304"/>
            <ac:picMk id="7" creationId="{FCFEE79D-D37C-C4B0-7191-B59E71660E7C}"/>
          </ac:picMkLst>
        </pc:picChg>
      </pc:sldChg>
      <pc:sldChg chg="addSp delSp modSp add mod">
        <pc:chgData name="Thomas Fougeras" userId="758116bc7a7bb72c" providerId="LiveId" clId="{BD13B70B-8A4E-4E48-8E3A-25D077C43C6A}" dt="2025-03-31T09:40:11.834" v="7095"/>
        <pc:sldMkLst>
          <pc:docMk/>
          <pc:sldMk cId="805881958" sldId="305"/>
        </pc:sldMkLst>
        <pc:spChg chg="mod">
          <ac:chgData name="Thomas Fougeras" userId="758116bc7a7bb72c" providerId="LiveId" clId="{BD13B70B-8A4E-4E48-8E3A-25D077C43C6A}" dt="2025-03-16T19:16:09.449" v="3458"/>
          <ac:spMkLst>
            <pc:docMk/>
            <pc:sldMk cId="805881958" sldId="305"/>
            <ac:spMk id="2" creationId="{437D018C-BADC-4B9C-574B-C0821642B0D7}"/>
          </ac:spMkLst>
        </pc:spChg>
        <pc:spChg chg="mod">
          <ac:chgData name="Thomas Fougeras" userId="758116bc7a7bb72c" providerId="LiveId" clId="{BD13B70B-8A4E-4E48-8E3A-25D077C43C6A}" dt="2025-03-22T19:14:15.928" v="5233" actId="207"/>
          <ac:spMkLst>
            <pc:docMk/>
            <pc:sldMk cId="805881958" sldId="305"/>
            <ac:spMk id="3" creationId="{578E15F2-21AD-E8C8-634F-0F719DFDC323}"/>
          </ac:spMkLst>
        </pc:spChg>
        <pc:spChg chg="add mod">
          <ac:chgData name="Thomas Fougeras" userId="758116bc7a7bb72c" providerId="LiveId" clId="{BD13B70B-8A4E-4E48-8E3A-25D077C43C6A}" dt="2025-03-31T09:40:11.834" v="7095"/>
          <ac:spMkLst>
            <pc:docMk/>
            <pc:sldMk cId="805881958" sldId="305"/>
            <ac:spMk id="7" creationId="{E526BBB7-D756-ADA5-CAF8-B54B788F5522}"/>
          </ac:spMkLst>
        </pc:spChg>
      </pc:sldChg>
      <pc:sldChg chg="delSp modSp add del mod">
        <pc:chgData name="Thomas Fougeras" userId="758116bc7a7bb72c" providerId="LiveId" clId="{BD13B70B-8A4E-4E48-8E3A-25D077C43C6A}" dt="2025-03-22T20:32:02.235" v="6310" actId="2696"/>
        <pc:sldMkLst>
          <pc:docMk/>
          <pc:sldMk cId="2639480039" sldId="306"/>
        </pc:sldMkLst>
      </pc:sldChg>
      <pc:sldChg chg="new del">
        <pc:chgData name="Thomas Fougeras" userId="758116bc7a7bb72c" providerId="LiveId" clId="{BD13B70B-8A4E-4E48-8E3A-25D077C43C6A}" dt="2025-03-22T19:32:19.361" v="5396" actId="47"/>
        <pc:sldMkLst>
          <pc:docMk/>
          <pc:sldMk cId="481995421" sldId="307"/>
        </pc:sldMkLst>
      </pc:sldChg>
      <pc:sldChg chg="addSp delSp modSp add mod modNotesTx">
        <pc:chgData name="Thomas Fougeras" userId="758116bc7a7bb72c" providerId="LiveId" clId="{BD13B70B-8A4E-4E48-8E3A-25D077C43C6A}" dt="2025-03-24T15:43:23.624" v="7024"/>
        <pc:sldMkLst>
          <pc:docMk/>
          <pc:sldMk cId="3149627218" sldId="307"/>
        </pc:sldMkLst>
      </pc:sldChg>
      <pc:sldChg chg="modSp add del mod">
        <pc:chgData name="Thomas Fougeras" userId="758116bc7a7bb72c" providerId="LiveId" clId="{BD13B70B-8A4E-4E48-8E3A-25D077C43C6A}" dt="2025-03-22T20:25:02.003" v="6251" actId="2696"/>
        <pc:sldMkLst>
          <pc:docMk/>
          <pc:sldMk cId="1706343039" sldId="308"/>
        </pc:sldMkLst>
      </pc:sldChg>
      <pc:sldChg chg="new del">
        <pc:chgData name="Thomas Fougeras" userId="758116bc7a7bb72c" providerId="LiveId" clId="{BD13B70B-8A4E-4E48-8E3A-25D077C43C6A}" dt="2025-03-22T19:32:20.756" v="5397" actId="47"/>
        <pc:sldMkLst>
          <pc:docMk/>
          <pc:sldMk cId="3061266753" sldId="308"/>
        </pc:sldMkLst>
      </pc:sldChg>
      <pc:sldChg chg="new del">
        <pc:chgData name="Thomas Fougeras" userId="758116bc7a7bb72c" providerId="LiveId" clId="{BD13B70B-8A4E-4E48-8E3A-25D077C43C6A}" dt="2025-03-22T19:32:22.087" v="5398" actId="47"/>
        <pc:sldMkLst>
          <pc:docMk/>
          <pc:sldMk cId="156404862" sldId="309"/>
        </pc:sldMkLst>
      </pc:sldChg>
      <pc:sldChg chg="new del">
        <pc:chgData name="Thomas Fougeras" userId="758116bc7a7bb72c" providerId="LiveId" clId="{BD13B70B-8A4E-4E48-8E3A-25D077C43C6A}" dt="2025-03-22T19:32:22.898" v="5399" actId="47"/>
        <pc:sldMkLst>
          <pc:docMk/>
          <pc:sldMk cId="2835070875" sldId="310"/>
        </pc:sldMkLst>
      </pc:sldChg>
      <pc:sldChg chg="new del">
        <pc:chgData name="Thomas Fougeras" userId="758116bc7a7bb72c" providerId="LiveId" clId="{BD13B70B-8A4E-4E48-8E3A-25D077C43C6A}" dt="2025-03-22T19:32:24.149" v="5400" actId="47"/>
        <pc:sldMkLst>
          <pc:docMk/>
          <pc:sldMk cId="1892219761" sldId="311"/>
        </pc:sldMkLst>
      </pc:sldChg>
      <pc:sldChg chg="new del">
        <pc:chgData name="Thomas Fougeras" userId="758116bc7a7bb72c" providerId="LiveId" clId="{BD13B70B-8A4E-4E48-8E3A-25D077C43C6A}" dt="2025-03-22T19:32:25.663" v="5401" actId="47"/>
        <pc:sldMkLst>
          <pc:docMk/>
          <pc:sldMk cId="542832359" sldId="312"/>
        </pc:sldMkLst>
      </pc:sldChg>
      <pc:sldChg chg="new del">
        <pc:chgData name="Thomas Fougeras" userId="758116bc7a7bb72c" providerId="LiveId" clId="{BD13B70B-8A4E-4E48-8E3A-25D077C43C6A}" dt="2025-03-22T19:32:26.804" v="5402" actId="47"/>
        <pc:sldMkLst>
          <pc:docMk/>
          <pc:sldMk cId="3448778091" sldId="313"/>
        </pc:sldMkLst>
      </pc:sldChg>
      <pc:sldChg chg="new del">
        <pc:chgData name="Thomas Fougeras" userId="758116bc7a7bb72c" providerId="LiveId" clId="{BD13B70B-8A4E-4E48-8E3A-25D077C43C6A}" dt="2025-03-22T19:32:27.936" v="5403" actId="47"/>
        <pc:sldMkLst>
          <pc:docMk/>
          <pc:sldMk cId="2565510738" sldId="314"/>
        </pc:sldMkLst>
      </pc:sldChg>
      <pc:sldChg chg="new del">
        <pc:chgData name="Thomas Fougeras" userId="758116bc7a7bb72c" providerId="LiveId" clId="{BD13B70B-8A4E-4E48-8E3A-25D077C43C6A}" dt="2025-03-22T19:32:29.062" v="5404" actId="47"/>
        <pc:sldMkLst>
          <pc:docMk/>
          <pc:sldMk cId="2517495611" sldId="315"/>
        </pc:sldMkLst>
      </pc:sldChg>
      <pc:sldChg chg="new del">
        <pc:chgData name="Thomas Fougeras" userId="758116bc7a7bb72c" providerId="LiveId" clId="{BD13B70B-8A4E-4E48-8E3A-25D077C43C6A}" dt="2025-03-22T19:32:30.110" v="5405" actId="47"/>
        <pc:sldMkLst>
          <pc:docMk/>
          <pc:sldMk cId="2908621376" sldId="316"/>
        </pc:sldMkLst>
      </pc:sldChg>
      <pc:sldChg chg="new del">
        <pc:chgData name="Thomas Fougeras" userId="758116bc7a7bb72c" providerId="LiveId" clId="{BD13B70B-8A4E-4E48-8E3A-25D077C43C6A}" dt="2025-03-22T19:32:31.026" v="5406" actId="47"/>
        <pc:sldMkLst>
          <pc:docMk/>
          <pc:sldMk cId="1281460456" sldId="317"/>
        </pc:sldMkLst>
      </pc:sldChg>
      <pc:sldChg chg="new del">
        <pc:chgData name="Thomas Fougeras" userId="758116bc7a7bb72c" providerId="LiveId" clId="{BD13B70B-8A4E-4E48-8E3A-25D077C43C6A}" dt="2025-03-22T19:32:38.333" v="5407" actId="47"/>
        <pc:sldMkLst>
          <pc:docMk/>
          <pc:sldMk cId="346602469" sldId="318"/>
        </pc:sldMkLst>
      </pc:sldChg>
      <pc:sldChg chg="new del">
        <pc:chgData name="Thomas Fougeras" userId="758116bc7a7bb72c" providerId="LiveId" clId="{BD13B70B-8A4E-4E48-8E3A-25D077C43C6A}" dt="2025-03-22T19:32:38.333" v="5407" actId="47"/>
        <pc:sldMkLst>
          <pc:docMk/>
          <pc:sldMk cId="575299765" sldId="319"/>
        </pc:sldMkLst>
      </pc:sldChg>
      <pc:sldChg chg="new del">
        <pc:chgData name="Thomas Fougeras" userId="758116bc7a7bb72c" providerId="LiveId" clId="{BD13B70B-8A4E-4E48-8E3A-25D077C43C6A}" dt="2025-03-22T19:32:38.333" v="5407" actId="47"/>
        <pc:sldMkLst>
          <pc:docMk/>
          <pc:sldMk cId="3955521840" sldId="320"/>
        </pc:sldMkLst>
      </pc:sldChg>
      <pc:sldChg chg="new del">
        <pc:chgData name="Thomas Fougeras" userId="758116bc7a7bb72c" providerId="LiveId" clId="{BD13B70B-8A4E-4E48-8E3A-25D077C43C6A}" dt="2025-03-22T19:32:38.333" v="5407" actId="47"/>
        <pc:sldMkLst>
          <pc:docMk/>
          <pc:sldMk cId="762097304" sldId="321"/>
        </pc:sldMkLst>
      </pc:sldChg>
      <pc:sldChg chg="new del">
        <pc:chgData name="Thomas Fougeras" userId="758116bc7a7bb72c" providerId="LiveId" clId="{BD13B70B-8A4E-4E48-8E3A-25D077C43C6A}" dt="2025-03-22T19:32:38.333" v="5407" actId="47"/>
        <pc:sldMkLst>
          <pc:docMk/>
          <pc:sldMk cId="1380198443" sldId="322"/>
        </pc:sldMkLst>
      </pc:sldChg>
      <pc:sldChg chg="new del">
        <pc:chgData name="Thomas Fougeras" userId="758116bc7a7bb72c" providerId="LiveId" clId="{BD13B70B-8A4E-4E48-8E3A-25D077C43C6A}" dt="2025-03-22T19:32:43.727" v="5408" actId="47"/>
        <pc:sldMkLst>
          <pc:docMk/>
          <pc:sldMk cId="2907241750" sldId="323"/>
        </pc:sldMkLst>
      </pc:sldChg>
      <pc:sldChg chg="new del">
        <pc:chgData name="Thomas Fougeras" userId="758116bc7a7bb72c" providerId="LiveId" clId="{BD13B70B-8A4E-4E48-8E3A-25D077C43C6A}" dt="2025-03-22T19:32:45.281" v="5409" actId="47"/>
        <pc:sldMkLst>
          <pc:docMk/>
          <pc:sldMk cId="2968967533" sldId="324"/>
        </pc:sldMkLst>
      </pc:sldChg>
      <pc:sldChg chg="new del">
        <pc:chgData name="Thomas Fougeras" userId="758116bc7a7bb72c" providerId="LiveId" clId="{BD13B70B-8A4E-4E48-8E3A-25D077C43C6A}" dt="2025-03-22T19:32:47.093" v="5410" actId="47"/>
        <pc:sldMkLst>
          <pc:docMk/>
          <pc:sldMk cId="1142111966" sldId="325"/>
        </pc:sldMkLst>
      </pc:sldChg>
      <pc:sldChg chg="new del">
        <pc:chgData name="Thomas Fougeras" userId="758116bc7a7bb72c" providerId="LiveId" clId="{BD13B70B-8A4E-4E48-8E3A-25D077C43C6A}" dt="2025-03-22T19:32:48.337" v="5411" actId="47"/>
        <pc:sldMkLst>
          <pc:docMk/>
          <pc:sldMk cId="4001617953" sldId="326"/>
        </pc:sldMkLst>
      </pc:sldChg>
      <pc:sldChg chg="new del">
        <pc:chgData name="Thomas Fougeras" userId="758116bc7a7bb72c" providerId="LiveId" clId="{BD13B70B-8A4E-4E48-8E3A-25D077C43C6A}" dt="2025-03-22T19:32:50.065" v="5412" actId="47"/>
        <pc:sldMkLst>
          <pc:docMk/>
          <pc:sldMk cId="316475447" sldId="327"/>
        </pc:sldMkLst>
      </pc:sldChg>
      <pc:sldChg chg="new del">
        <pc:chgData name="Thomas Fougeras" userId="758116bc7a7bb72c" providerId="LiveId" clId="{BD13B70B-8A4E-4E48-8E3A-25D077C43C6A}" dt="2025-03-22T19:32:52.235" v="5413" actId="47"/>
        <pc:sldMkLst>
          <pc:docMk/>
          <pc:sldMk cId="4229436443" sldId="328"/>
        </pc:sldMkLst>
      </pc:sldChg>
      <pc:sldChg chg="new del">
        <pc:chgData name="Thomas Fougeras" userId="758116bc7a7bb72c" providerId="LiveId" clId="{BD13B70B-8A4E-4E48-8E3A-25D077C43C6A}" dt="2025-03-22T19:32:10.388" v="5395" actId="680"/>
        <pc:sldMkLst>
          <pc:docMk/>
          <pc:sldMk cId="2211831026" sldId="329"/>
        </pc:sldMkLst>
      </pc:sldChg>
      <pc:sldChg chg="new del">
        <pc:chgData name="Thomas Fougeras" userId="758116bc7a7bb72c" providerId="LiveId" clId="{BD13B70B-8A4E-4E48-8E3A-25D077C43C6A}" dt="2025-03-22T19:32:10.383" v="5394" actId="680"/>
        <pc:sldMkLst>
          <pc:docMk/>
          <pc:sldMk cId="708253287" sldId="330"/>
        </pc:sldMkLst>
      </pc:sldChg>
      <pc:sldChg chg="new del">
        <pc:chgData name="Thomas Fougeras" userId="758116bc7a7bb72c" providerId="LiveId" clId="{BD13B70B-8A4E-4E48-8E3A-25D077C43C6A}" dt="2025-03-22T19:32:10.378" v="5393" actId="680"/>
        <pc:sldMkLst>
          <pc:docMk/>
          <pc:sldMk cId="643534702" sldId="331"/>
        </pc:sldMkLst>
      </pc:sldChg>
      <pc:sldChg chg="new del">
        <pc:chgData name="Thomas Fougeras" userId="758116bc7a7bb72c" providerId="LiveId" clId="{BD13B70B-8A4E-4E48-8E3A-25D077C43C6A}" dt="2025-03-22T19:32:10.374" v="5392" actId="680"/>
        <pc:sldMkLst>
          <pc:docMk/>
          <pc:sldMk cId="3710430221" sldId="332"/>
        </pc:sldMkLst>
      </pc:sldChg>
      <pc:sldChg chg="new del">
        <pc:chgData name="Thomas Fougeras" userId="758116bc7a7bb72c" providerId="LiveId" clId="{BD13B70B-8A4E-4E48-8E3A-25D077C43C6A}" dt="2025-03-22T19:32:10.369" v="5391" actId="680"/>
        <pc:sldMkLst>
          <pc:docMk/>
          <pc:sldMk cId="118663079" sldId="333"/>
        </pc:sldMkLst>
      </pc:sldChg>
      <pc:sldChg chg="new del">
        <pc:chgData name="Thomas Fougeras" userId="758116bc7a7bb72c" providerId="LiveId" clId="{BD13B70B-8A4E-4E48-8E3A-25D077C43C6A}" dt="2025-03-22T19:32:10.366" v="5390" actId="680"/>
        <pc:sldMkLst>
          <pc:docMk/>
          <pc:sldMk cId="1164853709" sldId="334"/>
        </pc:sldMkLst>
      </pc:sldChg>
      <pc:sldChg chg="new del">
        <pc:chgData name="Thomas Fougeras" userId="758116bc7a7bb72c" providerId="LiveId" clId="{BD13B70B-8A4E-4E48-8E3A-25D077C43C6A}" dt="2025-03-22T19:32:10.361" v="5389" actId="680"/>
        <pc:sldMkLst>
          <pc:docMk/>
          <pc:sldMk cId="27756275" sldId="335"/>
        </pc:sldMkLst>
      </pc:sldChg>
      <pc:sldChg chg="new del">
        <pc:chgData name="Thomas Fougeras" userId="758116bc7a7bb72c" providerId="LiveId" clId="{BD13B70B-8A4E-4E48-8E3A-25D077C43C6A}" dt="2025-03-22T19:32:10.356" v="5388" actId="680"/>
        <pc:sldMkLst>
          <pc:docMk/>
          <pc:sldMk cId="1290288566" sldId="336"/>
        </pc:sldMkLst>
      </pc:sldChg>
      <pc:sldChg chg="new del">
        <pc:chgData name="Thomas Fougeras" userId="758116bc7a7bb72c" providerId="LiveId" clId="{BD13B70B-8A4E-4E48-8E3A-25D077C43C6A}" dt="2025-03-22T19:32:10.351" v="5387" actId="680"/>
        <pc:sldMkLst>
          <pc:docMk/>
          <pc:sldMk cId="671126117" sldId="337"/>
        </pc:sldMkLst>
      </pc:sldChg>
      <pc:sldChg chg="new del">
        <pc:chgData name="Thomas Fougeras" userId="758116bc7a7bb72c" providerId="LiveId" clId="{BD13B70B-8A4E-4E48-8E3A-25D077C43C6A}" dt="2025-03-22T19:32:10.347" v="5386" actId="680"/>
        <pc:sldMkLst>
          <pc:docMk/>
          <pc:sldMk cId="4130737811" sldId="338"/>
        </pc:sldMkLst>
      </pc:sldChg>
      <pc:sldChg chg="new del">
        <pc:chgData name="Thomas Fougeras" userId="758116bc7a7bb72c" providerId="LiveId" clId="{BD13B70B-8A4E-4E48-8E3A-25D077C43C6A}" dt="2025-03-22T19:32:10.342" v="5385" actId="680"/>
        <pc:sldMkLst>
          <pc:docMk/>
          <pc:sldMk cId="740570063" sldId="339"/>
        </pc:sldMkLst>
      </pc:sldChg>
      <pc:sldChg chg="new del">
        <pc:chgData name="Thomas Fougeras" userId="758116bc7a7bb72c" providerId="LiveId" clId="{BD13B70B-8A4E-4E48-8E3A-25D077C43C6A}" dt="2025-03-22T19:32:10.338" v="5384" actId="680"/>
        <pc:sldMkLst>
          <pc:docMk/>
          <pc:sldMk cId="3683343801" sldId="340"/>
        </pc:sldMkLst>
      </pc:sldChg>
      <pc:sldChg chg="new del">
        <pc:chgData name="Thomas Fougeras" userId="758116bc7a7bb72c" providerId="LiveId" clId="{BD13B70B-8A4E-4E48-8E3A-25D077C43C6A}" dt="2025-03-22T19:32:10.334" v="5383" actId="680"/>
        <pc:sldMkLst>
          <pc:docMk/>
          <pc:sldMk cId="1017190107" sldId="341"/>
        </pc:sldMkLst>
      </pc:sldChg>
      <pc:sldChg chg="new del">
        <pc:chgData name="Thomas Fougeras" userId="758116bc7a7bb72c" providerId="LiveId" clId="{BD13B70B-8A4E-4E48-8E3A-25D077C43C6A}" dt="2025-03-22T19:32:10.329" v="5382" actId="680"/>
        <pc:sldMkLst>
          <pc:docMk/>
          <pc:sldMk cId="4161308215" sldId="342"/>
        </pc:sldMkLst>
      </pc:sldChg>
      <pc:sldChg chg="new del">
        <pc:chgData name="Thomas Fougeras" userId="758116bc7a7bb72c" providerId="LiveId" clId="{BD13B70B-8A4E-4E48-8E3A-25D077C43C6A}" dt="2025-03-22T19:32:10.324" v="5381" actId="680"/>
        <pc:sldMkLst>
          <pc:docMk/>
          <pc:sldMk cId="248252371" sldId="343"/>
        </pc:sldMkLst>
      </pc:sldChg>
      <pc:sldChg chg="new del">
        <pc:chgData name="Thomas Fougeras" userId="758116bc7a7bb72c" providerId="LiveId" clId="{BD13B70B-8A4E-4E48-8E3A-25D077C43C6A}" dt="2025-03-22T19:32:10.319" v="5380" actId="680"/>
        <pc:sldMkLst>
          <pc:docMk/>
          <pc:sldMk cId="2798168634" sldId="344"/>
        </pc:sldMkLst>
      </pc:sldChg>
      <pc:sldChg chg="new del">
        <pc:chgData name="Thomas Fougeras" userId="758116bc7a7bb72c" providerId="LiveId" clId="{BD13B70B-8A4E-4E48-8E3A-25D077C43C6A}" dt="2025-03-22T19:32:10.314" v="5379" actId="680"/>
        <pc:sldMkLst>
          <pc:docMk/>
          <pc:sldMk cId="2547632725" sldId="345"/>
        </pc:sldMkLst>
      </pc:sldChg>
      <pc:sldChg chg="new del">
        <pc:chgData name="Thomas Fougeras" userId="758116bc7a7bb72c" providerId="LiveId" clId="{BD13B70B-8A4E-4E48-8E3A-25D077C43C6A}" dt="2025-03-22T19:32:07.062" v="5378" actId="680"/>
        <pc:sldMkLst>
          <pc:docMk/>
          <pc:sldMk cId="3766684522" sldId="346"/>
        </pc:sldMkLst>
      </pc:sldChg>
      <pc:sldChg chg="new del">
        <pc:chgData name="Thomas Fougeras" userId="758116bc7a7bb72c" providerId="LiveId" clId="{BD13B70B-8A4E-4E48-8E3A-25D077C43C6A}" dt="2025-03-22T19:32:06.138" v="5377" actId="680"/>
        <pc:sldMkLst>
          <pc:docMk/>
          <pc:sldMk cId="2796667256" sldId="347"/>
        </pc:sldMkLst>
      </pc:sldChg>
      <pc:sldChg chg="new del">
        <pc:chgData name="Thomas Fougeras" userId="758116bc7a7bb72c" providerId="LiveId" clId="{BD13B70B-8A4E-4E48-8E3A-25D077C43C6A}" dt="2025-03-22T19:32:04.832" v="5376" actId="680"/>
        <pc:sldMkLst>
          <pc:docMk/>
          <pc:sldMk cId="2717868605" sldId="348"/>
        </pc:sldMkLst>
      </pc:sldChg>
    </pc:docChg>
  </pc:docChgLst>
  <pc:docChgLst>
    <pc:chgData name="Fougeras, Thomas" userId="71086163-45f6-4bfc-b588-06149e606275" providerId="ADAL" clId="{86E33015-0844-42C7-8984-8FF7E926FD62}"/>
    <pc:docChg chg="undo redo custSel delSld modSld">
      <pc:chgData name="Fougeras, Thomas" userId="71086163-45f6-4bfc-b588-06149e606275" providerId="ADAL" clId="{86E33015-0844-42C7-8984-8FF7E926FD62}" dt="2025-05-28T19:37:12.036" v="3168" actId="1076"/>
      <pc:docMkLst>
        <pc:docMk/>
      </pc:docMkLst>
      <pc:sldChg chg="addSp delSp modSp mod">
        <pc:chgData name="Fougeras, Thomas" userId="71086163-45f6-4bfc-b588-06149e606275" providerId="ADAL" clId="{86E33015-0844-42C7-8984-8FF7E926FD62}" dt="2025-05-28T19:30:54.499" v="3156"/>
        <pc:sldMkLst>
          <pc:docMk/>
          <pc:sldMk cId="1819359268" sldId="256"/>
        </pc:sldMkLst>
        <pc:picChg chg="add mod">
          <ac:chgData name="Fougeras, Thomas" userId="71086163-45f6-4bfc-b588-06149e606275" providerId="ADAL" clId="{86E33015-0844-42C7-8984-8FF7E926FD62}" dt="2025-05-28T19:30:54.499" v="3156"/>
          <ac:picMkLst>
            <pc:docMk/>
            <pc:sldMk cId="1819359268" sldId="256"/>
            <ac:picMk id="4" creationId="{9F964E0C-4C2A-C8B6-1563-62F59CC4DACE}"/>
          </ac:picMkLst>
        </pc:picChg>
        <pc:picChg chg="add mod">
          <ac:chgData name="Fougeras, Thomas" userId="71086163-45f6-4bfc-b588-06149e606275" providerId="ADAL" clId="{86E33015-0844-42C7-8984-8FF7E926FD62}" dt="2025-05-27T14:01:50.743" v="16" actId="1076"/>
          <ac:picMkLst>
            <pc:docMk/>
            <pc:sldMk cId="1819359268" sldId="256"/>
            <ac:picMk id="14" creationId="{5C35F336-B897-FAD4-ED70-F1B424B68FB3}"/>
          </ac:picMkLst>
        </pc:picChg>
        <pc:picChg chg="mod">
          <ac:chgData name="Fougeras, Thomas" userId="71086163-45f6-4bfc-b588-06149e606275" providerId="ADAL" clId="{86E33015-0844-42C7-8984-8FF7E926FD62}" dt="2025-05-28T10:57:58.973" v="86" actId="1076"/>
          <ac:picMkLst>
            <pc:docMk/>
            <pc:sldMk cId="1819359268" sldId="256"/>
            <ac:picMk id="15" creationId="{E2CFA26D-626B-27A3-58A3-C3BA15E5923F}"/>
          </ac:picMkLst>
        </pc:picChg>
        <pc:picChg chg="mod">
          <ac:chgData name="Fougeras, Thomas" userId="71086163-45f6-4bfc-b588-06149e606275" providerId="ADAL" clId="{86E33015-0844-42C7-8984-8FF7E926FD62}" dt="2025-05-28T10:57:34.689" v="84" actId="14100"/>
          <ac:picMkLst>
            <pc:docMk/>
            <pc:sldMk cId="1819359268" sldId="256"/>
            <ac:picMk id="1026" creationId="{81957C6F-8894-DFDF-467F-E78D75F5DEF1}"/>
          </ac:picMkLst>
        </pc:picChg>
      </pc:sldChg>
      <pc:sldChg chg="addSp delSp modSp mod">
        <pc:chgData name="Fougeras, Thomas" userId="71086163-45f6-4bfc-b588-06149e606275" providerId="ADAL" clId="{86E33015-0844-42C7-8984-8FF7E926FD62}" dt="2025-05-28T19:30:44.866" v="3153" actId="1076"/>
        <pc:sldMkLst>
          <pc:docMk/>
          <pc:sldMk cId="3253689747" sldId="257"/>
        </pc:sldMkLst>
        <pc:spChg chg="mod">
          <ac:chgData name="Fougeras, Thomas" userId="71086163-45f6-4bfc-b588-06149e606275" providerId="ADAL" clId="{86E33015-0844-42C7-8984-8FF7E926FD62}" dt="2025-05-28T09:53:06.691" v="50" actId="1076"/>
          <ac:spMkLst>
            <pc:docMk/>
            <pc:sldMk cId="3253689747" sldId="257"/>
            <ac:spMk id="2" creationId="{34DB6CE4-2B13-4715-B5B2-615A55922CA1}"/>
          </ac:spMkLst>
        </pc:spChg>
        <pc:spChg chg="add mod">
          <ac:chgData name="Fougeras, Thomas" userId="71086163-45f6-4bfc-b588-06149e606275" providerId="ADAL" clId="{86E33015-0844-42C7-8984-8FF7E926FD62}" dt="2025-05-28T13:28:11.917" v="142"/>
          <ac:spMkLst>
            <pc:docMk/>
            <pc:sldMk cId="3253689747" sldId="257"/>
            <ac:spMk id="15" creationId="{88C31576-56BA-213B-158F-59D8B511693C}"/>
          </ac:spMkLst>
        </pc:spChg>
        <pc:picChg chg="add mod">
          <ac:chgData name="Fougeras, Thomas" userId="71086163-45f6-4bfc-b588-06149e606275" providerId="ADAL" clId="{86E33015-0844-42C7-8984-8FF7E926FD62}" dt="2025-05-28T19:30:44.866" v="3153" actId="1076"/>
          <ac:picMkLst>
            <pc:docMk/>
            <pc:sldMk cId="3253689747" sldId="257"/>
            <ac:picMk id="3" creationId="{59FAFE92-74E9-198E-0984-300F006B398B}"/>
          </ac:picMkLst>
        </pc:picChg>
        <pc:picChg chg="add mod">
          <ac:chgData name="Fougeras, Thomas" userId="71086163-45f6-4bfc-b588-06149e606275" providerId="ADAL" clId="{86E33015-0844-42C7-8984-8FF7E926FD62}" dt="2025-05-28T10:52:15.328" v="83" actId="1076"/>
          <ac:picMkLst>
            <pc:docMk/>
            <pc:sldMk cId="3253689747" sldId="257"/>
            <ac:picMk id="14" creationId="{118D9EE4-CA24-E050-6C18-2455ED87C04E}"/>
          </ac:picMkLst>
        </pc:picChg>
      </pc:sldChg>
      <pc:sldChg chg="addSp delSp modSp mod">
        <pc:chgData name="Fougeras, Thomas" userId="71086163-45f6-4bfc-b588-06149e606275" providerId="ADAL" clId="{86E33015-0844-42C7-8984-8FF7E926FD62}" dt="2025-05-28T19:29:54.971" v="3137" actId="1076"/>
        <pc:sldMkLst>
          <pc:docMk/>
          <pc:sldMk cId="261425921" sldId="267"/>
        </pc:sldMkLst>
        <pc:spChg chg="mod">
          <ac:chgData name="Fougeras, Thomas" userId="71086163-45f6-4bfc-b588-06149e606275" providerId="ADAL" clId="{86E33015-0844-42C7-8984-8FF7E926FD62}" dt="2025-05-28T13:18:42.104" v="110" actId="1076"/>
          <ac:spMkLst>
            <pc:docMk/>
            <pc:sldMk cId="261425921" sldId="267"/>
            <ac:spMk id="3" creationId="{2AABB636-3146-C087-6D28-6EBAB0EDC263}"/>
          </ac:spMkLst>
        </pc:spChg>
        <pc:spChg chg="add mod">
          <ac:chgData name="Fougeras, Thomas" userId="71086163-45f6-4bfc-b588-06149e606275" providerId="ADAL" clId="{86E33015-0844-42C7-8984-8FF7E926FD62}" dt="2025-05-28T13:28:11.917" v="162"/>
          <ac:spMkLst>
            <pc:docMk/>
            <pc:sldMk cId="261425921" sldId="267"/>
            <ac:spMk id="4" creationId="{7FB857AB-6C8D-28E6-D965-A3DFBE00E0CA}"/>
          </ac:spMkLst>
        </pc:spChg>
        <pc:picChg chg="add mod">
          <ac:chgData name="Fougeras, Thomas" userId="71086163-45f6-4bfc-b588-06149e606275" providerId="ADAL" clId="{86E33015-0844-42C7-8984-8FF7E926FD62}" dt="2025-05-28T19:29:54.971" v="3137" actId="1076"/>
          <ac:picMkLst>
            <pc:docMk/>
            <pc:sldMk cId="261425921" sldId="267"/>
            <ac:picMk id="10" creationId="{16084381-5ABC-3DCF-2C0F-BD9933096484}"/>
          </ac:picMkLst>
        </pc:picChg>
      </pc:sldChg>
      <pc:sldChg chg="addSp delSp modSp mod">
        <pc:chgData name="Fougeras, Thomas" userId="71086163-45f6-4bfc-b588-06149e606275" providerId="ADAL" clId="{86E33015-0844-42C7-8984-8FF7E926FD62}" dt="2025-05-28T19:29:38.971" v="3133" actId="1076"/>
        <pc:sldMkLst>
          <pc:docMk/>
          <pc:sldMk cId="4098707695" sldId="268"/>
        </pc:sldMkLst>
        <pc:spChg chg="mod">
          <ac:chgData name="Fougeras, Thomas" userId="71086163-45f6-4bfc-b588-06149e606275" providerId="ADAL" clId="{86E33015-0844-42C7-8984-8FF7E926FD62}" dt="2025-05-28T13:18:25.421" v="109" actId="1076"/>
          <ac:spMkLst>
            <pc:docMk/>
            <pc:sldMk cId="4098707695" sldId="268"/>
            <ac:spMk id="3" creationId="{5D9DFCF9-71CC-CCB5-A283-1E7DC8B32DDC}"/>
          </ac:spMkLst>
        </pc:spChg>
        <pc:spChg chg="add mod">
          <ac:chgData name="Fougeras, Thomas" userId="71086163-45f6-4bfc-b588-06149e606275" providerId="ADAL" clId="{86E33015-0844-42C7-8984-8FF7E926FD62}" dt="2025-05-28T13:28:11.917" v="167"/>
          <ac:spMkLst>
            <pc:docMk/>
            <pc:sldMk cId="4098707695" sldId="268"/>
            <ac:spMk id="4" creationId="{983CCE29-24D5-5802-E4BA-A2D995CB3852}"/>
          </ac:spMkLst>
        </pc:spChg>
        <pc:picChg chg="add mod">
          <ac:chgData name="Fougeras, Thomas" userId="71086163-45f6-4bfc-b588-06149e606275" providerId="ADAL" clId="{86E33015-0844-42C7-8984-8FF7E926FD62}" dt="2025-05-28T19:29:38.971" v="3133" actId="1076"/>
          <ac:picMkLst>
            <pc:docMk/>
            <pc:sldMk cId="4098707695" sldId="268"/>
            <ac:picMk id="10" creationId="{FBF62E10-E262-304B-E6FB-688062C87998}"/>
          </ac:picMkLst>
        </pc:picChg>
      </pc:sldChg>
      <pc:sldChg chg="addSp delSp modSp mod">
        <pc:chgData name="Fougeras, Thomas" userId="71086163-45f6-4bfc-b588-06149e606275" providerId="ADAL" clId="{86E33015-0844-42C7-8984-8FF7E926FD62}" dt="2025-05-28T19:28:58.058" v="3128" actId="1076"/>
        <pc:sldMkLst>
          <pc:docMk/>
          <pc:sldMk cId="1723059220" sldId="269"/>
        </pc:sldMkLst>
        <pc:spChg chg="mod">
          <ac:chgData name="Fougeras, Thomas" userId="71086163-45f6-4bfc-b588-06149e606275" providerId="ADAL" clId="{86E33015-0844-42C7-8984-8FF7E926FD62}" dt="2025-05-28T13:18:50.861" v="111" actId="1076"/>
          <ac:spMkLst>
            <pc:docMk/>
            <pc:sldMk cId="1723059220" sldId="269"/>
            <ac:spMk id="3" creationId="{F149CB3D-5F2A-BDD4-BD35-30077DEEF685}"/>
          </ac:spMkLst>
        </pc:spChg>
        <pc:spChg chg="add mod">
          <ac:chgData name="Fougeras, Thomas" userId="71086163-45f6-4bfc-b588-06149e606275" providerId="ADAL" clId="{86E33015-0844-42C7-8984-8FF7E926FD62}" dt="2025-05-28T13:28:11.917" v="172"/>
          <ac:spMkLst>
            <pc:docMk/>
            <pc:sldMk cId="1723059220" sldId="269"/>
            <ac:spMk id="11" creationId="{988C7630-9519-2B4B-24DD-2F7C32254ADA}"/>
          </ac:spMkLst>
        </pc:spChg>
        <pc:picChg chg="add mod">
          <ac:chgData name="Fougeras, Thomas" userId="71086163-45f6-4bfc-b588-06149e606275" providerId="ADAL" clId="{86E33015-0844-42C7-8984-8FF7E926FD62}" dt="2025-05-28T19:28:58.058" v="3128" actId="1076"/>
          <ac:picMkLst>
            <pc:docMk/>
            <pc:sldMk cId="1723059220" sldId="269"/>
            <ac:picMk id="10" creationId="{A7892EBC-7CE1-D98E-559C-3D0C2E8C5CC1}"/>
          </ac:picMkLst>
        </pc:picChg>
      </pc:sldChg>
      <pc:sldChg chg="addSp delSp modSp mod">
        <pc:chgData name="Fougeras, Thomas" userId="71086163-45f6-4bfc-b588-06149e606275" providerId="ADAL" clId="{86E33015-0844-42C7-8984-8FF7E926FD62}" dt="2025-05-28T19:28:46.037" v="3123" actId="1076"/>
        <pc:sldMkLst>
          <pc:docMk/>
          <pc:sldMk cId="636912147" sldId="270"/>
        </pc:sldMkLst>
        <pc:spChg chg="mod">
          <ac:chgData name="Fougeras, Thomas" userId="71086163-45f6-4bfc-b588-06149e606275" providerId="ADAL" clId="{86E33015-0844-42C7-8984-8FF7E926FD62}" dt="2025-05-28T13:19:20.432" v="115" actId="1076"/>
          <ac:spMkLst>
            <pc:docMk/>
            <pc:sldMk cId="636912147" sldId="270"/>
            <ac:spMk id="3" creationId="{B5FDD7F4-3F36-C6F2-9A41-7473AC8BCFFA}"/>
          </ac:spMkLst>
        </pc:spChg>
        <pc:spChg chg="add mod">
          <ac:chgData name="Fougeras, Thomas" userId="71086163-45f6-4bfc-b588-06149e606275" providerId="ADAL" clId="{86E33015-0844-42C7-8984-8FF7E926FD62}" dt="2025-05-28T13:28:11.917" v="177"/>
          <ac:spMkLst>
            <pc:docMk/>
            <pc:sldMk cId="636912147" sldId="270"/>
            <ac:spMk id="4" creationId="{CAE07E5B-C694-281D-C7BA-B1658D4361A7}"/>
          </ac:spMkLst>
        </pc:spChg>
        <pc:picChg chg="add mod">
          <ac:chgData name="Fougeras, Thomas" userId="71086163-45f6-4bfc-b588-06149e606275" providerId="ADAL" clId="{86E33015-0844-42C7-8984-8FF7E926FD62}" dt="2025-05-28T19:28:46.037" v="3123" actId="1076"/>
          <ac:picMkLst>
            <pc:docMk/>
            <pc:sldMk cId="636912147" sldId="270"/>
            <ac:picMk id="8" creationId="{0C2B8109-0199-E6B1-F8C8-8471C636CA79}"/>
          </ac:picMkLst>
        </pc:picChg>
      </pc:sldChg>
      <pc:sldChg chg="addSp delSp modSp mod">
        <pc:chgData name="Fougeras, Thomas" userId="71086163-45f6-4bfc-b588-06149e606275" providerId="ADAL" clId="{86E33015-0844-42C7-8984-8FF7E926FD62}" dt="2025-05-28T19:28:36.888" v="3119" actId="1076"/>
        <pc:sldMkLst>
          <pc:docMk/>
          <pc:sldMk cId="561256794" sldId="271"/>
        </pc:sldMkLst>
        <pc:spChg chg="mod">
          <ac:chgData name="Fougeras, Thomas" userId="71086163-45f6-4bfc-b588-06149e606275" providerId="ADAL" clId="{86E33015-0844-42C7-8984-8FF7E926FD62}" dt="2025-05-28T14:35:55.441" v="1580"/>
          <ac:spMkLst>
            <pc:docMk/>
            <pc:sldMk cId="561256794" sldId="271"/>
            <ac:spMk id="3" creationId="{ED904433-A58E-C2AD-2B5E-979F90C5B8DE}"/>
          </ac:spMkLst>
        </pc:spChg>
        <pc:spChg chg="add mod">
          <ac:chgData name="Fougeras, Thomas" userId="71086163-45f6-4bfc-b588-06149e606275" providerId="ADAL" clId="{86E33015-0844-42C7-8984-8FF7E926FD62}" dt="2025-05-28T13:28:11.917" v="182"/>
          <ac:spMkLst>
            <pc:docMk/>
            <pc:sldMk cId="561256794" sldId="271"/>
            <ac:spMk id="9" creationId="{B2B71867-A61C-2AE7-78B6-344F0DF3B1B9}"/>
          </ac:spMkLst>
        </pc:spChg>
        <pc:picChg chg="add mod">
          <ac:chgData name="Fougeras, Thomas" userId="71086163-45f6-4bfc-b588-06149e606275" providerId="ADAL" clId="{86E33015-0844-42C7-8984-8FF7E926FD62}" dt="2025-05-28T19:28:36.888" v="3119" actId="1076"/>
          <ac:picMkLst>
            <pc:docMk/>
            <pc:sldMk cId="561256794" sldId="271"/>
            <ac:picMk id="10" creationId="{6412CC86-969B-D594-634A-DE6BD480B796}"/>
          </ac:picMkLst>
        </pc:picChg>
      </pc:sldChg>
      <pc:sldChg chg="addSp delSp modSp mod">
        <pc:chgData name="Fougeras, Thomas" userId="71086163-45f6-4bfc-b588-06149e606275" providerId="ADAL" clId="{86E33015-0844-42C7-8984-8FF7E926FD62}" dt="2025-05-28T19:35:13.187" v="3165" actId="1076"/>
        <pc:sldMkLst>
          <pc:docMk/>
          <pc:sldMk cId="780557367" sldId="273"/>
        </pc:sldMkLst>
        <pc:spChg chg="add mod">
          <ac:chgData name="Fougeras, Thomas" userId="71086163-45f6-4bfc-b588-06149e606275" providerId="ADAL" clId="{86E33015-0844-42C7-8984-8FF7E926FD62}" dt="2025-05-28T13:28:11.917" v="192"/>
          <ac:spMkLst>
            <pc:docMk/>
            <pc:sldMk cId="780557367" sldId="273"/>
            <ac:spMk id="3" creationId="{1A1744B6-7B05-B5D4-A3C4-6AEFD4201D4F}"/>
          </ac:spMkLst>
        </pc:spChg>
        <pc:spChg chg="add mod">
          <ac:chgData name="Fougeras, Thomas" userId="71086163-45f6-4bfc-b588-06149e606275" providerId="ADAL" clId="{86E33015-0844-42C7-8984-8FF7E926FD62}" dt="2025-05-28T19:34:07.788" v="3161" actId="1076"/>
          <ac:spMkLst>
            <pc:docMk/>
            <pc:sldMk cId="780557367" sldId="273"/>
            <ac:spMk id="6" creationId="{00B231FA-767C-EA84-5BD4-8C94C919919F}"/>
          </ac:spMkLst>
        </pc:spChg>
        <pc:picChg chg="add mod">
          <ac:chgData name="Fougeras, Thomas" userId="71086163-45f6-4bfc-b588-06149e606275" providerId="ADAL" clId="{86E33015-0844-42C7-8984-8FF7E926FD62}" dt="2025-05-28T19:28:17.416" v="3110" actId="1076"/>
          <ac:picMkLst>
            <pc:docMk/>
            <pc:sldMk cId="780557367" sldId="273"/>
            <ac:picMk id="7" creationId="{DC12C72D-1A23-7D98-AF3C-4CAB1292CF45}"/>
          </ac:picMkLst>
        </pc:picChg>
        <pc:picChg chg="mod">
          <ac:chgData name="Fougeras, Thomas" userId="71086163-45f6-4bfc-b588-06149e606275" providerId="ADAL" clId="{86E33015-0844-42C7-8984-8FF7E926FD62}" dt="2025-05-28T19:35:13.187" v="3165" actId="1076"/>
          <ac:picMkLst>
            <pc:docMk/>
            <pc:sldMk cId="780557367" sldId="273"/>
            <ac:picMk id="10" creationId="{FD82A779-5CA3-6B11-C2CA-5BDB01F33E2B}"/>
          </ac:picMkLst>
        </pc:picChg>
      </pc:sldChg>
      <pc:sldChg chg="addSp delSp modSp mod modNotesTx">
        <pc:chgData name="Fougeras, Thomas" userId="71086163-45f6-4bfc-b588-06149e606275" providerId="ADAL" clId="{86E33015-0844-42C7-8984-8FF7E926FD62}" dt="2025-05-28T19:36:44.384" v="3166" actId="20577"/>
        <pc:sldMkLst>
          <pc:docMk/>
          <pc:sldMk cId="740192510" sldId="274"/>
        </pc:sldMkLst>
        <pc:spChg chg="mod">
          <ac:chgData name="Fougeras, Thomas" userId="71086163-45f6-4bfc-b588-06149e606275" providerId="ADAL" clId="{86E33015-0844-42C7-8984-8FF7E926FD62}" dt="2025-05-28T19:34:58.071" v="3164" actId="1076"/>
          <ac:spMkLst>
            <pc:docMk/>
            <pc:sldMk cId="740192510" sldId="274"/>
            <ac:spMk id="3" creationId="{68B4F37F-27FC-B458-B83B-9E3D46F3422D}"/>
          </ac:spMkLst>
        </pc:spChg>
        <pc:spChg chg="add mod">
          <ac:chgData name="Fougeras, Thomas" userId="71086163-45f6-4bfc-b588-06149e606275" providerId="ADAL" clId="{86E33015-0844-42C7-8984-8FF7E926FD62}" dt="2025-05-28T13:28:11.933" v="197"/>
          <ac:spMkLst>
            <pc:docMk/>
            <pc:sldMk cId="740192510" sldId="274"/>
            <ac:spMk id="4" creationId="{59F1EF42-C43D-4840-3507-ABF806B3AFE4}"/>
          </ac:spMkLst>
        </pc:spChg>
        <pc:picChg chg="add mod">
          <ac:chgData name="Fougeras, Thomas" userId="71086163-45f6-4bfc-b588-06149e606275" providerId="ADAL" clId="{86E33015-0844-42C7-8984-8FF7E926FD62}" dt="2025-05-28T13:38:56.978" v="428" actId="1076"/>
          <ac:picMkLst>
            <pc:docMk/>
            <pc:sldMk cId="740192510" sldId="274"/>
            <ac:picMk id="7" creationId="{84BD6831-D136-DE70-7964-CF576D5AE90B}"/>
          </ac:picMkLst>
        </pc:picChg>
        <pc:picChg chg="add mod">
          <ac:chgData name="Fougeras, Thomas" userId="71086163-45f6-4bfc-b588-06149e606275" providerId="ADAL" clId="{86E33015-0844-42C7-8984-8FF7E926FD62}" dt="2025-05-28T19:28:01.109" v="3106" actId="1076"/>
          <ac:picMkLst>
            <pc:docMk/>
            <pc:sldMk cId="740192510" sldId="274"/>
            <ac:picMk id="8" creationId="{33F64BAA-968D-EC15-C670-E67C53CC0E9B}"/>
          </ac:picMkLst>
        </pc:picChg>
      </pc:sldChg>
      <pc:sldChg chg="addSp delSp modSp mod">
        <pc:chgData name="Fougeras, Thomas" userId="71086163-45f6-4bfc-b588-06149e606275" providerId="ADAL" clId="{86E33015-0844-42C7-8984-8FF7E926FD62}" dt="2025-05-28T19:27:46.810" v="3101" actId="1076"/>
        <pc:sldMkLst>
          <pc:docMk/>
          <pc:sldMk cId="565710426" sldId="275"/>
        </pc:sldMkLst>
        <pc:spChg chg="add mod">
          <ac:chgData name="Fougeras, Thomas" userId="71086163-45f6-4bfc-b588-06149e606275" providerId="ADAL" clId="{86E33015-0844-42C7-8984-8FF7E926FD62}" dt="2025-05-28T13:28:11.933" v="202"/>
          <ac:spMkLst>
            <pc:docMk/>
            <pc:sldMk cId="565710426" sldId="275"/>
            <ac:spMk id="3" creationId="{20A65C33-EEA8-550F-82A9-1294EFBEE4CE}"/>
          </ac:spMkLst>
        </pc:spChg>
        <pc:spChg chg="mod">
          <ac:chgData name="Fougeras, Thomas" userId="71086163-45f6-4bfc-b588-06149e606275" providerId="ADAL" clId="{86E33015-0844-42C7-8984-8FF7E926FD62}" dt="2025-05-28T14:06:19.164" v="611" actId="1076"/>
          <ac:spMkLst>
            <pc:docMk/>
            <pc:sldMk cId="565710426" sldId="275"/>
            <ac:spMk id="12" creationId="{4BB02D57-A83B-D8A8-0038-15C348A33DB6}"/>
          </ac:spMkLst>
        </pc:spChg>
        <pc:picChg chg="mod">
          <ac:chgData name="Fougeras, Thomas" userId="71086163-45f6-4bfc-b588-06149e606275" providerId="ADAL" clId="{86E33015-0844-42C7-8984-8FF7E926FD62}" dt="2025-05-28T13:46:03.473" v="468" actId="1076"/>
          <ac:picMkLst>
            <pc:docMk/>
            <pc:sldMk cId="565710426" sldId="275"/>
            <ac:picMk id="6" creationId="{903E0264-466E-393F-4ECF-15DD8442AACE}"/>
          </ac:picMkLst>
        </pc:picChg>
        <pc:picChg chg="add mod">
          <ac:chgData name="Fougeras, Thomas" userId="71086163-45f6-4bfc-b588-06149e606275" providerId="ADAL" clId="{86E33015-0844-42C7-8984-8FF7E926FD62}" dt="2025-05-28T19:27:46.810" v="3101" actId="1076"/>
          <ac:picMkLst>
            <pc:docMk/>
            <pc:sldMk cId="565710426" sldId="275"/>
            <ac:picMk id="7" creationId="{4D522CD0-9C95-F2AC-0D0E-B05F8E6B0925}"/>
          </ac:picMkLst>
        </pc:picChg>
      </pc:sldChg>
      <pc:sldChg chg="addSp delSp modSp mod">
        <pc:chgData name="Fougeras, Thomas" userId="71086163-45f6-4bfc-b588-06149e606275" providerId="ADAL" clId="{86E33015-0844-42C7-8984-8FF7E926FD62}" dt="2025-05-28T19:37:12.036" v="3168" actId="1076"/>
        <pc:sldMkLst>
          <pc:docMk/>
          <pc:sldMk cId="4022589171" sldId="276"/>
        </pc:sldMkLst>
        <pc:spChg chg="add mod">
          <ac:chgData name="Fougeras, Thomas" userId="71086163-45f6-4bfc-b588-06149e606275" providerId="ADAL" clId="{86E33015-0844-42C7-8984-8FF7E926FD62}" dt="2025-05-28T13:28:11.933" v="207"/>
          <ac:spMkLst>
            <pc:docMk/>
            <pc:sldMk cId="4022589171" sldId="276"/>
            <ac:spMk id="3" creationId="{F8609B6C-FF84-F3B1-6098-6739D2BA9997}"/>
          </ac:spMkLst>
        </pc:spChg>
        <pc:spChg chg="add mod">
          <ac:chgData name="Fougeras, Thomas" userId="71086163-45f6-4bfc-b588-06149e606275" providerId="ADAL" clId="{86E33015-0844-42C7-8984-8FF7E926FD62}" dt="2025-05-28T13:46:49.400" v="471" actId="1076"/>
          <ac:spMkLst>
            <pc:docMk/>
            <pc:sldMk cId="4022589171" sldId="276"/>
            <ac:spMk id="7" creationId="{4AFF7EED-888E-CFF2-AC60-C9B376AFF6BC}"/>
          </ac:spMkLst>
        </pc:spChg>
        <pc:spChg chg="mod">
          <ac:chgData name="Fougeras, Thomas" userId="71086163-45f6-4bfc-b588-06149e606275" providerId="ADAL" clId="{86E33015-0844-42C7-8984-8FF7E926FD62}" dt="2025-05-28T13:47:22.455" v="480" actId="1076"/>
          <ac:spMkLst>
            <pc:docMk/>
            <pc:sldMk cId="4022589171" sldId="276"/>
            <ac:spMk id="12" creationId="{ACD2F324-C463-7BFD-C3C4-83180F468842}"/>
          </ac:spMkLst>
        </pc:spChg>
        <pc:picChg chg="add mod">
          <ac:chgData name="Fougeras, Thomas" userId="71086163-45f6-4bfc-b588-06149e606275" providerId="ADAL" clId="{86E33015-0844-42C7-8984-8FF7E926FD62}" dt="2025-05-28T19:27:37.529" v="3097" actId="1076"/>
          <ac:picMkLst>
            <pc:docMk/>
            <pc:sldMk cId="4022589171" sldId="276"/>
            <ac:picMk id="6" creationId="{007C949B-13E8-5AE0-7714-D4085D3CE078}"/>
          </ac:picMkLst>
        </pc:picChg>
        <pc:picChg chg="add mod">
          <ac:chgData name="Fougeras, Thomas" userId="71086163-45f6-4bfc-b588-06149e606275" providerId="ADAL" clId="{86E33015-0844-42C7-8984-8FF7E926FD62}" dt="2025-05-28T19:37:12.036" v="3168" actId="1076"/>
          <ac:picMkLst>
            <pc:docMk/>
            <pc:sldMk cId="4022589171" sldId="276"/>
            <ac:picMk id="14" creationId="{8500BC51-85E6-7875-A992-A6EB28840DE6}"/>
          </ac:picMkLst>
        </pc:picChg>
      </pc:sldChg>
      <pc:sldChg chg="addSp delSp modSp mod modNotesTx">
        <pc:chgData name="Fougeras, Thomas" userId="71086163-45f6-4bfc-b588-06149e606275" providerId="ADAL" clId="{86E33015-0844-42C7-8984-8FF7E926FD62}" dt="2025-05-28T19:27:28.097" v="3092" actId="1076"/>
        <pc:sldMkLst>
          <pc:docMk/>
          <pc:sldMk cId="1951143137" sldId="277"/>
        </pc:sldMkLst>
        <pc:spChg chg="add mod">
          <ac:chgData name="Fougeras, Thomas" userId="71086163-45f6-4bfc-b588-06149e606275" providerId="ADAL" clId="{86E33015-0844-42C7-8984-8FF7E926FD62}" dt="2025-05-28T13:28:11.933" v="212"/>
          <ac:spMkLst>
            <pc:docMk/>
            <pc:sldMk cId="1951143137" sldId="277"/>
            <ac:spMk id="3" creationId="{55966A67-3028-0CB6-C0DB-DEA028CBB6EF}"/>
          </ac:spMkLst>
        </pc:spChg>
        <pc:spChg chg="mod">
          <ac:chgData name="Fougeras, Thomas" userId="71086163-45f6-4bfc-b588-06149e606275" providerId="ADAL" clId="{86E33015-0844-42C7-8984-8FF7E926FD62}" dt="2025-05-28T13:55:18.842" v="536" actId="1076"/>
          <ac:spMkLst>
            <pc:docMk/>
            <pc:sldMk cId="1951143137" sldId="277"/>
            <ac:spMk id="11" creationId="{30A92EF3-3389-01C7-E4E5-56E195B128AF}"/>
          </ac:spMkLst>
        </pc:spChg>
        <pc:picChg chg="mod">
          <ac:chgData name="Fougeras, Thomas" userId="71086163-45f6-4bfc-b588-06149e606275" providerId="ADAL" clId="{86E33015-0844-42C7-8984-8FF7E926FD62}" dt="2025-05-28T13:47:52.095" v="485" actId="1076"/>
          <ac:picMkLst>
            <pc:docMk/>
            <pc:sldMk cId="1951143137" sldId="277"/>
            <ac:picMk id="6" creationId="{6E1A8676-7843-BF86-C35E-BAF9DE22B8E9}"/>
          </ac:picMkLst>
        </pc:picChg>
        <pc:picChg chg="add mod">
          <ac:chgData name="Fougeras, Thomas" userId="71086163-45f6-4bfc-b588-06149e606275" providerId="ADAL" clId="{86E33015-0844-42C7-8984-8FF7E926FD62}" dt="2025-05-28T19:27:28.097" v="3092" actId="1076"/>
          <ac:picMkLst>
            <pc:docMk/>
            <pc:sldMk cId="1951143137" sldId="277"/>
            <ac:picMk id="7" creationId="{CED15EC8-FD41-4653-869C-646856B0C031}"/>
          </ac:picMkLst>
        </pc:picChg>
      </pc:sldChg>
      <pc:sldChg chg="del">
        <pc:chgData name="Fougeras, Thomas" userId="71086163-45f6-4bfc-b588-06149e606275" providerId="ADAL" clId="{86E33015-0844-42C7-8984-8FF7E926FD62}" dt="2025-05-28T13:04:26.758" v="90" actId="2696"/>
        <pc:sldMkLst>
          <pc:docMk/>
          <pc:sldMk cId="202106515" sldId="290"/>
        </pc:sldMkLst>
      </pc:sldChg>
      <pc:sldChg chg="addSp delSp modSp mod">
        <pc:chgData name="Fougeras, Thomas" userId="71086163-45f6-4bfc-b588-06149e606275" providerId="ADAL" clId="{86E33015-0844-42C7-8984-8FF7E926FD62}" dt="2025-05-28T19:30:13.548" v="3145" actId="1076"/>
        <pc:sldMkLst>
          <pc:docMk/>
          <pc:sldMk cId="168357454" sldId="291"/>
        </pc:sldMkLst>
        <pc:spChg chg="mod">
          <ac:chgData name="Fougeras, Thomas" userId="71086163-45f6-4bfc-b588-06149e606275" providerId="ADAL" clId="{86E33015-0844-42C7-8984-8FF7E926FD62}" dt="2025-05-28T13:10:49.717" v="95" actId="1076"/>
          <ac:spMkLst>
            <pc:docMk/>
            <pc:sldMk cId="168357454" sldId="291"/>
            <ac:spMk id="3" creationId="{77357FAB-098C-F8A0-101E-DD6FB668E191}"/>
          </ac:spMkLst>
        </pc:spChg>
        <pc:spChg chg="add mod">
          <ac:chgData name="Fougeras, Thomas" userId="71086163-45f6-4bfc-b588-06149e606275" providerId="ADAL" clId="{86E33015-0844-42C7-8984-8FF7E926FD62}" dt="2025-05-28T13:28:11.917" v="152"/>
          <ac:spMkLst>
            <pc:docMk/>
            <pc:sldMk cId="168357454" sldId="291"/>
            <ac:spMk id="5" creationId="{02B313D3-15FB-2EF4-2BE1-FD964506AC95}"/>
          </ac:spMkLst>
        </pc:spChg>
        <pc:picChg chg="add mod">
          <ac:chgData name="Fougeras, Thomas" userId="71086163-45f6-4bfc-b588-06149e606275" providerId="ADAL" clId="{86E33015-0844-42C7-8984-8FF7E926FD62}" dt="2025-05-28T19:30:13.548" v="3145" actId="1076"/>
          <ac:picMkLst>
            <pc:docMk/>
            <pc:sldMk cId="168357454" sldId="291"/>
            <ac:picMk id="8" creationId="{982B6D13-B3D8-B231-E4C2-89CBB6A01BCF}"/>
          </ac:picMkLst>
        </pc:picChg>
      </pc:sldChg>
      <pc:sldChg chg="addSp delSp modSp mod">
        <pc:chgData name="Fougeras, Thomas" userId="71086163-45f6-4bfc-b588-06149e606275" providerId="ADAL" clId="{86E33015-0844-42C7-8984-8FF7E926FD62}" dt="2025-05-28T19:30:04.740" v="3141" actId="1076"/>
        <pc:sldMkLst>
          <pc:docMk/>
          <pc:sldMk cId="3868471171" sldId="292"/>
        </pc:sldMkLst>
        <pc:spChg chg="mod">
          <ac:chgData name="Fougeras, Thomas" userId="71086163-45f6-4bfc-b588-06149e606275" providerId="ADAL" clId="{86E33015-0844-42C7-8984-8FF7E926FD62}" dt="2025-05-28T14:35:26.823" v="1572"/>
          <ac:spMkLst>
            <pc:docMk/>
            <pc:sldMk cId="3868471171" sldId="292"/>
            <ac:spMk id="3" creationId="{9C1130CA-7019-610B-B813-4D3B83F8AAAF}"/>
          </ac:spMkLst>
        </pc:spChg>
        <pc:spChg chg="add mod">
          <ac:chgData name="Fougeras, Thomas" userId="71086163-45f6-4bfc-b588-06149e606275" providerId="ADAL" clId="{86E33015-0844-42C7-8984-8FF7E926FD62}" dt="2025-05-28T13:28:11.917" v="157"/>
          <ac:spMkLst>
            <pc:docMk/>
            <pc:sldMk cId="3868471171" sldId="292"/>
            <ac:spMk id="5" creationId="{12347699-8D56-7279-2C75-D9E4919F9DD4}"/>
          </ac:spMkLst>
        </pc:spChg>
        <pc:picChg chg="add mod">
          <ac:chgData name="Fougeras, Thomas" userId="71086163-45f6-4bfc-b588-06149e606275" providerId="ADAL" clId="{86E33015-0844-42C7-8984-8FF7E926FD62}" dt="2025-05-28T19:30:04.740" v="3141" actId="1076"/>
          <ac:picMkLst>
            <pc:docMk/>
            <pc:sldMk cId="3868471171" sldId="292"/>
            <ac:picMk id="10" creationId="{10E3B4C1-7091-AFC6-F224-AA7AB724928C}"/>
          </ac:picMkLst>
        </pc:picChg>
      </pc:sldChg>
      <pc:sldChg chg="addSp delSp modSp mod">
        <pc:chgData name="Fougeras, Thomas" userId="71086163-45f6-4bfc-b588-06149e606275" providerId="ADAL" clId="{86E33015-0844-42C7-8984-8FF7E926FD62}" dt="2025-05-28T19:28:28.304" v="3115" actId="1076"/>
        <pc:sldMkLst>
          <pc:docMk/>
          <pc:sldMk cId="1967158878" sldId="293"/>
        </pc:sldMkLst>
        <pc:spChg chg="mod">
          <ac:chgData name="Fougeras, Thomas" userId="71086163-45f6-4bfc-b588-06149e606275" providerId="ADAL" clId="{86E33015-0844-42C7-8984-8FF7E926FD62}" dt="2025-05-28T14:36:29.081" v="1601" actId="20577"/>
          <ac:spMkLst>
            <pc:docMk/>
            <pc:sldMk cId="1967158878" sldId="293"/>
            <ac:spMk id="3" creationId="{EB2EA8CD-3144-3E9B-6855-C37FA0AE3A9F}"/>
          </ac:spMkLst>
        </pc:spChg>
        <pc:spChg chg="add mod ord">
          <ac:chgData name="Fougeras, Thomas" userId="71086163-45f6-4bfc-b588-06149e606275" providerId="ADAL" clId="{86E33015-0844-42C7-8984-8FF7E926FD62}" dt="2025-05-28T13:25:49.148" v="133" actId="1076"/>
          <ac:spMkLst>
            <pc:docMk/>
            <pc:sldMk cId="1967158878" sldId="293"/>
            <ac:spMk id="4" creationId="{5C77DC89-4D89-EF59-9E1D-E88095C0E21F}"/>
          </ac:spMkLst>
        </pc:spChg>
        <pc:spChg chg="add mod">
          <ac:chgData name="Fougeras, Thomas" userId="71086163-45f6-4bfc-b588-06149e606275" providerId="ADAL" clId="{86E33015-0844-42C7-8984-8FF7E926FD62}" dt="2025-05-28T13:28:11.917" v="187"/>
          <ac:spMkLst>
            <pc:docMk/>
            <pc:sldMk cId="1967158878" sldId="293"/>
            <ac:spMk id="8" creationId="{4CA0F05F-FACF-DF94-F1FA-0D25C4A69710}"/>
          </ac:spMkLst>
        </pc:spChg>
        <pc:picChg chg="mod">
          <ac:chgData name="Fougeras, Thomas" userId="71086163-45f6-4bfc-b588-06149e606275" providerId="ADAL" clId="{86E33015-0844-42C7-8984-8FF7E926FD62}" dt="2025-05-28T13:25:57.077" v="134" actId="1076"/>
          <ac:picMkLst>
            <pc:docMk/>
            <pc:sldMk cId="1967158878" sldId="293"/>
            <ac:picMk id="9" creationId="{98A507B0-19E6-2DCD-890E-AEFF9EDEADC3}"/>
          </ac:picMkLst>
        </pc:picChg>
        <pc:picChg chg="add mod">
          <ac:chgData name="Fougeras, Thomas" userId="71086163-45f6-4bfc-b588-06149e606275" providerId="ADAL" clId="{86E33015-0844-42C7-8984-8FF7E926FD62}" dt="2025-05-28T19:28:28.304" v="3115" actId="1076"/>
          <ac:picMkLst>
            <pc:docMk/>
            <pc:sldMk cId="1967158878" sldId="293"/>
            <ac:picMk id="10" creationId="{5BBBA5A8-0852-3ED7-DEA5-0FCE2702D4FE}"/>
          </ac:picMkLst>
        </pc:picChg>
      </pc:sldChg>
      <pc:sldChg chg="addSp delSp modSp mod modNotesTx">
        <pc:chgData name="Fougeras, Thomas" userId="71086163-45f6-4bfc-b588-06149e606275" providerId="ADAL" clId="{86E33015-0844-42C7-8984-8FF7E926FD62}" dt="2025-05-28T19:26:47.251" v="3084" actId="1076"/>
        <pc:sldMkLst>
          <pc:docMk/>
          <pc:sldMk cId="4159565340" sldId="294"/>
        </pc:sldMkLst>
        <pc:spChg chg="add del mod">
          <ac:chgData name="Fougeras, Thomas" userId="71086163-45f6-4bfc-b588-06149e606275" providerId="ADAL" clId="{86E33015-0844-42C7-8984-8FF7E926FD62}" dt="2025-05-28T14:13:25.227" v="846" actId="20577"/>
          <ac:spMkLst>
            <pc:docMk/>
            <pc:sldMk cId="4159565340" sldId="294"/>
            <ac:spMk id="3" creationId="{BE9677A6-9D3E-8CBE-6FF1-06547D61FFCF}"/>
          </ac:spMkLst>
        </pc:spChg>
        <pc:spChg chg="add mod">
          <ac:chgData name="Fougeras, Thomas" userId="71086163-45f6-4bfc-b588-06149e606275" providerId="ADAL" clId="{86E33015-0844-42C7-8984-8FF7E926FD62}" dt="2025-05-28T13:28:11.933" v="222"/>
          <ac:spMkLst>
            <pc:docMk/>
            <pc:sldMk cId="4159565340" sldId="294"/>
            <ac:spMk id="4" creationId="{84A15856-45B8-7112-F7B2-1807A1B164A2}"/>
          </ac:spMkLst>
        </pc:spChg>
        <pc:picChg chg="add mod">
          <ac:chgData name="Fougeras, Thomas" userId="71086163-45f6-4bfc-b588-06149e606275" providerId="ADAL" clId="{86E33015-0844-42C7-8984-8FF7E926FD62}" dt="2025-05-28T19:26:47.251" v="3084" actId="1076"/>
          <ac:picMkLst>
            <pc:docMk/>
            <pc:sldMk cId="4159565340" sldId="294"/>
            <ac:picMk id="7" creationId="{90956157-D782-26E4-29E3-685082D2C539}"/>
          </ac:picMkLst>
        </pc:picChg>
        <pc:picChg chg="mod">
          <ac:chgData name="Fougeras, Thomas" userId="71086163-45f6-4bfc-b588-06149e606275" providerId="ADAL" clId="{86E33015-0844-42C7-8984-8FF7E926FD62}" dt="2025-05-28T14:03:12.348" v="609" actId="1076"/>
          <ac:picMkLst>
            <pc:docMk/>
            <pc:sldMk cId="4159565340" sldId="294"/>
            <ac:picMk id="1026" creationId="{F3D1B5C7-A7FD-C592-353E-01F5ABDCA2D2}"/>
          </ac:picMkLst>
        </pc:picChg>
      </pc:sldChg>
      <pc:sldChg chg="addSp delSp modSp mod modNotesTx">
        <pc:chgData name="Fougeras, Thomas" userId="71086163-45f6-4bfc-b588-06149e606275" providerId="ADAL" clId="{86E33015-0844-42C7-8984-8FF7E926FD62}" dt="2025-05-28T19:27:00.995" v="3088" actId="1076"/>
        <pc:sldMkLst>
          <pc:docMk/>
          <pc:sldMk cId="1389558420" sldId="295"/>
        </pc:sldMkLst>
        <pc:spChg chg="add mod">
          <ac:chgData name="Fougeras, Thomas" userId="71086163-45f6-4bfc-b588-06149e606275" providerId="ADAL" clId="{86E33015-0844-42C7-8984-8FF7E926FD62}" dt="2025-05-28T13:28:11.933" v="217"/>
          <ac:spMkLst>
            <pc:docMk/>
            <pc:sldMk cId="1389558420" sldId="295"/>
            <ac:spMk id="3" creationId="{BDB09B1E-78F6-FECC-678B-F2775A805F4E}"/>
          </ac:spMkLst>
        </pc:spChg>
        <pc:spChg chg="add mod">
          <ac:chgData name="Fougeras, Thomas" userId="71086163-45f6-4bfc-b588-06149e606275" providerId="ADAL" clId="{86E33015-0844-42C7-8984-8FF7E926FD62}" dt="2025-05-28T14:28:30.350" v="1288" actId="1076"/>
          <ac:spMkLst>
            <pc:docMk/>
            <pc:sldMk cId="1389558420" sldId="295"/>
            <ac:spMk id="12" creationId="{00292590-A2FC-8327-2CA0-90F49AFA4C9F}"/>
          </ac:spMkLst>
        </pc:spChg>
        <pc:picChg chg="add mod">
          <ac:chgData name="Fougeras, Thomas" userId="71086163-45f6-4bfc-b588-06149e606275" providerId="ADAL" clId="{86E33015-0844-42C7-8984-8FF7E926FD62}" dt="2025-05-28T19:27:00.995" v="3088" actId="1076"/>
          <ac:picMkLst>
            <pc:docMk/>
            <pc:sldMk cId="1389558420" sldId="295"/>
            <ac:picMk id="4" creationId="{F3AA8ACB-61A9-A654-93DA-B72B762759A7}"/>
          </ac:picMkLst>
        </pc:picChg>
        <pc:picChg chg="mod">
          <ac:chgData name="Fougeras, Thomas" userId="71086163-45f6-4bfc-b588-06149e606275" providerId="ADAL" clId="{86E33015-0844-42C7-8984-8FF7E926FD62}" dt="2025-05-28T13:55:59.406" v="541" actId="1076"/>
          <ac:picMkLst>
            <pc:docMk/>
            <pc:sldMk cId="1389558420" sldId="295"/>
            <ac:picMk id="5" creationId="{E87394EB-31BE-7267-F3FD-E2FD28E610AD}"/>
          </ac:picMkLst>
        </pc:picChg>
      </pc:sldChg>
      <pc:sldChg chg="addSp delSp modSp mod modNotesTx">
        <pc:chgData name="Fougeras, Thomas" userId="71086163-45f6-4bfc-b588-06149e606275" providerId="ADAL" clId="{86E33015-0844-42C7-8984-8FF7E926FD62}" dt="2025-05-28T19:26:35.165" v="3080" actId="1076"/>
        <pc:sldMkLst>
          <pc:docMk/>
          <pc:sldMk cId="47380526" sldId="296"/>
        </pc:sldMkLst>
        <pc:spChg chg="add mod">
          <ac:chgData name="Fougeras, Thomas" userId="71086163-45f6-4bfc-b588-06149e606275" providerId="ADAL" clId="{86E33015-0844-42C7-8984-8FF7E926FD62}" dt="2025-05-28T13:28:11.933" v="227"/>
          <ac:spMkLst>
            <pc:docMk/>
            <pc:sldMk cId="47380526" sldId="296"/>
            <ac:spMk id="3" creationId="{B04A4AE8-F85A-4C40-424A-517DF6C332A1}"/>
          </ac:spMkLst>
        </pc:spChg>
        <pc:spChg chg="add mod">
          <ac:chgData name="Fougeras, Thomas" userId="71086163-45f6-4bfc-b588-06149e606275" providerId="ADAL" clId="{86E33015-0844-42C7-8984-8FF7E926FD62}" dt="2025-05-28T14:17:04.130" v="879" actId="1076"/>
          <ac:spMkLst>
            <pc:docMk/>
            <pc:sldMk cId="47380526" sldId="296"/>
            <ac:spMk id="11" creationId="{9D189F69-24A9-C203-5441-A86A649D4B91}"/>
          </ac:spMkLst>
        </pc:spChg>
        <pc:spChg chg="add mod">
          <ac:chgData name="Fougeras, Thomas" userId="71086163-45f6-4bfc-b588-06149e606275" providerId="ADAL" clId="{86E33015-0844-42C7-8984-8FF7E926FD62}" dt="2025-05-28T14:55:59.476" v="2714" actId="1036"/>
          <ac:spMkLst>
            <pc:docMk/>
            <pc:sldMk cId="47380526" sldId="296"/>
            <ac:spMk id="12" creationId="{265C4016-D8A6-DE60-2F5C-0D7A067BB6DC}"/>
          </ac:spMkLst>
        </pc:spChg>
        <pc:picChg chg="mod">
          <ac:chgData name="Fougeras, Thomas" userId="71086163-45f6-4bfc-b588-06149e606275" providerId="ADAL" clId="{86E33015-0844-42C7-8984-8FF7E926FD62}" dt="2025-05-28T14:16:52.775" v="878" actId="1076"/>
          <ac:picMkLst>
            <pc:docMk/>
            <pc:sldMk cId="47380526" sldId="296"/>
            <ac:picMk id="5" creationId="{6EBAB3C4-B685-5513-C6C7-BF636480E3C8}"/>
          </ac:picMkLst>
        </pc:picChg>
        <pc:picChg chg="add mod">
          <ac:chgData name="Fougeras, Thomas" userId="71086163-45f6-4bfc-b588-06149e606275" providerId="ADAL" clId="{86E33015-0844-42C7-8984-8FF7E926FD62}" dt="2025-05-28T19:26:35.165" v="3080" actId="1076"/>
          <ac:picMkLst>
            <pc:docMk/>
            <pc:sldMk cId="47380526" sldId="296"/>
            <ac:picMk id="10" creationId="{BC594844-BC51-E20F-7A3E-686316137204}"/>
          </ac:picMkLst>
        </pc:picChg>
      </pc:sldChg>
      <pc:sldChg chg="addSp delSp modSp mod modNotesTx">
        <pc:chgData name="Fougeras, Thomas" userId="71086163-45f6-4bfc-b588-06149e606275" providerId="ADAL" clId="{86E33015-0844-42C7-8984-8FF7E926FD62}" dt="2025-05-28T15:16:20.671" v="3073" actId="1076"/>
        <pc:sldMkLst>
          <pc:docMk/>
          <pc:sldMk cId="2851725649" sldId="297"/>
        </pc:sldMkLst>
        <pc:spChg chg="add mod">
          <ac:chgData name="Fougeras, Thomas" userId="71086163-45f6-4bfc-b588-06149e606275" providerId="ADAL" clId="{86E33015-0844-42C7-8984-8FF7E926FD62}" dt="2025-05-28T13:28:11.933" v="232"/>
          <ac:spMkLst>
            <pc:docMk/>
            <pc:sldMk cId="2851725649" sldId="297"/>
            <ac:spMk id="4" creationId="{6F2A3B08-FB9C-E1B9-1466-602941391312}"/>
          </ac:spMkLst>
        </pc:spChg>
        <pc:spChg chg="add mod">
          <ac:chgData name="Fougeras, Thomas" userId="71086163-45f6-4bfc-b588-06149e606275" providerId="ADAL" clId="{86E33015-0844-42C7-8984-8FF7E926FD62}" dt="2025-05-28T14:40:29.734" v="1792" actId="20577"/>
          <ac:spMkLst>
            <pc:docMk/>
            <pc:sldMk cId="2851725649" sldId="297"/>
            <ac:spMk id="10" creationId="{25C952CC-59F8-768D-0B3C-29EB6FCE478A}"/>
          </ac:spMkLst>
        </pc:spChg>
        <pc:picChg chg="add mod">
          <ac:chgData name="Fougeras, Thomas" userId="71086163-45f6-4bfc-b588-06149e606275" providerId="ADAL" clId="{86E33015-0844-42C7-8984-8FF7E926FD62}" dt="2025-05-28T15:16:20.671" v="3073" actId="1076"/>
          <ac:picMkLst>
            <pc:docMk/>
            <pc:sldMk cId="2851725649" sldId="297"/>
            <ac:picMk id="7" creationId="{6A2AF7D2-9ADE-00FB-9D3C-B1C4409F5CC0}"/>
          </ac:picMkLst>
        </pc:picChg>
        <pc:picChg chg="mod">
          <ac:chgData name="Fougeras, Thomas" userId="71086163-45f6-4bfc-b588-06149e606275" providerId="ADAL" clId="{86E33015-0844-42C7-8984-8FF7E926FD62}" dt="2025-05-28T14:21:58.150" v="1067" actId="1076"/>
          <ac:picMkLst>
            <pc:docMk/>
            <pc:sldMk cId="2851725649" sldId="297"/>
            <ac:picMk id="2050" creationId="{7C152CFB-FE30-88DF-D7C7-DF6031C47E30}"/>
          </ac:picMkLst>
        </pc:picChg>
      </pc:sldChg>
      <pc:sldChg chg="addSp delSp modSp mod modNotesTx">
        <pc:chgData name="Fougeras, Thomas" userId="71086163-45f6-4bfc-b588-06149e606275" providerId="ADAL" clId="{86E33015-0844-42C7-8984-8FF7E926FD62}" dt="2025-05-28T15:16:03.541" v="3069" actId="1076"/>
        <pc:sldMkLst>
          <pc:docMk/>
          <pc:sldMk cId="4097557865" sldId="300"/>
        </pc:sldMkLst>
        <pc:spChg chg="add mod">
          <ac:chgData name="Fougeras, Thomas" userId="71086163-45f6-4bfc-b588-06149e606275" providerId="ADAL" clId="{86E33015-0844-42C7-8984-8FF7E926FD62}" dt="2025-05-28T13:28:11.933" v="237"/>
          <ac:spMkLst>
            <pc:docMk/>
            <pc:sldMk cId="4097557865" sldId="300"/>
            <ac:spMk id="3" creationId="{E7E91C76-D6AD-1FF2-E2A0-CDE1D80BB517}"/>
          </ac:spMkLst>
        </pc:spChg>
        <pc:spChg chg="mod">
          <ac:chgData name="Fougeras, Thomas" userId="71086163-45f6-4bfc-b588-06149e606275" providerId="ADAL" clId="{86E33015-0844-42C7-8984-8FF7E926FD62}" dt="2025-05-28T14:44:11.081" v="2106" actId="1076"/>
          <ac:spMkLst>
            <pc:docMk/>
            <pc:sldMk cId="4097557865" sldId="300"/>
            <ac:spMk id="4" creationId="{0EFFD1C8-0913-068C-5AF9-6EAB13084EF9}"/>
          </ac:spMkLst>
        </pc:spChg>
        <pc:spChg chg="add mod ord">
          <ac:chgData name="Fougeras, Thomas" userId="71086163-45f6-4bfc-b588-06149e606275" providerId="ADAL" clId="{86E33015-0844-42C7-8984-8FF7E926FD62}" dt="2025-05-28T14:45:04.631" v="2116" actId="1076"/>
          <ac:spMkLst>
            <pc:docMk/>
            <pc:sldMk cId="4097557865" sldId="300"/>
            <ac:spMk id="8" creationId="{16B5E501-8BFA-F752-D353-1E31BB77C8EE}"/>
          </ac:spMkLst>
        </pc:spChg>
        <pc:picChg chg="mod">
          <ac:chgData name="Fougeras, Thomas" userId="71086163-45f6-4bfc-b588-06149e606275" providerId="ADAL" clId="{86E33015-0844-42C7-8984-8FF7E926FD62}" dt="2025-05-28T14:43:25.474" v="2100" actId="1076"/>
          <ac:picMkLst>
            <pc:docMk/>
            <pc:sldMk cId="4097557865" sldId="300"/>
            <ac:picMk id="5" creationId="{35AD6AB5-2334-E984-CFCC-048F25FC34E5}"/>
          </ac:picMkLst>
        </pc:picChg>
        <pc:picChg chg="add mod">
          <ac:chgData name="Fougeras, Thomas" userId="71086163-45f6-4bfc-b588-06149e606275" providerId="ADAL" clId="{86E33015-0844-42C7-8984-8FF7E926FD62}" dt="2025-05-28T15:16:03.541" v="3069" actId="1076"/>
          <ac:picMkLst>
            <pc:docMk/>
            <pc:sldMk cId="4097557865" sldId="300"/>
            <ac:picMk id="11" creationId="{8C77C127-464C-644D-8DE8-9B2BABCCD93D}"/>
          </ac:picMkLst>
        </pc:picChg>
      </pc:sldChg>
      <pc:sldChg chg="addSp delSp modSp mod modNotesTx">
        <pc:chgData name="Fougeras, Thomas" userId="71086163-45f6-4bfc-b588-06149e606275" providerId="ADAL" clId="{86E33015-0844-42C7-8984-8FF7E926FD62}" dt="2025-05-28T15:15:26.720" v="3060" actId="478"/>
        <pc:sldMkLst>
          <pc:docMk/>
          <pc:sldMk cId="3084731368" sldId="302"/>
        </pc:sldMkLst>
        <pc:spChg chg="mod">
          <ac:chgData name="Fougeras, Thomas" userId="71086163-45f6-4bfc-b588-06149e606275" providerId="ADAL" clId="{86E33015-0844-42C7-8984-8FF7E926FD62}" dt="2025-05-28T14:57:06.857" v="2718" actId="1076"/>
          <ac:spMkLst>
            <pc:docMk/>
            <pc:sldMk cId="3084731368" sldId="302"/>
            <ac:spMk id="3" creationId="{0DDB2A8C-A4AB-68CA-89F1-92F020BBB8C1}"/>
          </ac:spMkLst>
        </pc:spChg>
        <pc:spChg chg="add mod">
          <ac:chgData name="Fougeras, Thomas" userId="71086163-45f6-4bfc-b588-06149e606275" providerId="ADAL" clId="{86E33015-0844-42C7-8984-8FF7E926FD62}" dt="2025-05-28T13:28:11.933" v="247"/>
          <ac:spMkLst>
            <pc:docMk/>
            <pc:sldMk cId="3084731368" sldId="302"/>
            <ac:spMk id="4" creationId="{6F45B23B-FA64-1683-79AE-D4B91239C3DD}"/>
          </ac:spMkLst>
        </pc:spChg>
        <pc:picChg chg="add mod ord">
          <ac:chgData name="Fougeras, Thomas" userId="71086163-45f6-4bfc-b588-06149e606275" providerId="ADAL" clId="{86E33015-0844-42C7-8984-8FF7E926FD62}" dt="2025-05-28T15:15:22.356" v="3059" actId="167"/>
          <ac:picMkLst>
            <pc:docMk/>
            <pc:sldMk cId="3084731368" sldId="302"/>
            <ac:picMk id="8" creationId="{CA5A8656-CFEE-D8B2-DA15-B032DE7B0CC6}"/>
          </ac:picMkLst>
        </pc:picChg>
        <pc:picChg chg="mod">
          <ac:chgData name="Fougeras, Thomas" userId="71086163-45f6-4bfc-b588-06149e606275" providerId="ADAL" clId="{86E33015-0844-42C7-8984-8FF7E926FD62}" dt="2025-05-28T14:49:27.629" v="2487" actId="1076"/>
          <ac:picMkLst>
            <pc:docMk/>
            <pc:sldMk cId="3084731368" sldId="302"/>
            <ac:picMk id="4098" creationId="{8FE494F6-7568-02A5-DA5F-81F1F4015CD3}"/>
          </ac:picMkLst>
        </pc:picChg>
      </pc:sldChg>
      <pc:sldChg chg="addSp delSp modSp mod modNotesTx">
        <pc:chgData name="Fougeras, Thomas" userId="71086163-45f6-4bfc-b588-06149e606275" providerId="ADAL" clId="{86E33015-0844-42C7-8984-8FF7E926FD62}" dt="2025-05-28T15:14:48.517" v="3055" actId="1076"/>
        <pc:sldMkLst>
          <pc:docMk/>
          <pc:sldMk cId="2074689719" sldId="303"/>
        </pc:sldMkLst>
        <pc:spChg chg="add mod">
          <ac:chgData name="Fougeras, Thomas" userId="71086163-45f6-4bfc-b588-06149e606275" providerId="ADAL" clId="{86E33015-0844-42C7-8984-8FF7E926FD62}" dt="2025-05-28T13:28:11.933" v="252"/>
          <ac:spMkLst>
            <pc:docMk/>
            <pc:sldMk cId="2074689719" sldId="303"/>
            <ac:spMk id="4" creationId="{B1C825EE-7DA2-B5B1-96A9-F72874B40F20}"/>
          </ac:spMkLst>
        </pc:spChg>
        <pc:spChg chg="add mod">
          <ac:chgData name="Fougeras, Thomas" userId="71086163-45f6-4bfc-b588-06149e606275" providerId="ADAL" clId="{86E33015-0844-42C7-8984-8FF7E926FD62}" dt="2025-05-28T14:58:51.779" v="2863" actId="1076"/>
          <ac:spMkLst>
            <pc:docMk/>
            <pc:sldMk cId="2074689719" sldId="303"/>
            <ac:spMk id="10" creationId="{EB801986-DA65-E724-AF34-F0407BA96474}"/>
          </ac:spMkLst>
        </pc:spChg>
        <pc:picChg chg="add mod">
          <ac:chgData name="Fougeras, Thomas" userId="71086163-45f6-4bfc-b588-06149e606275" providerId="ADAL" clId="{86E33015-0844-42C7-8984-8FF7E926FD62}" dt="2025-05-28T15:14:48.517" v="3055" actId="1076"/>
          <ac:picMkLst>
            <pc:docMk/>
            <pc:sldMk cId="2074689719" sldId="303"/>
            <ac:picMk id="7" creationId="{69B28BDE-9D5D-2969-2242-FF2F4B70D25D}"/>
          </ac:picMkLst>
        </pc:picChg>
        <pc:picChg chg="mod">
          <ac:chgData name="Fougeras, Thomas" userId="71086163-45f6-4bfc-b588-06149e606275" providerId="ADAL" clId="{86E33015-0844-42C7-8984-8FF7E926FD62}" dt="2025-05-28T14:58:56.849" v="2864" actId="1076"/>
          <ac:picMkLst>
            <pc:docMk/>
            <pc:sldMk cId="2074689719" sldId="303"/>
            <ac:picMk id="5122" creationId="{9C5E54B6-BA5A-A6CD-BA7F-D8345AC80FB5}"/>
          </ac:picMkLst>
        </pc:picChg>
      </pc:sldChg>
      <pc:sldChg chg="addSp delSp modSp mod">
        <pc:chgData name="Fougeras, Thomas" userId="71086163-45f6-4bfc-b588-06149e606275" providerId="ADAL" clId="{86E33015-0844-42C7-8984-8FF7E926FD62}" dt="2025-05-28T15:14:32.011" v="3051" actId="1076"/>
        <pc:sldMkLst>
          <pc:docMk/>
          <pc:sldMk cId="3978101720" sldId="304"/>
        </pc:sldMkLst>
        <pc:spChg chg="add mod">
          <ac:chgData name="Fougeras, Thomas" userId="71086163-45f6-4bfc-b588-06149e606275" providerId="ADAL" clId="{86E33015-0844-42C7-8984-8FF7E926FD62}" dt="2025-05-28T13:28:11.933" v="262"/>
          <ac:spMkLst>
            <pc:docMk/>
            <pc:sldMk cId="3978101720" sldId="304"/>
            <ac:spMk id="3" creationId="{13E84A72-5209-7041-2580-9BA412D4C9BD}"/>
          </ac:spMkLst>
        </pc:spChg>
        <pc:spChg chg="mod">
          <ac:chgData name="Fougeras, Thomas" userId="71086163-45f6-4bfc-b588-06149e606275" providerId="ADAL" clId="{86E33015-0844-42C7-8984-8FF7E926FD62}" dt="2025-05-28T15:02:30.696" v="2996" actId="20577"/>
          <ac:spMkLst>
            <pc:docMk/>
            <pc:sldMk cId="3978101720" sldId="304"/>
            <ac:spMk id="4" creationId="{A88CF427-D62A-531E-9B9C-EDA62553C444}"/>
          </ac:spMkLst>
        </pc:spChg>
        <pc:picChg chg="mod">
          <ac:chgData name="Fougeras, Thomas" userId="71086163-45f6-4bfc-b588-06149e606275" providerId="ADAL" clId="{86E33015-0844-42C7-8984-8FF7E926FD62}" dt="2025-05-28T15:00:23.812" v="2883" actId="1076"/>
          <ac:picMkLst>
            <pc:docMk/>
            <pc:sldMk cId="3978101720" sldId="304"/>
            <ac:picMk id="7" creationId="{FCFEE79D-D37C-C4B0-7191-B59E71660E7C}"/>
          </ac:picMkLst>
        </pc:picChg>
        <pc:picChg chg="add mod">
          <ac:chgData name="Fougeras, Thomas" userId="71086163-45f6-4bfc-b588-06149e606275" providerId="ADAL" clId="{86E33015-0844-42C7-8984-8FF7E926FD62}" dt="2025-05-28T15:14:32.011" v="3051" actId="1076"/>
          <ac:picMkLst>
            <pc:docMk/>
            <pc:sldMk cId="3978101720" sldId="304"/>
            <ac:picMk id="15" creationId="{F2204F6A-2900-0F95-BD8F-D1E2FDC274E4}"/>
          </ac:picMkLst>
        </pc:picChg>
      </pc:sldChg>
      <pc:sldChg chg="addSp delSp modSp mod">
        <pc:chgData name="Fougeras, Thomas" userId="71086163-45f6-4bfc-b588-06149e606275" providerId="ADAL" clId="{86E33015-0844-42C7-8984-8FF7E926FD62}" dt="2025-05-28T15:12:17.185" v="3035" actId="1076"/>
        <pc:sldMkLst>
          <pc:docMk/>
          <pc:sldMk cId="805881958" sldId="305"/>
        </pc:sldMkLst>
        <pc:spChg chg="add mod">
          <ac:chgData name="Fougeras, Thomas" userId="71086163-45f6-4bfc-b588-06149e606275" providerId="ADAL" clId="{86E33015-0844-42C7-8984-8FF7E926FD62}" dt="2025-05-28T13:28:11.933" v="267"/>
          <ac:spMkLst>
            <pc:docMk/>
            <pc:sldMk cId="805881958" sldId="305"/>
            <ac:spMk id="4" creationId="{0D0CD49B-37E7-9375-449A-7B842D9082D5}"/>
          </ac:spMkLst>
        </pc:spChg>
        <pc:spChg chg="add mod">
          <ac:chgData name="Fougeras, Thomas" userId="71086163-45f6-4bfc-b588-06149e606275" providerId="ADAL" clId="{86E33015-0844-42C7-8984-8FF7E926FD62}" dt="2025-05-28T15:12:17.185" v="3035" actId="1076"/>
          <ac:spMkLst>
            <pc:docMk/>
            <pc:sldMk cId="805881958" sldId="305"/>
            <ac:spMk id="8" creationId="{6711E662-1972-19A6-46F9-F83DC939B740}"/>
          </ac:spMkLst>
        </pc:spChg>
      </pc:sldChg>
      <pc:sldChg chg="del">
        <pc:chgData name="Fougeras, Thomas" userId="71086163-45f6-4bfc-b588-06149e606275" providerId="ADAL" clId="{86E33015-0844-42C7-8984-8FF7E926FD62}" dt="2025-05-27T14:09:48.080" v="29" actId="47"/>
        <pc:sldMkLst>
          <pc:docMk/>
          <pc:sldMk cId="3149627218" sldId="307"/>
        </pc:sldMkLst>
      </pc:sldChg>
      <pc:sldChg chg="addSp delSp modSp mod modNotesTx">
        <pc:chgData name="Fougeras, Thomas" userId="71086163-45f6-4bfc-b588-06149e606275" providerId="ADAL" clId="{86E33015-0844-42C7-8984-8FF7E926FD62}" dt="2025-05-28T15:16:41.785" v="3074" actId="1076"/>
        <pc:sldMkLst>
          <pc:docMk/>
          <pc:sldMk cId="1652341419" sldId="308"/>
        </pc:sldMkLst>
        <pc:spChg chg="add mod">
          <ac:chgData name="Fougeras, Thomas" userId="71086163-45f6-4bfc-b588-06149e606275" providerId="ADAL" clId="{86E33015-0844-42C7-8984-8FF7E926FD62}" dt="2025-05-28T13:28:11.933" v="242"/>
          <ac:spMkLst>
            <pc:docMk/>
            <pc:sldMk cId="1652341419" sldId="308"/>
            <ac:spMk id="5" creationId="{918862E0-F375-B855-638C-75C6FABF6DFA}"/>
          </ac:spMkLst>
        </pc:spChg>
        <pc:spChg chg="add mod ord">
          <ac:chgData name="Fougeras, Thomas" userId="71086163-45f6-4bfc-b588-06149e606275" providerId="ADAL" clId="{86E33015-0844-42C7-8984-8FF7E926FD62}" dt="2025-05-28T14:44:58.950" v="2115" actId="1076"/>
          <ac:spMkLst>
            <pc:docMk/>
            <pc:sldMk cId="1652341419" sldId="308"/>
            <ac:spMk id="11" creationId="{C124DDFA-7C30-DAD6-4D24-BF5C236C1ABA}"/>
          </ac:spMkLst>
        </pc:spChg>
        <pc:spChg chg="add mod">
          <ac:chgData name="Fougeras, Thomas" userId="71086163-45f6-4bfc-b588-06149e606275" providerId="ADAL" clId="{86E33015-0844-42C7-8984-8FF7E926FD62}" dt="2025-05-28T14:56:38.851" v="2716" actId="1076"/>
          <ac:spMkLst>
            <pc:docMk/>
            <pc:sldMk cId="1652341419" sldId="308"/>
            <ac:spMk id="13" creationId="{FFB0BCE3-EE1D-6610-D102-A97C5BAC583F}"/>
          </ac:spMkLst>
        </pc:spChg>
        <pc:picChg chg="add mod">
          <ac:chgData name="Fougeras, Thomas" userId="71086163-45f6-4bfc-b588-06149e606275" providerId="ADAL" clId="{86E33015-0844-42C7-8984-8FF7E926FD62}" dt="2025-05-28T15:16:41.785" v="3074" actId="1076"/>
          <ac:picMkLst>
            <pc:docMk/>
            <pc:sldMk cId="1652341419" sldId="308"/>
            <ac:picMk id="4" creationId="{CCEABA90-C166-0D75-8B76-9477519C59A0}"/>
          </ac:picMkLst>
        </pc:picChg>
        <pc:picChg chg="add mod">
          <ac:chgData name="Fougeras, Thomas" userId="71086163-45f6-4bfc-b588-06149e606275" providerId="ADAL" clId="{86E33015-0844-42C7-8984-8FF7E926FD62}" dt="2025-05-28T14:44:47.650" v="2114"/>
          <ac:picMkLst>
            <pc:docMk/>
            <pc:sldMk cId="1652341419" sldId="308"/>
            <ac:picMk id="12" creationId="{B7B3FC0E-74A4-5796-50C8-FDDA916EFDE3}"/>
          </ac:picMkLst>
        </pc:picChg>
      </pc:sldChg>
      <pc:sldChg chg="del">
        <pc:chgData name="Fougeras, Thomas" userId="71086163-45f6-4bfc-b588-06149e606275" providerId="ADAL" clId="{86E33015-0844-42C7-8984-8FF7E926FD62}" dt="2025-05-27T14:09:42.057" v="28" actId="47"/>
        <pc:sldMkLst>
          <pc:docMk/>
          <pc:sldMk cId="1883855080" sldId="309"/>
        </pc:sldMkLst>
      </pc:sldChg>
      <pc:sldChg chg="addSp delSp modSp mod modNotesTx">
        <pc:chgData name="Fougeras, Thomas" userId="71086163-45f6-4bfc-b588-06149e606275" providerId="ADAL" clId="{86E33015-0844-42C7-8984-8FF7E926FD62}" dt="2025-05-28T15:05:27.401" v="3029"/>
        <pc:sldMkLst>
          <pc:docMk/>
          <pc:sldMk cId="1590648984" sldId="310"/>
        </pc:sldMkLst>
        <pc:spChg chg="add mod">
          <ac:chgData name="Fougeras, Thomas" userId="71086163-45f6-4bfc-b588-06149e606275" providerId="ADAL" clId="{86E33015-0844-42C7-8984-8FF7E926FD62}" dt="2025-05-28T13:28:11.933" v="257"/>
          <ac:spMkLst>
            <pc:docMk/>
            <pc:sldMk cId="1590648984" sldId="310"/>
            <ac:spMk id="2" creationId="{F232208C-647D-78E0-9CF5-93FD43D63E8D}"/>
          </ac:spMkLst>
        </pc:spChg>
        <pc:graphicFrameChg chg="mod modGraphic">
          <ac:chgData name="Fougeras, Thomas" userId="71086163-45f6-4bfc-b588-06149e606275" providerId="ADAL" clId="{86E33015-0844-42C7-8984-8FF7E926FD62}" dt="2025-05-28T15:05:27.401" v="3029"/>
          <ac:graphicFrameMkLst>
            <pc:docMk/>
            <pc:sldMk cId="1590648984" sldId="310"/>
            <ac:graphicFrameMk id="5" creationId="{753BAD8E-44C8-03C7-9799-69C4D96E85A4}"/>
          </ac:graphicFrameMkLst>
        </pc:graphicFrameChg>
      </pc:sldChg>
      <pc:sldChg chg="addSp delSp modSp mod">
        <pc:chgData name="Fougeras, Thomas" userId="71086163-45f6-4bfc-b588-06149e606275" providerId="ADAL" clId="{86E33015-0844-42C7-8984-8FF7E926FD62}" dt="2025-05-28T19:30:23.103" v="3149" actId="1076"/>
        <pc:sldMkLst>
          <pc:docMk/>
          <pc:sldMk cId="3826036351" sldId="311"/>
        </pc:sldMkLst>
        <pc:spChg chg="mod">
          <ac:chgData name="Fougeras, Thomas" userId="71086163-45f6-4bfc-b588-06149e606275" providerId="ADAL" clId="{86E33015-0844-42C7-8984-8FF7E926FD62}" dt="2025-05-27T14:07:33.191" v="21" actId="1076"/>
          <ac:spMkLst>
            <pc:docMk/>
            <pc:sldMk cId="3826036351" sldId="311"/>
            <ac:spMk id="3" creationId="{DF4C70B5-016C-A846-15BB-441FCEA0F20B}"/>
          </ac:spMkLst>
        </pc:spChg>
        <pc:spChg chg="add mod">
          <ac:chgData name="Fougeras, Thomas" userId="71086163-45f6-4bfc-b588-06149e606275" providerId="ADAL" clId="{86E33015-0844-42C7-8984-8FF7E926FD62}" dt="2025-05-28T13:28:11.917" v="147"/>
          <ac:spMkLst>
            <pc:docMk/>
            <pc:sldMk cId="3826036351" sldId="311"/>
            <ac:spMk id="5" creationId="{86B803DE-4799-7D1C-97EC-F90DA63E5760}"/>
          </ac:spMkLst>
        </pc:spChg>
        <pc:picChg chg="add mod">
          <ac:chgData name="Fougeras, Thomas" userId="71086163-45f6-4bfc-b588-06149e606275" providerId="ADAL" clId="{86E33015-0844-42C7-8984-8FF7E926FD62}" dt="2025-05-28T19:30:23.103" v="3149" actId="1076"/>
          <ac:picMkLst>
            <pc:docMk/>
            <pc:sldMk cId="3826036351" sldId="311"/>
            <ac:picMk id="8" creationId="{4A06FDB3-673F-5184-6275-27BC86ECB5A3}"/>
          </ac:picMkLst>
        </pc:picChg>
      </pc:sldChg>
    </pc:docChg>
  </pc:docChgLst>
  <pc:docChgLst>
    <pc:chgData name="Fougeras, Thomas" userId="71086163-45f6-4bfc-b588-06149e606275" providerId="ADAL" clId="{7918FEDA-0171-4E1B-A78E-DD368DED7C1F}"/>
    <pc:docChg chg="undo custSel modSld">
      <pc:chgData name="Fougeras, Thomas" userId="71086163-45f6-4bfc-b588-06149e606275" providerId="ADAL" clId="{7918FEDA-0171-4E1B-A78E-DD368DED7C1F}" dt="2025-05-26T14:23:09.866" v="1168" actId="22"/>
      <pc:docMkLst>
        <pc:docMk/>
      </pc:docMkLst>
      <pc:sldChg chg="modSp">
        <pc:chgData name="Fougeras, Thomas" userId="71086163-45f6-4bfc-b588-06149e606275" providerId="ADAL" clId="{7918FEDA-0171-4E1B-A78E-DD368DED7C1F}" dt="2025-05-26T12:51:48.644" v="328" actId="20577"/>
        <pc:sldMkLst>
          <pc:docMk/>
          <pc:sldMk cId="3253689747" sldId="257"/>
        </pc:sldMkLst>
      </pc:sldChg>
      <pc:sldChg chg="modSp mod">
        <pc:chgData name="Fougeras, Thomas" userId="71086163-45f6-4bfc-b588-06149e606275" providerId="ADAL" clId="{7918FEDA-0171-4E1B-A78E-DD368DED7C1F}" dt="2025-05-26T14:12:29.196" v="973" actId="20577"/>
        <pc:sldMkLst>
          <pc:docMk/>
          <pc:sldMk cId="261425921" sldId="267"/>
        </pc:sldMkLst>
        <pc:spChg chg="mod">
          <ac:chgData name="Fougeras, Thomas" userId="71086163-45f6-4bfc-b588-06149e606275" providerId="ADAL" clId="{7918FEDA-0171-4E1B-A78E-DD368DED7C1F}" dt="2025-05-26T14:12:29.196" v="973" actId="20577"/>
          <ac:spMkLst>
            <pc:docMk/>
            <pc:sldMk cId="261425921" sldId="267"/>
            <ac:spMk id="2" creationId="{9CB3E145-2CED-3B55-BD09-462D240FA688}"/>
          </ac:spMkLst>
        </pc:spChg>
      </pc:sldChg>
      <pc:sldChg chg="modSp mod">
        <pc:chgData name="Fougeras, Thomas" userId="71086163-45f6-4bfc-b588-06149e606275" providerId="ADAL" clId="{7918FEDA-0171-4E1B-A78E-DD368DED7C1F}" dt="2025-05-26T13:55:51.605" v="845" actId="20577"/>
        <pc:sldMkLst>
          <pc:docMk/>
          <pc:sldMk cId="4098707695" sldId="268"/>
        </pc:sldMkLst>
        <pc:spChg chg="mod">
          <ac:chgData name="Fougeras, Thomas" userId="71086163-45f6-4bfc-b588-06149e606275" providerId="ADAL" clId="{7918FEDA-0171-4E1B-A78E-DD368DED7C1F}" dt="2025-05-26T13:55:51.605" v="845" actId="20577"/>
          <ac:spMkLst>
            <pc:docMk/>
            <pc:sldMk cId="4098707695" sldId="268"/>
            <ac:spMk id="2" creationId="{D40ECC67-511F-492B-3CDD-EEF86E57FB47}"/>
          </ac:spMkLst>
        </pc:spChg>
      </pc:sldChg>
      <pc:sldChg chg="modSp mod">
        <pc:chgData name="Fougeras, Thomas" userId="71086163-45f6-4bfc-b588-06149e606275" providerId="ADAL" clId="{7918FEDA-0171-4E1B-A78E-DD368DED7C1F}" dt="2025-05-26T14:06:07.588" v="942" actId="20577"/>
        <pc:sldMkLst>
          <pc:docMk/>
          <pc:sldMk cId="1723059220" sldId="269"/>
        </pc:sldMkLst>
        <pc:spChg chg="mod">
          <ac:chgData name="Fougeras, Thomas" userId="71086163-45f6-4bfc-b588-06149e606275" providerId="ADAL" clId="{7918FEDA-0171-4E1B-A78E-DD368DED7C1F}" dt="2025-05-26T14:06:07.588" v="942" actId="20577"/>
          <ac:spMkLst>
            <pc:docMk/>
            <pc:sldMk cId="1723059220" sldId="269"/>
            <ac:spMk id="2" creationId="{887CCF80-E700-6CF4-59F1-BA1412A49149}"/>
          </ac:spMkLst>
        </pc:spChg>
      </pc:sldChg>
      <pc:sldChg chg="modSp mod">
        <pc:chgData name="Fougeras, Thomas" userId="71086163-45f6-4bfc-b588-06149e606275" providerId="ADAL" clId="{7918FEDA-0171-4E1B-A78E-DD368DED7C1F}" dt="2025-05-26T14:12:56.945" v="989" actId="20577"/>
        <pc:sldMkLst>
          <pc:docMk/>
          <pc:sldMk cId="636912147" sldId="270"/>
        </pc:sldMkLst>
        <pc:spChg chg="mod">
          <ac:chgData name="Fougeras, Thomas" userId="71086163-45f6-4bfc-b588-06149e606275" providerId="ADAL" clId="{7918FEDA-0171-4E1B-A78E-DD368DED7C1F}" dt="2025-05-26T14:12:56.945" v="989" actId="20577"/>
          <ac:spMkLst>
            <pc:docMk/>
            <pc:sldMk cId="636912147" sldId="270"/>
            <ac:spMk id="2" creationId="{36C46422-8996-33DB-3E54-131F415D79C6}"/>
          </ac:spMkLst>
        </pc:spChg>
      </pc:sldChg>
      <pc:sldChg chg="modSp mod">
        <pc:chgData name="Fougeras, Thomas" userId="71086163-45f6-4bfc-b588-06149e606275" providerId="ADAL" clId="{7918FEDA-0171-4E1B-A78E-DD368DED7C1F}" dt="2025-05-26T14:14:17.816" v="1024" actId="20577"/>
        <pc:sldMkLst>
          <pc:docMk/>
          <pc:sldMk cId="561256794" sldId="271"/>
        </pc:sldMkLst>
        <pc:spChg chg="mod">
          <ac:chgData name="Fougeras, Thomas" userId="71086163-45f6-4bfc-b588-06149e606275" providerId="ADAL" clId="{7918FEDA-0171-4E1B-A78E-DD368DED7C1F}" dt="2025-05-26T14:14:17.816" v="1024" actId="20577"/>
          <ac:spMkLst>
            <pc:docMk/>
            <pc:sldMk cId="561256794" sldId="271"/>
            <ac:spMk id="2" creationId="{9EE99FE5-4329-ACD8-D32D-13D9EF2A9393}"/>
          </ac:spMkLst>
        </pc:spChg>
      </pc:sldChg>
      <pc:sldChg chg="addSp delSp modSp mod">
        <pc:chgData name="Fougeras, Thomas" userId="71086163-45f6-4bfc-b588-06149e606275" providerId="ADAL" clId="{7918FEDA-0171-4E1B-A78E-DD368DED7C1F}" dt="2025-05-26T14:19:39.957" v="1101" actId="1076"/>
        <pc:sldMkLst>
          <pc:docMk/>
          <pc:sldMk cId="780557367" sldId="273"/>
        </pc:sldMkLst>
      </pc:sldChg>
      <pc:sldChg chg="modSp mod modNotesTx">
        <pc:chgData name="Fougeras, Thomas" userId="71086163-45f6-4bfc-b588-06149e606275" providerId="ADAL" clId="{7918FEDA-0171-4E1B-A78E-DD368DED7C1F}" dt="2025-05-26T14:19:59.232" v="1117" actId="20577"/>
        <pc:sldMkLst>
          <pc:docMk/>
          <pc:sldMk cId="740192510" sldId="274"/>
        </pc:sldMkLst>
        <pc:spChg chg="mod">
          <ac:chgData name="Fougeras, Thomas" userId="71086163-45f6-4bfc-b588-06149e606275" providerId="ADAL" clId="{7918FEDA-0171-4E1B-A78E-DD368DED7C1F}" dt="2025-05-26T14:19:59.232" v="1117" actId="20577"/>
          <ac:spMkLst>
            <pc:docMk/>
            <pc:sldMk cId="740192510" sldId="274"/>
            <ac:spMk id="2" creationId="{3E32A389-21C2-273C-E6BC-51D40F85D8E3}"/>
          </ac:spMkLst>
        </pc:spChg>
      </pc:sldChg>
      <pc:sldChg chg="modSp mod modNotesTx">
        <pc:chgData name="Fougeras, Thomas" userId="71086163-45f6-4bfc-b588-06149e606275" providerId="ADAL" clId="{7918FEDA-0171-4E1B-A78E-DD368DED7C1F}" dt="2025-05-26T14:20:32.745" v="1140" actId="20577"/>
        <pc:sldMkLst>
          <pc:docMk/>
          <pc:sldMk cId="565710426" sldId="275"/>
        </pc:sldMkLst>
        <pc:spChg chg="mod">
          <ac:chgData name="Fougeras, Thomas" userId="71086163-45f6-4bfc-b588-06149e606275" providerId="ADAL" clId="{7918FEDA-0171-4E1B-A78E-DD368DED7C1F}" dt="2025-05-26T14:20:32.745" v="1140" actId="20577"/>
          <ac:spMkLst>
            <pc:docMk/>
            <pc:sldMk cId="565710426" sldId="275"/>
            <ac:spMk id="2" creationId="{6A1ED412-8C87-3585-913D-353A3B248086}"/>
          </ac:spMkLst>
        </pc:spChg>
      </pc:sldChg>
      <pc:sldChg chg="modSp mod modNotesTx">
        <pc:chgData name="Fougeras, Thomas" userId="71086163-45f6-4bfc-b588-06149e606275" providerId="ADAL" clId="{7918FEDA-0171-4E1B-A78E-DD368DED7C1F}" dt="2025-05-26T14:20:51.202" v="1157" actId="20577"/>
        <pc:sldMkLst>
          <pc:docMk/>
          <pc:sldMk cId="4022589171" sldId="276"/>
        </pc:sldMkLst>
        <pc:spChg chg="mod">
          <ac:chgData name="Fougeras, Thomas" userId="71086163-45f6-4bfc-b588-06149e606275" providerId="ADAL" clId="{7918FEDA-0171-4E1B-A78E-DD368DED7C1F}" dt="2025-05-26T14:20:51.202" v="1157" actId="20577"/>
          <ac:spMkLst>
            <pc:docMk/>
            <pc:sldMk cId="4022589171" sldId="276"/>
            <ac:spMk id="2" creationId="{6E9825F8-B91E-F72F-E400-1EB912A396CF}"/>
          </ac:spMkLst>
        </pc:spChg>
      </pc:sldChg>
      <pc:sldChg chg="modSp mod">
        <pc:chgData name="Fougeras, Thomas" userId="71086163-45f6-4bfc-b588-06149e606275" providerId="ADAL" clId="{7918FEDA-0171-4E1B-A78E-DD368DED7C1F}" dt="2025-05-26T14:21:00.596" v="1166" actId="20577"/>
        <pc:sldMkLst>
          <pc:docMk/>
          <pc:sldMk cId="1951143137" sldId="277"/>
        </pc:sldMkLst>
        <pc:spChg chg="mod">
          <ac:chgData name="Fougeras, Thomas" userId="71086163-45f6-4bfc-b588-06149e606275" providerId="ADAL" clId="{7918FEDA-0171-4E1B-A78E-DD368DED7C1F}" dt="2025-05-26T14:21:00.596" v="1166" actId="20577"/>
          <ac:spMkLst>
            <pc:docMk/>
            <pc:sldMk cId="1951143137" sldId="277"/>
            <ac:spMk id="2" creationId="{BDAC6D70-D7A3-2A81-F468-D4F82B058C84}"/>
          </ac:spMkLst>
        </pc:spChg>
      </pc:sldChg>
      <pc:sldChg chg="modNotesTx">
        <pc:chgData name="Fougeras, Thomas" userId="71086163-45f6-4bfc-b588-06149e606275" providerId="ADAL" clId="{7918FEDA-0171-4E1B-A78E-DD368DED7C1F}" dt="2025-05-26T12:50:59.644" v="284" actId="20577"/>
        <pc:sldMkLst>
          <pc:docMk/>
          <pc:sldMk cId="202106515" sldId="290"/>
        </pc:sldMkLst>
      </pc:sldChg>
      <pc:sldChg chg="modNotesTx">
        <pc:chgData name="Fougeras, Thomas" userId="71086163-45f6-4bfc-b588-06149e606275" providerId="ADAL" clId="{7918FEDA-0171-4E1B-A78E-DD368DED7C1F}" dt="2025-05-26T12:56:38.658" v="555" actId="20577"/>
        <pc:sldMkLst>
          <pc:docMk/>
          <pc:sldMk cId="168357454" sldId="291"/>
        </pc:sldMkLst>
      </pc:sldChg>
      <pc:sldChg chg="modSp mod">
        <pc:chgData name="Fougeras, Thomas" userId="71086163-45f6-4bfc-b588-06149e606275" providerId="ADAL" clId="{7918FEDA-0171-4E1B-A78E-DD368DED7C1F}" dt="2025-05-26T12:55:13.641" v="467" actId="20577"/>
        <pc:sldMkLst>
          <pc:docMk/>
          <pc:sldMk cId="3868471171" sldId="292"/>
        </pc:sldMkLst>
        <pc:spChg chg="mod">
          <ac:chgData name="Fougeras, Thomas" userId="71086163-45f6-4bfc-b588-06149e606275" providerId="ADAL" clId="{7918FEDA-0171-4E1B-A78E-DD368DED7C1F}" dt="2025-05-26T12:55:13.641" v="467" actId="20577"/>
          <ac:spMkLst>
            <pc:docMk/>
            <pc:sldMk cId="3868471171" sldId="292"/>
            <ac:spMk id="2" creationId="{5C5B2D33-3B23-ADE7-1B95-04B0316C5FBC}"/>
          </ac:spMkLst>
        </pc:spChg>
      </pc:sldChg>
      <pc:sldChg chg="modSp mod">
        <pc:chgData name="Fougeras, Thomas" userId="71086163-45f6-4bfc-b588-06149e606275" providerId="ADAL" clId="{7918FEDA-0171-4E1B-A78E-DD368DED7C1F}" dt="2025-05-26T14:16:43.796" v="1067"/>
        <pc:sldMkLst>
          <pc:docMk/>
          <pc:sldMk cId="1967158878" sldId="293"/>
        </pc:sldMkLst>
        <pc:spChg chg="mod">
          <ac:chgData name="Fougeras, Thomas" userId="71086163-45f6-4bfc-b588-06149e606275" providerId="ADAL" clId="{7918FEDA-0171-4E1B-A78E-DD368DED7C1F}" dt="2025-05-26T14:16:43.796" v="1067"/>
          <ac:spMkLst>
            <pc:docMk/>
            <pc:sldMk cId="1967158878" sldId="293"/>
            <ac:spMk id="2" creationId="{779338A4-87BA-89D5-13BE-7EB961A33906}"/>
          </ac:spMkLst>
        </pc:spChg>
      </pc:sldChg>
      <pc:sldChg chg="modNotesTx">
        <pc:chgData name="Fougeras, Thomas" userId="71086163-45f6-4bfc-b588-06149e606275" providerId="ADAL" clId="{7918FEDA-0171-4E1B-A78E-DD368DED7C1F}" dt="2025-05-26T13:07:13.771" v="755" actId="20577"/>
        <pc:sldMkLst>
          <pc:docMk/>
          <pc:sldMk cId="4159565340" sldId="294"/>
        </pc:sldMkLst>
      </pc:sldChg>
      <pc:sldChg chg="modNotesTx">
        <pc:chgData name="Fougeras, Thomas" userId="71086163-45f6-4bfc-b588-06149e606275" providerId="ADAL" clId="{7918FEDA-0171-4E1B-A78E-DD368DED7C1F}" dt="2025-05-26T14:21:17.994" v="1167" actId="313"/>
        <pc:sldMkLst>
          <pc:docMk/>
          <pc:sldMk cId="1389558420" sldId="295"/>
        </pc:sldMkLst>
      </pc:sldChg>
      <pc:sldChg chg="modSp mod">
        <pc:chgData name="Fougeras, Thomas" userId="71086163-45f6-4bfc-b588-06149e606275" providerId="ADAL" clId="{7918FEDA-0171-4E1B-A78E-DD368DED7C1F}" dt="2025-05-26T14:04:16.050" v="884" actId="5793"/>
        <pc:sldMkLst>
          <pc:docMk/>
          <pc:sldMk cId="47380526" sldId="296"/>
        </pc:sldMkLst>
        <pc:spChg chg="mod">
          <ac:chgData name="Fougeras, Thomas" userId="71086163-45f6-4bfc-b588-06149e606275" providerId="ADAL" clId="{7918FEDA-0171-4E1B-A78E-DD368DED7C1F}" dt="2025-05-26T14:04:16.050" v="884" actId="5793"/>
          <ac:spMkLst>
            <pc:docMk/>
            <pc:sldMk cId="47380526" sldId="296"/>
            <ac:spMk id="2" creationId="{E7A1CF13-AE28-BDC1-3901-AD476984E686}"/>
          </ac:spMkLst>
        </pc:spChg>
      </pc:sldChg>
      <pc:sldChg chg="modSp mod">
        <pc:chgData name="Fougeras, Thomas" userId="71086163-45f6-4bfc-b588-06149e606275" providerId="ADAL" clId="{7918FEDA-0171-4E1B-A78E-DD368DED7C1F}" dt="2025-05-26T13:58:09.962" v="851" actId="20577"/>
        <pc:sldMkLst>
          <pc:docMk/>
          <pc:sldMk cId="3084731368" sldId="302"/>
        </pc:sldMkLst>
        <pc:spChg chg="mod">
          <ac:chgData name="Fougeras, Thomas" userId="71086163-45f6-4bfc-b588-06149e606275" providerId="ADAL" clId="{7918FEDA-0171-4E1B-A78E-DD368DED7C1F}" dt="2025-05-26T13:58:09.962" v="851" actId="20577"/>
          <ac:spMkLst>
            <pc:docMk/>
            <pc:sldMk cId="3084731368" sldId="302"/>
            <ac:spMk id="3" creationId="{0DDB2A8C-A4AB-68CA-89F1-92F020BBB8C1}"/>
          </ac:spMkLst>
        </pc:spChg>
      </pc:sldChg>
      <pc:sldChg chg="modSp mod">
        <pc:chgData name="Fougeras, Thomas" userId="71086163-45f6-4bfc-b588-06149e606275" providerId="ADAL" clId="{7918FEDA-0171-4E1B-A78E-DD368DED7C1F}" dt="2025-05-26T13:59:04.360" v="862"/>
        <pc:sldMkLst>
          <pc:docMk/>
          <pc:sldMk cId="2074689719" sldId="303"/>
        </pc:sldMkLst>
        <pc:spChg chg="mod">
          <ac:chgData name="Fougeras, Thomas" userId="71086163-45f6-4bfc-b588-06149e606275" providerId="ADAL" clId="{7918FEDA-0171-4E1B-A78E-DD368DED7C1F}" dt="2025-05-26T13:58:57.064" v="861" actId="20577"/>
          <ac:spMkLst>
            <pc:docMk/>
            <pc:sldMk cId="2074689719" sldId="303"/>
            <ac:spMk id="2" creationId="{AA281BAE-2420-AA8E-DAFD-4F186B6B99B7}"/>
          </ac:spMkLst>
        </pc:spChg>
      </pc:sldChg>
      <pc:sldChg chg="modSp mod">
        <pc:chgData name="Fougeras, Thomas" userId="71086163-45f6-4bfc-b588-06149e606275" providerId="ADAL" clId="{7918FEDA-0171-4E1B-A78E-DD368DED7C1F}" dt="2025-05-26T13:05:21.959" v="586" actId="20577"/>
        <pc:sldMkLst>
          <pc:docMk/>
          <pc:sldMk cId="3978101720" sldId="304"/>
        </pc:sldMkLst>
        <pc:spChg chg="mod">
          <ac:chgData name="Fougeras, Thomas" userId="71086163-45f6-4bfc-b588-06149e606275" providerId="ADAL" clId="{7918FEDA-0171-4E1B-A78E-DD368DED7C1F}" dt="2025-05-26T13:05:21.959" v="586" actId="20577"/>
          <ac:spMkLst>
            <pc:docMk/>
            <pc:sldMk cId="3978101720" sldId="304"/>
            <ac:spMk id="2" creationId="{222418E9-0A83-3F5C-1300-A7FBA076EF07}"/>
          </ac:spMkLst>
        </pc:spChg>
      </pc:sldChg>
      <pc:sldChg chg="addSp mod">
        <pc:chgData name="Fougeras, Thomas" userId="71086163-45f6-4bfc-b588-06149e606275" providerId="ADAL" clId="{7918FEDA-0171-4E1B-A78E-DD368DED7C1F}" dt="2025-05-26T14:23:09.866" v="1168" actId="22"/>
        <pc:sldMkLst>
          <pc:docMk/>
          <pc:sldMk cId="3149627218" sldId="307"/>
        </pc:sldMkLst>
      </pc:sldChg>
    </pc:docChg>
  </pc:docChgLst>
  <pc:docChgLst>
    <pc:chgData name="Fougeras, Thomas" userId="71086163-45f6-4bfc-b588-06149e606275" providerId="ADAL" clId="{ED77115C-7BAA-4AFD-B3D9-230E114BD03D}"/>
    <pc:docChg chg="undo custSel addSld delSld modSld">
      <pc:chgData name="Fougeras, Thomas" userId="71086163-45f6-4bfc-b588-06149e606275" providerId="ADAL" clId="{ED77115C-7BAA-4AFD-B3D9-230E114BD03D}" dt="2025-05-27T12:03:52.289" v="930" actId="20577"/>
      <pc:docMkLst>
        <pc:docMk/>
      </pc:docMkLst>
      <pc:sldChg chg="addSp delSp modSp mod">
        <pc:chgData name="Fougeras, Thomas" userId="71086163-45f6-4bfc-b588-06149e606275" providerId="ADAL" clId="{ED77115C-7BAA-4AFD-B3D9-230E114BD03D}" dt="2025-05-27T11:49:21.379" v="787"/>
        <pc:sldMkLst>
          <pc:docMk/>
          <pc:sldMk cId="1819359268" sldId="256"/>
        </pc:sldMkLst>
      </pc:sldChg>
      <pc:sldChg chg="addSp delSp modSp mod">
        <pc:chgData name="Fougeras, Thomas" userId="71086163-45f6-4bfc-b588-06149e606275" providerId="ADAL" clId="{ED77115C-7BAA-4AFD-B3D9-230E114BD03D}" dt="2025-05-27T11:49:21.379" v="792"/>
        <pc:sldMkLst>
          <pc:docMk/>
          <pc:sldMk cId="3253689747" sldId="257"/>
        </pc:sldMkLst>
      </pc:sldChg>
      <pc:sldChg chg="addSp delSp modSp mod">
        <pc:chgData name="Fougeras, Thomas" userId="71086163-45f6-4bfc-b588-06149e606275" providerId="ADAL" clId="{ED77115C-7BAA-4AFD-B3D9-230E114BD03D}" dt="2025-05-27T11:49:21.394" v="812"/>
        <pc:sldMkLst>
          <pc:docMk/>
          <pc:sldMk cId="261425921" sldId="267"/>
        </pc:sldMkLst>
      </pc:sldChg>
      <pc:sldChg chg="addSp delSp modSp mod">
        <pc:chgData name="Fougeras, Thomas" userId="71086163-45f6-4bfc-b588-06149e606275" providerId="ADAL" clId="{ED77115C-7BAA-4AFD-B3D9-230E114BD03D}" dt="2025-05-27T11:49:21.394" v="817"/>
        <pc:sldMkLst>
          <pc:docMk/>
          <pc:sldMk cId="4098707695" sldId="268"/>
        </pc:sldMkLst>
        <pc:spChg chg="mod">
          <ac:chgData name="Fougeras, Thomas" userId="71086163-45f6-4bfc-b588-06149e606275" providerId="ADAL" clId="{ED77115C-7BAA-4AFD-B3D9-230E114BD03D}" dt="2025-05-27T07:29:34.970" v="69" actId="20577"/>
          <ac:spMkLst>
            <pc:docMk/>
            <pc:sldMk cId="4098707695" sldId="268"/>
            <ac:spMk id="3" creationId="{5D9DFCF9-71CC-CCB5-A283-1E7DC8B32DDC}"/>
          </ac:spMkLst>
        </pc:spChg>
      </pc:sldChg>
      <pc:sldChg chg="addSp delSp modSp mod">
        <pc:chgData name="Fougeras, Thomas" userId="71086163-45f6-4bfc-b588-06149e606275" providerId="ADAL" clId="{ED77115C-7BAA-4AFD-B3D9-230E114BD03D}" dt="2025-05-27T11:49:21.394" v="822"/>
        <pc:sldMkLst>
          <pc:docMk/>
          <pc:sldMk cId="1723059220" sldId="269"/>
        </pc:sldMkLst>
      </pc:sldChg>
      <pc:sldChg chg="addSp delSp modSp mod">
        <pc:chgData name="Fougeras, Thomas" userId="71086163-45f6-4bfc-b588-06149e606275" providerId="ADAL" clId="{ED77115C-7BAA-4AFD-B3D9-230E114BD03D}" dt="2025-05-27T11:49:21.394" v="827"/>
        <pc:sldMkLst>
          <pc:docMk/>
          <pc:sldMk cId="636912147" sldId="270"/>
        </pc:sldMkLst>
        <pc:spChg chg="mod">
          <ac:chgData name="Fougeras, Thomas" userId="71086163-45f6-4bfc-b588-06149e606275" providerId="ADAL" clId="{ED77115C-7BAA-4AFD-B3D9-230E114BD03D}" dt="2025-05-27T07:29:46.906" v="70" actId="20577"/>
          <ac:spMkLst>
            <pc:docMk/>
            <pc:sldMk cId="636912147" sldId="270"/>
            <ac:spMk id="3" creationId="{B5FDD7F4-3F36-C6F2-9A41-7473AC8BCFFA}"/>
          </ac:spMkLst>
        </pc:spChg>
      </pc:sldChg>
      <pc:sldChg chg="addSp delSp modSp mod">
        <pc:chgData name="Fougeras, Thomas" userId="71086163-45f6-4bfc-b588-06149e606275" providerId="ADAL" clId="{ED77115C-7BAA-4AFD-B3D9-230E114BD03D}" dt="2025-05-27T11:49:21.394" v="832"/>
        <pc:sldMkLst>
          <pc:docMk/>
          <pc:sldMk cId="561256794" sldId="271"/>
        </pc:sldMkLst>
        <pc:spChg chg="mod">
          <ac:chgData name="Fougeras, Thomas" userId="71086163-45f6-4bfc-b588-06149e606275" providerId="ADAL" clId="{ED77115C-7BAA-4AFD-B3D9-230E114BD03D}" dt="2025-05-27T07:29:54.869" v="71" actId="20577"/>
          <ac:spMkLst>
            <pc:docMk/>
            <pc:sldMk cId="561256794" sldId="271"/>
            <ac:spMk id="3" creationId="{ED904433-A58E-C2AD-2B5E-979F90C5B8DE}"/>
          </ac:spMkLst>
        </pc:spChg>
      </pc:sldChg>
      <pc:sldChg chg="addSp delSp modSp mod">
        <pc:chgData name="Fougeras, Thomas" userId="71086163-45f6-4bfc-b588-06149e606275" providerId="ADAL" clId="{ED77115C-7BAA-4AFD-B3D9-230E114BD03D}" dt="2025-05-27T11:49:21.394" v="842"/>
        <pc:sldMkLst>
          <pc:docMk/>
          <pc:sldMk cId="780557367" sldId="273"/>
        </pc:sldMkLst>
      </pc:sldChg>
      <pc:sldChg chg="addSp delSp modSp mod">
        <pc:chgData name="Fougeras, Thomas" userId="71086163-45f6-4bfc-b588-06149e606275" providerId="ADAL" clId="{ED77115C-7BAA-4AFD-B3D9-230E114BD03D}" dt="2025-05-27T11:49:21.394" v="847"/>
        <pc:sldMkLst>
          <pc:docMk/>
          <pc:sldMk cId="740192510" sldId="274"/>
        </pc:sldMkLst>
        <pc:spChg chg="mod">
          <ac:chgData name="Fougeras, Thomas" userId="71086163-45f6-4bfc-b588-06149e606275" providerId="ADAL" clId="{ED77115C-7BAA-4AFD-B3D9-230E114BD03D}" dt="2025-05-27T06:49:08.025" v="0" actId="20577"/>
          <ac:spMkLst>
            <pc:docMk/>
            <pc:sldMk cId="740192510" sldId="274"/>
            <ac:spMk id="3" creationId="{68B4F37F-27FC-B458-B83B-9E3D46F3422D}"/>
          </ac:spMkLst>
        </pc:spChg>
      </pc:sldChg>
      <pc:sldChg chg="addSp delSp modSp mod">
        <pc:chgData name="Fougeras, Thomas" userId="71086163-45f6-4bfc-b588-06149e606275" providerId="ADAL" clId="{ED77115C-7BAA-4AFD-B3D9-230E114BD03D}" dt="2025-05-27T11:49:21.394" v="852"/>
        <pc:sldMkLst>
          <pc:docMk/>
          <pc:sldMk cId="565710426" sldId="275"/>
        </pc:sldMkLst>
        <pc:spChg chg="mod">
          <ac:chgData name="Fougeras, Thomas" userId="71086163-45f6-4bfc-b588-06149e606275" providerId="ADAL" clId="{ED77115C-7BAA-4AFD-B3D9-230E114BD03D}" dt="2025-05-27T07:24:03.012" v="21" actId="1076"/>
          <ac:spMkLst>
            <pc:docMk/>
            <pc:sldMk cId="565710426" sldId="275"/>
            <ac:spMk id="12" creationId="{4BB02D57-A83B-D8A8-0038-15C348A33DB6}"/>
          </ac:spMkLst>
        </pc:spChg>
      </pc:sldChg>
      <pc:sldChg chg="addSp delSp modSp mod modNotesTx">
        <pc:chgData name="Fougeras, Thomas" userId="71086163-45f6-4bfc-b588-06149e606275" providerId="ADAL" clId="{ED77115C-7BAA-4AFD-B3D9-230E114BD03D}" dt="2025-05-27T11:49:21.394" v="857"/>
        <pc:sldMkLst>
          <pc:docMk/>
          <pc:sldMk cId="4022589171" sldId="276"/>
        </pc:sldMkLst>
        <pc:spChg chg="mod">
          <ac:chgData name="Fougeras, Thomas" userId="71086163-45f6-4bfc-b588-06149e606275" providerId="ADAL" clId="{ED77115C-7BAA-4AFD-B3D9-230E114BD03D}" dt="2025-05-27T07:34:25.521" v="80" actId="20577"/>
          <ac:spMkLst>
            <pc:docMk/>
            <pc:sldMk cId="4022589171" sldId="276"/>
            <ac:spMk id="12" creationId="{ACD2F324-C463-7BFD-C3C4-83180F468842}"/>
          </ac:spMkLst>
        </pc:spChg>
      </pc:sldChg>
      <pc:sldChg chg="addSp delSp modSp mod">
        <pc:chgData name="Fougeras, Thomas" userId="71086163-45f6-4bfc-b588-06149e606275" providerId="ADAL" clId="{ED77115C-7BAA-4AFD-B3D9-230E114BD03D}" dt="2025-05-27T11:49:21.394" v="862"/>
        <pc:sldMkLst>
          <pc:docMk/>
          <pc:sldMk cId="1951143137" sldId="277"/>
        </pc:sldMkLst>
        <pc:spChg chg="mod">
          <ac:chgData name="Fougeras, Thomas" userId="71086163-45f6-4bfc-b588-06149e606275" providerId="ADAL" clId="{ED77115C-7BAA-4AFD-B3D9-230E114BD03D}" dt="2025-05-27T07:34:19.076" v="79" actId="20577"/>
          <ac:spMkLst>
            <pc:docMk/>
            <pc:sldMk cId="1951143137" sldId="277"/>
            <ac:spMk id="11" creationId="{30A92EF3-3389-01C7-E4E5-56E195B128AF}"/>
          </ac:spMkLst>
        </pc:spChg>
      </pc:sldChg>
      <pc:sldChg chg="addSp delSp modSp del mod">
        <pc:chgData name="Fougeras, Thomas" userId="71086163-45f6-4bfc-b588-06149e606275" providerId="ADAL" clId="{ED77115C-7BAA-4AFD-B3D9-230E114BD03D}" dt="2025-05-27T09:10:30.221" v="624" actId="47"/>
        <pc:sldMkLst>
          <pc:docMk/>
          <pc:sldMk cId="151958563" sldId="288"/>
        </pc:sldMkLst>
      </pc:sldChg>
      <pc:sldChg chg="addSp delSp modSp mod">
        <pc:chgData name="Fougeras, Thomas" userId="71086163-45f6-4bfc-b588-06149e606275" providerId="ADAL" clId="{ED77115C-7BAA-4AFD-B3D9-230E114BD03D}" dt="2025-05-27T11:49:21.379" v="797"/>
        <pc:sldMkLst>
          <pc:docMk/>
          <pc:sldMk cId="202106515" sldId="290"/>
        </pc:sldMkLst>
      </pc:sldChg>
      <pc:sldChg chg="addSp delSp modSp mod">
        <pc:chgData name="Fougeras, Thomas" userId="71086163-45f6-4bfc-b588-06149e606275" providerId="ADAL" clId="{ED77115C-7BAA-4AFD-B3D9-230E114BD03D}" dt="2025-05-27T11:49:21.394" v="802"/>
        <pc:sldMkLst>
          <pc:docMk/>
          <pc:sldMk cId="168357454" sldId="291"/>
        </pc:sldMkLst>
      </pc:sldChg>
      <pc:sldChg chg="addSp delSp modSp mod">
        <pc:chgData name="Fougeras, Thomas" userId="71086163-45f6-4bfc-b588-06149e606275" providerId="ADAL" clId="{ED77115C-7BAA-4AFD-B3D9-230E114BD03D}" dt="2025-05-27T11:49:21.394" v="807"/>
        <pc:sldMkLst>
          <pc:docMk/>
          <pc:sldMk cId="3868471171" sldId="292"/>
        </pc:sldMkLst>
        <pc:spChg chg="mod">
          <ac:chgData name="Fougeras, Thomas" userId="71086163-45f6-4bfc-b588-06149e606275" providerId="ADAL" clId="{ED77115C-7BAA-4AFD-B3D9-230E114BD03D}" dt="2025-05-27T07:29:23.681" v="68" actId="20577"/>
          <ac:spMkLst>
            <pc:docMk/>
            <pc:sldMk cId="3868471171" sldId="292"/>
            <ac:spMk id="3" creationId="{9C1130CA-7019-610B-B813-4D3B83F8AAAF}"/>
          </ac:spMkLst>
        </pc:spChg>
      </pc:sldChg>
      <pc:sldChg chg="addSp delSp modSp mod">
        <pc:chgData name="Fougeras, Thomas" userId="71086163-45f6-4bfc-b588-06149e606275" providerId="ADAL" clId="{ED77115C-7BAA-4AFD-B3D9-230E114BD03D}" dt="2025-05-27T11:49:21.394" v="837"/>
        <pc:sldMkLst>
          <pc:docMk/>
          <pc:sldMk cId="1967158878" sldId="293"/>
        </pc:sldMkLst>
      </pc:sldChg>
      <pc:sldChg chg="addSp delSp modSp mod modNotesTx">
        <pc:chgData name="Fougeras, Thomas" userId="71086163-45f6-4bfc-b588-06149e606275" providerId="ADAL" clId="{ED77115C-7BAA-4AFD-B3D9-230E114BD03D}" dt="2025-05-27T11:49:21.394" v="872"/>
        <pc:sldMkLst>
          <pc:docMk/>
          <pc:sldMk cId="4159565340" sldId="294"/>
        </pc:sldMkLst>
        <pc:spChg chg="mod">
          <ac:chgData name="Fougeras, Thomas" userId="71086163-45f6-4bfc-b588-06149e606275" providerId="ADAL" clId="{ED77115C-7BAA-4AFD-B3D9-230E114BD03D}" dt="2025-05-27T08:12:54.968" v="283"/>
          <ac:spMkLst>
            <pc:docMk/>
            <pc:sldMk cId="4159565340" sldId="294"/>
            <ac:spMk id="2" creationId="{C38BBDDC-3108-8158-0AC0-39BB2EC2B126}"/>
          </ac:spMkLst>
        </pc:spChg>
        <pc:spChg chg="mod">
          <ac:chgData name="Fougeras, Thomas" userId="71086163-45f6-4bfc-b588-06149e606275" providerId="ADAL" clId="{ED77115C-7BAA-4AFD-B3D9-230E114BD03D}" dt="2025-05-27T08:12:16.893" v="282" actId="255"/>
          <ac:spMkLst>
            <pc:docMk/>
            <pc:sldMk cId="4159565340" sldId="294"/>
            <ac:spMk id="3" creationId="{BE9677A6-9D3E-8CBE-6FF1-06547D61FFCF}"/>
          </ac:spMkLst>
        </pc:spChg>
      </pc:sldChg>
      <pc:sldChg chg="addSp delSp modSp mod modNotesTx">
        <pc:chgData name="Fougeras, Thomas" userId="71086163-45f6-4bfc-b588-06149e606275" providerId="ADAL" clId="{ED77115C-7BAA-4AFD-B3D9-230E114BD03D}" dt="2025-05-27T11:49:21.394" v="867"/>
        <pc:sldMkLst>
          <pc:docMk/>
          <pc:sldMk cId="1389558420" sldId="295"/>
        </pc:sldMkLst>
      </pc:sldChg>
      <pc:sldChg chg="addSp delSp modSp mod modNotesTx">
        <pc:chgData name="Fougeras, Thomas" userId="71086163-45f6-4bfc-b588-06149e606275" providerId="ADAL" clId="{ED77115C-7BAA-4AFD-B3D9-230E114BD03D}" dt="2025-05-27T11:49:21.394" v="877"/>
        <pc:sldMkLst>
          <pc:docMk/>
          <pc:sldMk cId="47380526" sldId="296"/>
        </pc:sldMkLst>
        <pc:spChg chg="mod">
          <ac:chgData name="Fougeras, Thomas" userId="71086163-45f6-4bfc-b588-06149e606275" providerId="ADAL" clId="{ED77115C-7BAA-4AFD-B3D9-230E114BD03D}" dt="2025-05-27T08:18:44.518" v="304"/>
          <ac:spMkLst>
            <pc:docMk/>
            <pc:sldMk cId="47380526" sldId="296"/>
            <ac:spMk id="2" creationId="{E7A1CF13-AE28-BDC1-3901-AD476984E686}"/>
          </ac:spMkLst>
        </pc:spChg>
      </pc:sldChg>
      <pc:sldChg chg="addSp delSp modSp mod">
        <pc:chgData name="Fougeras, Thomas" userId="71086163-45f6-4bfc-b588-06149e606275" providerId="ADAL" clId="{ED77115C-7BAA-4AFD-B3D9-230E114BD03D}" dt="2025-05-27T11:49:21.410" v="882"/>
        <pc:sldMkLst>
          <pc:docMk/>
          <pc:sldMk cId="2851725649" sldId="297"/>
        </pc:sldMkLst>
        <pc:spChg chg="mod">
          <ac:chgData name="Fougeras, Thomas" userId="71086163-45f6-4bfc-b588-06149e606275" providerId="ADAL" clId="{ED77115C-7BAA-4AFD-B3D9-230E114BD03D}" dt="2025-05-27T08:23:57.269" v="409" actId="20577"/>
          <ac:spMkLst>
            <pc:docMk/>
            <pc:sldMk cId="2851725649" sldId="297"/>
            <ac:spMk id="2" creationId="{435A4EFE-1DBE-B3AA-D152-9609F009535D}"/>
          </ac:spMkLst>
        </pc:spChg>
      </pc:sldChg>
      <pc:sldChg chg="addSp delSp modSp mod modNotesTx">
        <pc:chgData name="Fougeras, Thomas" userId="71086163-45f6-4bfc-b588-06149e606275" providerId="ADAL" clId="{ED77115C-7BAA-4AFD-B3D9-230E114BD03D}" dt="2025-05-27T11:49:21.410" v="887"/>
        <pc:sldMkLst>
          <pc:docMk/>
          <pc:sldMk cId="4097557865" sldId="300"/>
        </pc:sldMkLst>
        <pc:spChg chg="mod">
          <ac:chgData name="Fougeras, Thomas" userId="71086163-45f6-4bfc-b588-06149e606275" providerId="ADAL" clId="{ED77115C-7BAA-4AFD-B3D9-230E114BD03D}" dt="2025-05-27T08:30:16.139" v="429"/>
          <ac:spMkLst>
            <pc:docMk/>
            <pc:sldMk cId="4097557865" sldId="300"/>
            <ac:spMk id="2" creationId="{AB745562-6A1E-1285-6243-D86BED7D8E4A}"/>
          </ac:spMkLst>
        </pc:spChg>
      </pc:sldChg>
      <pc:sldChg chg="modSp del mod modNotesTx">
        <pc:chgData name="Fougeras, Thomas" userId="71086163-45f6-4bfc-b588-06149e606275" providerId="ADAL" clId="{ED77115C-7BAA-4AFD-B3D9-230E114BD03D}" dt="2025-05-27T08:52:38.222" v="477" actId="2696"/>
        <pc:sldMkLst>
          <pc:docMk/>
          <pc:sldMk cId="1097309178" sldId="301"/>
        </pc:sldMkLst>
      </pc:sldChg>
      <pc:sldChg chg="addSp delSp modSp mod modNotesTx">
        <pc:chgData name="Fougeras, Thomas" userId="71086163-45f6-4bfc-b588-06149e606275" providerId="ADAL" clId="{ED77115C-7BAA-4AFD-B3D9-230E114BD03D}" dt="2025-05-27T11:49:21.410" v="897"/>
        <pc:sldMkLst>
          <pc:docMk/>
          <pc:sldMk cId="3084731368" sldId="302"/>
        </pc:sldMkLst>
        <pc:spChg chg="mod">
          <ac:chgData name="Fougeras, Thomas" userId="71086163-45f6-4bfc-b588-06149e606275" providerId="ADAL" clId="{ED77115C-7BAA-4AFD-B3D9-230E114BD03D}" dt="2025-05-27T08:56:00.192" v="494" actId="20577"/>
          <ac:spMkLst>
            <pc:docMk/>
            <pc:sldMk cId="3084731368" sldId="302"/>
            <ac:spMk id="2" creationId="{B4578D1A-BCB4-5A89-81B3-A525C3894B37}"/>
          </ac:spMkLst>
        </pc:spChg>
        <pc:spChg chg="mod">
          <ac:chgData name="Fougeras, Thomas" userId="71086163-45f6-4bfc-b588-06149e606275" providerId="ADAL" clId="{ED77115C-7BAA-4AFD-B3D9-230E114BD03D}" dt="2025-05-27T09:04:08.590" v="499" actId="255"/>
          <ac:spMkLst>
            <pc:docMk/>
            <pc:sldMk cId="3084731368" sldId="302"/>
            <ac:spMk id="3" creationId="{0DDB2A8C-A4AB-68CA-89F1-92F020BBB8C1}"/>
          </ac:spMkLst>
        </pc:spChg>
      </pc:sldChg>
      <pc:sldChg chg="addSp delSp modSp mod modNotesTx">
        <pc:chgData name="Fougeras, Thomas" userId="71086163-45f6-4bfc-b588-06149e606275" providerId="ADAL" clId="{ED77115C-7BAA-4AFD-B3D9-230E114BD03D}" dt="2025-05-27T12:03:52.289" v="930" actId="20577"/>
        <pc:sldMkLst>
          <pc:docMk/>
          <pc:sldMk cId="2074689719" sldId="303"/>
        </pc:sldMkLst>
        <pc:spChg chg="mod">
          <ac:chgData name="Fougeras, Thomas" userId="71086163-45f6-4bfc-b588-06149e606275" providerId="ADAL" clId="{ED77115C-7BAA-4AFD-B3D9-230E114BD03D}" dt="2025-05-27T09:04:16.099" v="512" actId="20577"/>
          <ac:spMkLst>
            <pc:docMk/>
            <pc:sldMk cId="2074689719" sldId="303"/>
            <ac:spMk id="2" creationId="{AA281BAE-2420-AA8E-DAFD-4F186B6B99B7}"/>
          </ac:spMkLst>
        </pc:spChg>
      </pc:sldChg>
      <pc:sldChg chg="addSp delSp modSp mod">
        <pc:chgData name="Fougeras, Thomas" userId="71086163-45f6-4bfc-b588-06149e606275" providerId="ADAL" clId="{ED77115C-7BAA-4AFD-B3D9-230E114BD03D}" dt="2025-05-27T11:49:21.410" v="917"/>
        <pc:sldMkLst>
          <pc:docMk/>
          <pc:sldMk cId="3978101720" sldId="304"/>
        </pc:sldMkLst>
        <pc:spChg chg="mod">
          <ac:chgData name="Fougeras, Thomas" userId="71086163-45f6-4bfc-b588-06149e606275" providerId="ADAL" clId="{ED77115C-7BAA-4AFD-B3D9-230E114BD03D}" dt="2025-05-27T09:04:53.308" v="515" actId="27636"/>
          <ac:spMkLst>
            <pc:docMk/>
            <pc:sldMk cId="3978101720" sldId="304"/>
            <ac:spMk id="4" creationId="{A88CF427-D62A-531E-9B9C-EDA62553C444}"/>
          </ac:spMkLst>
        </pc:spChg>
      </pc:sldChg>
      <pc:sldChg chg="addSp delSp modSp mod">
        <pc:chgData name="Fougeras, Thomas" userId="71086163-45f6-4bfc-b588-06149e606275" providerId="ADAL" clId="{ED77115C-7BAA-4AFD-B3D9-230E114BD03D}" dt="2025-05-27T11:49:21.410" v="922"/>
        <pc:sldMkLst>
          <pc:docMk/>
          <pc:sldMk cId="805881958" sldId="305"/>
        </pc:sldMkLst>
      </pc:sldChg>
      <pc:sldChg chg="addSp delSp modSp mod">
        <pc:chgData name="Fougeras, Thomas" userId="71086163-45f6-4bfc-b588-06149e606275" providerId="ADAL" clId="{ED77115C-7BAA-4AFD-B3D9-230E114BD03D}" dt="2025-05-27T11:49:21.410" v="912"/>
        <pc:sldMkLst>
          <pc:docMk/>
          <pc:sldMk cId="3149627218" sldId="307"/>
        </pc:sldMkLst>
      </pc:sldChg>
      <pc:sldChg chg="addSp delSp modSp add mod">
        <pc:chgData name="Fougeras, Thomas" userId="71086163-45f6-4bfc-b588-06149e606275" providerId="ADAL" clId="{ED77115C-7BAA-4AFD-B3D9-230E114BD03D}" dt="2025-05-27T11:49:21.410" v="892"/>
        <pc:sldMkLst>
          <pc:docMk/>
          <pc:sldMk cId="1652341419" sldId="308"/>
        </pc:sldMkLst>
        <pc:spChg chg="mod">
          <ac:chgData name="Fougeras, Thomas" userId="71086163-45f6-4bfc-b588-06149e606275" providerId="ADAL" clId="{ED77115C-7BAA-4AFD-B3D9-230E114BD03D}" dt="2025-05-27T08:51:58.658" v="473"/>
          <ac:spMkLst>
            <pc:docMk/>
            <pc:sldMk cId="1652341419" sldId="308"/>
            <ac:spMk id="2" creationId="{AB745562-6A1E-1285-6243-D86BED7D8E4A}"/>
          </ac:spMkLst>
        </pc:spChg>
      </pc:sldChg>
      <pc:sldChg chg="addSp delSp modSp add mod modNotesTx">
        <pc:chgData name="Fougeras, Thomas" userId="71086163-45f6-4bfc-b588-06149e606275" providerId="ADAL" clId="{ED77115C-7BAA-4AFD-B3D9-230E114BD03D}" dt="2025-05-27T12:03:37.515" v="923" actId="6549"/>
        <pc:sldMkLst>
          <pc:docMk/>
          <pc:sldMk cId="1883855080" sldId="309"/>
        </pc:sldMkLst>
      </pc:sldChg>
      <pc:sldChg chg="add del">
        <pc:chgData name="Fougeras, Thomas" userId="71086163-45f6-4bfc-b588-06149e606275" providerId="ADAL" clId="{ED77115C-7BAA-4AFD-B3D9-230E114BD03D}" dt="2025-05-27T10:29:51.596" v="631"/>
        <pc:sldMkLst>
          <pc:docMk/>
          <pc:sldMk cId="3581334989" sldId="310"/>
        </pc:sldMkLst>
      </pc:sldChg>
    </pc:docChg>
  </pc:docChgLst>
  <pc:docChgLst>
    <pc:chgData name="Thomas Fougeras" userId="758116bc7a7bb72c" providerId="LiveId" clId="{E642C128-85D9-450A-BDD4-EB814F204C86}"/>
    <pc:docChg chg="undo custSel modSld">
      <pc:chgData name="Thomas Fougeras" userId="758116bc7a7bb72c" providerId="LiveId" clId="{E642C128-85D9-450A-BDD4-EB814F204C86}" dt="2025-06-02T20:39:10.688" v="3623"/>
      <pc:docMkLst>
        <pc:docMk/>
      </pc:docMkLst>
      <pc:sldChg chg="modNotesTx">
        <pc:chgData name="Thomas Fougeras" userId="758116bc7a7bb72c" providerId="LiveId" clId="{E642C128-85D9-450A-BDD4-EB814F204C86}" dt="2025-05-31T15:50:56.259" v="148" actId="20577"/>
        <pc:sldMkLst>
          <pc:docMk/>
          <pc:sldMk cId="1819359268" sldId="256"/>
        </pc:sldMkLst>
      </pc:sldChg>
      <pc:sldChg chg="modSp mod modNotesTx">
        <pc:chgData name="Thomas Fougeras" userId="758116bc7a7bb72c" providerId="LiveId" clId="{E642C128-85D9-450A-BDD4-EB814F204C86}" dt="2025-06-01T14:54:38.683" v="827" actId="20577"/>
        <pc:sldMkLst>
          <pc:docMk/>
          <pc:sldMk cId="3253689747" sldId="257"/>
        </pc:sldMkLst>
        <pc:picChg chg="mod">
          <ac:chgData name="Thomas Fougeras" userId="758116bc7a7bb72c" providerId="LiveId" clId="{E642C128-85D9-450A-BDD4-EB814F204C86}" dt="2025-05-28T19:51:51.240" v="0" actId="1076"/>
          <ac:picMkLst>
            <pc:docMk/>
            <pc:sldMk cId="3253689747" sldId="257"/>
            <ac:picMk id="14" creationId="{118D9EE4-CA24-E050-6C18-2455ED87C04E}"/>
          </ac:picMkLst>
        </pc:picChg>
      </pc:sldChg>
      <pc:sldChg chg="modSp mod">
        <pc:chgData name="Thomas Fougeras" userId="758116bc7a7bb72c" providerId="LiveId" clId="{E642C128-85D9-450A-BDD4-EB814F204C86}" dt="2025-06-01T16:30:18.211" v="1563" actId="20577"/>
        <pc:sldMkLst>
          <pc:docMk/>
          <pc:sldMk cId="261425921" sldId="267"/>
        </pc:sldMkLst>
        <pc:spChg chg="mod">
          <ac:chgData name="Thomas Fougeras" userId="758116bc7a7bb72c" providerId="LiveId" clId="{E642C128-85D9-450A-BDD4-EB814F204C86}" dt="2025-06-01T16:30:18.211" v="1563" actId="20577"/>
          <ac:spMkLst>
            <pc:docMk/>
            <pc:sldMk cId="261425921" sldId="267"/>
            <ac:spMk id="3" creationId="{2AABB636-3146-C087-6D28-6EBAB0EDC263}"/>
          </ac:spMkLst>
        </pc:spChg>
      </pc:sldChg>
      <pc:sldChg chg="modNotesTx">
        <pc:chgData name="Thomas Fougeras" userId="758116bc7a7bb72c" providerId="LiveId" clId="{E642C128-85D9-450A-BDD4-EB814F204C86}" dt="2025-06-02T20:07:12.948" v="3249" actId="20577"/>
        <pc:sldMkLst>
          <pc:docMk/>
          <pc:sldMk cId="4098707695" sldId="268"/>
        </pc:sldMkLst>
      </pc:sldChg>
      <pc:sldChg chg="modSp mod modNotesTx">
        <pc:chgData name="Thomas Fougeras" userId="758116bc7a7bb72c" providerId="LiveId" clId="{E642C128-85D9-450A-BDD4-EB814F204C86}" dt="2025-06-01T16:56:38.274" v="1597" actId="20577"/>
        <pc:sldMkLst>
          <pc:docMk/>
          <pc:sldMk cId="1723059220" sldId="269"/>
        </pc:sldMkLst>
        <pc:spChg chg="mod">
          <ac:chgData name="Thomas Fougeras" userId="758116bc7a7bb72c" providerId="LiveId" clId="{E642C128-85D9-450A-BDD4-EB814F204C86}" dt="2025-05-31T16:16:39.859" v="689" actId="20577"/>
          <ac:spMkLst>
            <pc:docMk/>
            <pc:sldMk cId="1723059220" sldId="269"/>
            <ac:spMk id="3" creationId="{F149CB3D-5F2A-BDD4-BD35-30077DEEF685}"/>
          </ac:spMkLst>
        </pc:spChg>
      </pc:sldChg>
      <pc:sldChg chg="modSp mod">
        <pc:chgData name="Thomas Fougeras" userId="758116bc7a7bb72c" providerId="LiveId" clId="{E642C128-85D9-450A-BDD4-EB814F204C86}" dt="2025-06-02T13:12:02.830" v="1638" actId="1076"/>
        <pc:sldMkLst>
          <pc:docMk/>
          <pc:sldMk cId="636912147" sldId="270"/>
        </pc:sldMkLst>
        <pc:spChg chg="mod">
          <ac:chgData name="Thomas Fougeras" userId="758116bc7a7bb72c" providerId="LiveId" clId="{E642C128-85D9-450A-BDD4-EB814F204C86}" dt="2025-06-02T13:12:02.830" v="1638" actId="1076"/>
          <ac:spMkLst>
            <pc:docMk/>
            <pc:sldMk cId="636912147" sldId="270"/>
            <ac:spMk id="3" creationId="{B5FDD7F4-3F36-C6F2-9A41-7473AC8BCFFA}"/>
          </ac:spMkLst>
        </pc:spChg>
      </pc:sldChg>
      <pc:sldChg chg="addSp delSp modSp mod modNotesTx">
        <pc:chgData name="Thomas Fougeras" userId="758116bc7a7bb72c" providerId="LiveId" clId="{E642C128-85D9-450A-BDD4-EB814F204C86}" dt="2025-06-02T20:09:35.142" v="3294" actId="20577"/>
        <pc:sldMkLst>
          <pc:docMk/>
          <pc:sldMk cId="561256794" sldId="271"/>
        </pc:sldMkLst>
        <pc:spChg chg="mod">
          <ac:chgData name="Thomas Fougeras" userId="758116bc7a7bb72c" providerId="LiveId" clId="{E642C128-85D9-450A-BDD4-EB814F204C86}" dt="2025-06-02T13:12:12.167" v="1639" actId="1076"/>
          <ac:spMkLst>
            <pc:docMk/>
            <pc:sldMk cId="561256794" sldId="271"/>
            <ac:spMk id="3" creationId="{ED904433-A58E-C2AD-2B5E-979F90C5B8DE}"/>
          </ac:spMkLst>
        </pc:spChg>
        <pc:picChg chg="add del mod">
          <ac:chgData name="Thomas Fougeras" userId="758116bc7a7bb72c" providerId="LiveId" clId="{E642C128-85D9-450A-BDD4-EB814F204C86}" dt="2025-06-02T13:11:06.785" v="1607" actId="478"/>
          <ac:picMkLst>
            <pc:docMk/>
            <pc:sldMk cId="561256794" sldId="271"/>
            <ac:picMk id="11" creationId="{910B8CAF-B18C-588E-D812-8F301A4DC297}"/>
          </ac:picMkLst>
        </pc:picChg>
      </pc:sldChg>
      <pc:sldChg chg="modNotesTx">
        <pc:chgData name="Thomas Fougeras" userId="758116bc7a7bb72c" providerId="LiveId" clId="{E642C128-85D9-450A-BDD4-EB814F204C86}" dt="2025-06-02T13:13:33.080" v="1672" actId="20577"/>
        <pc:sldMkLst>
          <pc:docMk/>
          <pc:sldMk cId="780557367" sldId="273"/>
        </pc:sldMkLst>
      </pc:sldChg>
      <pc:sldChg chg="modNotesTx">
        <pc:chgData name="Thomas Fougeras" userId="758116bc7a7bb72c" providerId="LiveId" clId="{E642C128-85D9-450A-BDD4-EB814F204C86}" dt="2025-06-02T20:13:11.915" v="3437" actId="20577"/>
        <pc:sldMkLst>
          <pc:docMk/>
          <pc:sldMk cId="740192510" sldId="274"/>
        </pc:sldMkLst>
      </pc:sldChg>
      <pc:sldChg chg="modNotesTx">
        <pc:chgData name="Thomas Fougeras" userId="758116bc7a7bb72c" providerId="LiveId" clId="{E642C128-85D9-450A-BDD4-EB814F204C86}" dt="2025-06-02T13:20:46.480" v="2174" actId="20577"/>
        <pc:sldMkLst>
          <pc:docMk/>
          <pc:sldMk cId="565710426" sldId="275"/>
        </pc:sldMkLst>
      </pc:sldChg>
      <pc:sldChg chg="modNotesTx">
        <pc:chgData name="Thomas Fougeras" userId="758116bc7a7bb72c" providerId="LiveId" clId="{E642C128-85D9-450A-BDD4-EB814F204C86}" dt="2025-06-02T13:22:09.019" v="2222" actId="20577"/>
        <pc:sldMkLst>
          <pc:docMk/>
          <pc:sldMk cId="4022589171" sldId="276"/>
        </pc:sldMkLst>
      </pc:sldChg>
      <pc:sldChg chg="modNotesTx">
        <pc:chgData name="Thomas Fougeras" userId="758116bc7a7bb72c" providerId="LiveId" clId="{E642C128-85D9-450A-BDD4-EB814F204C86}" dt="2025-06-02T20:17:36.487" v="3553" actId="20577"/>
        <pc:sldMkLst>
          <pc:docMk/>
          <pc:sldMk cId="1951143137" sldId="277"/>
        </pc:sldMkLst>
      </pc:sldChg>
      <pc:sldChg chg="modNotesTx">
        <pc:chgData name="Thomas Fougeras" userId="758116bc7a7bb72c" providerId="LiveId" clId="{E642C128-85D9-450A-BDD4-EB814F204C86}" dt="2025-06-01T15:01:28.667" v="1482" actId="20577"/>
        <pc:sldMkLst>
          <pc:docMk/>
          <pc:sldMk cId="168357454" sldId="291"/>
        </pc:sldMkLst>
      </pc:sldChg>
      <pc:sldChg chg="modSp mod modNotesTx">
        <pc:chgData name="Thomas Fougeras" userId="758116bc7a7bb72c" providerId="LiveId" clId="{E642C128-85D9-450A-BDD4-EB814F204C86}" dt="2025-06-01T16:08:04.859" v="1558" actId="20577"/>
        <pc:sldMkLst>
          <pc:docMk/>
          <pc:sldMk cId="3868471171" sldId="292"/>
        </pc:sldMkLst>
        <pc:spChg chg="mod">
          <ac:chgData name="Thomas Fougeras" userId="758116bc7a7bb72c" providerId="LiveId" clId="{E642C128-85D9-450A-BDD4-EB814F204C86}" dt="2025-05-31T16:01:13.652" v="609" actId="20577"/>
          <ac:spMkLst>
            <pc:docMk/>
            <pc:sldMk cId="3868471171" sldId="292"/>
            <ac:spMk id="3" creationId="{9C1130CA-7019-610B-B813-4D3B83F8AAAF}"/>
          </ac:spMkLst>
        </pc:spChg>
      </pc:sldChg>
      <pc:sldChg chg="modSp mod modNotesTx">
        <pc:chgData name="Thomas Fougeras" userId="758116bc7a7bb72c" providerId="LiveId" clId="{E642C128-85D9-450A-BDD4-EB814F204C86}" dt="2025-06-02T20:10:41.206" v="3361" actId="20577"/>
        <pc:sldMkLst>
          <pc:docMk/>
          <pc:sldMk cId="1967158878" sldId="293"/>
        </pc:sldMkLst>
        <pc:spChg chg="mod">
          <ac:chgData name="Thomas Fougeras" userId="758116bc7a7bb72c" providerId="LiveId" clId="{E642C128-85D9-450A-BDD4-EB814F204C86}" dt="2025-05-31T16:20:33.798" v="736" actId="20577"/>
          <ac:spMkLst>
            <pc:docMk/>
            <pc:sldMk cId="1967158878" sldId="293"/>
            <ac:spMk id="3" creationId="{EB2EA8CD-3144-3E9B-6855-C37FA0AE3A9F}"/>
          </ac:spMkLst>
        </pc:spChg>
      </pc:sldChg>
      <pc:sldChg chg="modNotesTx">
        <pc:chgData name="Thomas Fougeras" userId="758116bc7a7bb72c" providerId="LiveId" clId="{E642C128-85D9-450A-BDD4-EB814F204C86}" dt="2025-06-02T20:19:30.784" v="3615" actId="20577"/>
        <pc:sldMkLst>
          <pc:docMk/>
          <pc:sldMk cId="4159565340" sldId="294"/>
        </pc:sldMkLst>
      </pc:sldChg>
      <pc:sldChg chg="modNotesTx">
        <pc:chgData name="Thomas Fougeras" userId="758116bc7a7bb72c" providerId="LiveId" clId="{E642C128-85D9-450A-BDD4-EB814F204C86}" dt="2025-06-02T20:18:20.336" v="3595" actId="20577"/>
        <pc:sldMkLst>
          <pc:docMk/>
          <pc:sldMk cId="1389558420" sldId="295"/>
        </pc:sldMkLst>
      </pc:sldChg>
      <pc:sldChg chg="modNotesTx">
        <pc:chgData name="Thomas Fougeras" userId="758116bc7a7bb72c" providerId="LiveId" clId="{E642C128-85D9-450A-BDD4-EB814F204C86}" dt="2025-06-02T13:34:19.538" v="2686" actId="20577"/>
        <pc:sldMkLst>
          <pc:docMk/>
          <pc:sldMk cId="47380526" sldId="296"/>
        </pc:sldMkLst>
      </pc:sldChg>
      <pc:sldChg chg="modSp mod">
        <pc:chgData name="Thomas Fougeras" userId="758116bc7a7bb72c" providerId="LiveId" clId="{E642C128-85D9-450A-BDD4-EB814F204C86}" dt="2025-05-28T19:52:20.795" v="1" actId="1076"/>
        <pc:sldMkLst>
          <pc:docMk/>
          <pc:sldMk cId="2851725649" sldId="297"/>
        </pc:sldMkLst>
        <pc:spChg chg="mod">
          <ac:chgData name="Thomas Fougeras" userId="758116bc7a7bb72c" providerId="LiveId" clId="{E642C128-85D9-450A-BDD4-EB814F204C86}" dt="2025-05-28T19:52:20.795" v="1" actId="1076"/>
          <ac:spMkLst>
            <pc:docMk/>
            <pc:sldMk cId="2851725649" sldId="297"/>
            <ac:spMk id="10" creationId="{25C952CC-59F8-768D-0B3C-29EB6FCE478A}"/>
          </ac:spMkLst>
        </pc:spChg>
      </pc:sldChg>
      <pc:sldChg chg="modNotesTx">
        <pc:chgData name="Thomas Fougeras" userId="758116bc7a7bb72c" providerId="LiveId" clId="{E642C128-85D9-450A-BDD4-EB814F204C86}" dt="2025-06-02T20:28:05.582" v="3620"/>
        <pc:sldMkLst>
          <pc:docMk/>
          <pc:sldMk cId="4097557865" sldId="300"/>
        </pc:sldMkLst>
      </pc:sldChg>
      <pc:sldChg chg="modSp">
        <pc:chgData name="Thomas Fougeras" userId="758116bc7a7bb72c" providerId="LiveId" clId="{E642C128-85D9-450A-BDD4-EB814F204C86}" dt="2025-05-28T19:53:17.046" v="3" actId="1076"/>
        <pc:sldMkLst>
          <pc:docMk/>
          <pc:sldMk cId="3084731368" sldId="302"/>
        </pc:sldMkLst>
        <pc:spChg chg="mod">
          <ac:chgData name="Thomas Fougeras" userId="758116bc7a7bb72c" providerId="LiveId" clId="{E642C128-85D9-450A-BDD4-EB814F204C86}" dt="2025-05-28T19:53:17.046" v="3" actId="1076"/>
          <ac:spMkLst>
            <pc:docMk/>
            <pc:sldMk cId="3084731368" sldId="302"/>
            <ac:spMk id="3" creationId="{0DDB2A8C-A4AB-68CA-89F1-92F020BBB8C1}"/>
          </ac:spMkLst>
        </pc:spChg>
      </pc:sldChg>
      <pc:sldChg chg="modNotesTx">
        <pc:chgData name="Thomas Fougeras" userId="758116bc7a7bb72c" providerId="LiveId" clId="{E642C128-85D9-450A-BDD4-EB814F204C86}" dt="2025-06-02T13:47:26.895" v="3083" actId="20577"/>
        <pc:sldMkLst>
          <pc:docMk/>
          <pc:sldMk cId="2074689719" sldId="303"/>
        </pc:sldMkLst>
      </pc:sldChg>
      <pc:sldChg chg="modSp mod modNotesTx">
        <pc:chgData name="Thomas Fougeras" userId="758116bc7a7bb72c" providerId="LiveId" clId="{E642C128-85D9-450A-BDD4-EB814F204C86}" dt="2025-06-02T13:51:30.534" v="3213" actId="20577"/>
        <pc:sldMkLst>
          <pc:docMk/>
          <pc:sldMk cId="3978101720" sldId="304"/>
        </pc:sldMkLst>
        <pc:spChg chg="mod">
          <ac:chgData name="Thomas Fougeras" userId="758116bc7a7bb72c" providerId="LiveId" clId="{E642C128-85D9-450A-BDD4-EB814F204C86}" dt="2025-05-31T16:21:26.900" v="742" actId="1076"/>
          <ac:spMkLst>
            <pc:docMk/>
            <pc:sldMk cId="3978101720" sldId="304"/>
            <ac:spMk id="4" creationId="{A88CF427-D62A-531E-9B9C-EDA62553C444}"/>
          </ac:spMkLst>
        </pc:spChg>
      </pc:sldChg>
      <pc:sldChg chg="modNotesTx">
        <pc:chgData name="Thomas Fougeras" userId="758116bc7a7bb72c" providerId="LiveId" clId="{E642C128-85D9-450A-BDD4-EB814F204C86}" dt="2025-06-02T20:39:10.688" v="3623"/>
        <pc:sldMkLst>
          <pc:docMk/>
          <pc:sldMk cId="1652341419" sldId="308"/>
        </pc:sldMkLst>
      </pc:sldChg>
      <pc:sldChg chg="modNotesTx">
        <pc:chgData name="Thomas Fougeras" userId="758116bc7a7bb72c" providerId="LiveId" clId="{E642C128-85D9-450A-BDD4-EB814F204C86}" dt="2025-06-01T14:59:56.714" v="1309" actId="20577"/>
        <pc:sldMkLst>
          <pc:docMk/>
          <pc:sldMk cId="3826036351" sldId="311"/>
        </pc:sldMkLst>
      </pc:sldChg>
    </pc:docChg>
  </pc:docChgLst>
  <pc:docChgLst>
    <pc:chgData name="Thomas Fougeras" userId="758116bc7a7bb72c" providerId="LiveId" clId="{6D33583A-8F0A-4CE3-93A3-597D5A8CA852}"/>
    <pc:docChg chg="undo redo custSel modSld">
      <pc:chgData name="Thomas Fougeras" userId="758116bc7a7bb72c" providerId="LiveId" clId="{6D33583A-8F0A-4CE3-93A3-597D5A8CA852}" dt="2025-05-26T20:38:25.796" v="554"/>
      <pc:docMkLst>
        <pc:docMk/>
      </pc:docMkLst>
      <pc:sldChg chg="modSp mod">
        <pc:chgData name="Thomas Fougeras" userId="758116bc7a7bb72c" providerId="LiveId" clId="{6D33583A-8F0A-4CE3-93A3-597D5A8CA852}" dt="2025-05-26T20:08:51.159" v="145" actId="27636"/>
        <pc:sldMkLst>
          <pc:docMk/>
          <pc:sldMk cId="261425921" sldId="267"/>
        </pc:sldMkLst>
        <pc:spChg chg="mod">
          <ac:chgData name="Thomas Fougeras" userId="758116bc7a7bb72c" providerId="LiveId" clId="{6D33583A-8F0A-4CE3-93A3-597D5A8CA852}" dt="2025-05-26T20:08:51.159" v="145" actId="27636"/>
          <ac:spMkLst>
            <pc:docMk/>
            <pc:sldMk cId="261425921" sldId="267"/>
            <ac:spMk id="3" creationId="{2AABB636-3146-C087-6D28-6EBAB0EDC263}"/>
          </ac:spMkLst>
        </pc:spChg>
      </pc:sldChg>
      <pc:sldChg chg="modSp mod">
        <pc:chgData name="Thomas Fougeras" userId="758116bc7a7bb72c" providerId="LiveId" clId="{6D33583A-8F0A-4CE3-93A3-597D5A8CA852}" dt="2025-05-26T20:12:15.610" v="196" actId="1076"/>
        <pc:sldMkLst>
          <pc:docMk/>
          <pc:sldMk cId="4098707695" sldId="268"/>
        </pc:sldMkLst>
        <pc:spChg chg="mod">
          <ac:chgData name="Thomas Fougeras" userId="758116bc7a7bb72c" providerId="LiveId" clId="{6D33583A-8F0A-4CE3-93A3-597D5A8CA852}" dt="2025-05-26T20:12:15.610" v="196" actId="1076"/>
          <ac:spMkLst>
            <pc:docMk/>
            <pc:sldMk cId="4098707695" sldId="268"/>
            <ac:spMk id="3" creationId="{5D9DFCF9-71CC-CCB5-A283-1E7DC8B32DDC}"/>
          </ac:spMkLst>
        </pc:spChg>
      </pc:sldChg>
      <pc:sldChg chg="modSp mod">
        <pc:chgData name="Thomas Fougeras" userId="758116bc7a7bb72c" providerId="LiveId" clId="{6D33583A-8F0A-4CE3-93A3-597D5A8CA852}" dt="2025-05-26T20:11:32.194" v="190" actId="20577"/>
        <pc:sldMkLst>
          <pc:docMk/>
          <pc:sldMk cId="1723059220" sldId="269"/>
        </pc:sldMkLst>
        <pc:spChg chg="mod">
          <ac:chgData name="Thomas Fougeras" userId="758116bc7a7bb72c" providerId="LiveId" clId="{6D33583A-8F0A-4CE3-93A3-597D5A8CA852}" dt="2025-05-26T20:11:32.194" v="190" actId="20577"/>
          <ac:spMkLst>
            <pc:docMk/>
            <pc:sldMk cId="1723059220" sldId="269"/>
            <ac:spMk id="3" creationId="{F149CB3D-5F2A-BDD4-BD35-30077DEEF685}"/>
          </ac:spMkLst>
        </pc:spChg>
      </pc:sldChg>
      <pc:sldChg chg="modSp mod">
        <pc:chgData name="Thomas Fougeras" userId="758116bc7a7bb72c" providerId="LiveId" clId="{6D33583A-8F0A-4CE3-93A3-597D5A8CA852}" dt="2025-05-26T20:22:21.044" v="389" actId="1076"/>
        <pc:sldMkLst>
          <pc:docMk/>
          <pc:sldMk cId="636912147" sldId="270"/>
        </pc:sldMkLst>
        <pc:spChg chg="mod">
          <ac:chgData name="Thomas Fougeras" userId="758116bc7a7bb72c" providerId="LiveId" clId="{6D33583A-8F0A-4CE3-93A3-597D5A8CA852}" dt="2025-05-26T20:12:58.808" v="198" actId="1076"/>
          <ac:spMkLst>
            <pc:docMk/>
            <pc:sldMk cId="636912147" sldId="270"/>
            <ac:spMk id="2" creationId="{36C46422-8996-33DB-3E54-131F415D79C6}"/>
          </ac:spMkLst>
        </pc:spChg>
        <pc:spChg chg="mod">
          <ac:chgData name="Thomas Fougeras" userId="758116bc7a7bb72c" providerId="LiveId" clId="{6D33583A-8F0A-4CE3-93A3-597D5A8CA852}" dt="2025-05-26T20:16:31.457" v="246" actId="20577"/>
          <ac:spMkLst>
            <pc:docMk/>
            <pc:sldMk cId="636912147" sldId="270"/>
            <ac:spMk id="3" creationId="{B5FDD7F4-3F36-C6F2-9A41-7473AC8BCFFA}"/>
          </ac:spMkLst>
        </pc:spChg>
        <pc:picChg chg="mod">
          <ac:chgData name="Thomas Fougeras" userId="758116bc7a7bb72c" providerId="LiveId" clId="{6D33583A-8F0A-4CE3-93A3-597D5A8CA852}" dt="2025-05-26T20:22:21.044" v="389" actId="1076"/>
          <ac:picMkLst>
            <pc:docMk/>
            <pc:sldMk cId="636912147" sldId="270"/>
            <ac:picMk id="9" creationId="{AEF007C6-7BD5-E892-6CCC-86ADA2089A5E}"/>
          </ac:picMkLst>
        </pc:picChg>
      </pc:sldChg>
      <pc:sldChg chg="modSp mod">
        <pc:chgData name="Thomas Fougeras" userId="758116bc7a7bb72c" providerId="LiveId" clId="{6D33583A-8F0A-4CE3-93A3-597D5A8CA852}" dt="2025-05-26T20:18:18.453" v="272" actId="27636"/>
        <pc:sldMkLst>
          <pc:docMk/>
          <pc:sldMk cId="561256794" sldId="271"/>
        </pc:sldMkLst>
        <pc:spChg chg="mod">
          <ac:chgData name="Thomas Fougeras" userId="758116bc7a7bb72c" providerId="LiveId" clId="{6D33583A-8F0A-4CE3-93A3-597D5A8CA852}" dt="2025-05-26T20:18:18.453" v="272" actId="27636"/>
          <ac:spMkLst>
            <pc:docMk/>
            <pc:sldMk cId="561256794" sldId="271"/>
            <ac:spMk id="3" creationId="{ED904433-A58E-C2AD-2B5E-979F90C5B8DE}"/>
          </ac:spMkLst>
        </pc:spChg>
      </pc:sldChg>
      <pc:sldChg chg="modSp mod modNotesTx">
        <pc:chgData name="Thomas Fougeras" userId="758116bc7a7bb72c" providerId="LiveId" clId="{6D33583A-8F0A-4CE3-93A3-597D5A8CA852}" dt="2025-05-26T20:25:56.507" v="454" actId="14100"/>
        <pc:sldMkLst>
          <pc:docMk/>
          <pc:sldMk cId="780557367" sldId="273"/>
        </pc:sldMkLst>
      </pc:sldChg>
      <pc:sldChg chg="modSp mod modNotesTx">
        <pc:chgData name="Thomas Fougeras" userId="758116bc7a7bb72c" providerId="LiveId" clId="{6D33583A-8F0A-4CE3-93A3-597D5A8CA852}" dt="2025-05-26T20:32:32.001" v="519" actId="313"/>
        <pc:sldMkLst>
          <pc:docMk/>
          <pc:sldMk cId="740192510" sldId="274"/>
        </pc:sldMkLst>
        <pc:spChg chg="mod">
          <ac:chgData name="Thomas Fougeras" userId="758116bc7a7bb72c" providerId="LiveId" clId="{6D33583A-8F0A-4CE3-93A3-597D5A8CA852}" dt="2025-05-26T20:32:32.001" v="519" actId="313"/>
          <ac:spMkLst>
            <pc:docMk/>
            <pc:sldMk cId="740192510" sldId="274"/>
            <ac:spMk id="3" creationId="{68B4F37F-27FC-B458-B83B-9E3D46F3422D}"/>
          </ac:spMkLst>
        </pc:spChg>
      </pc:sldChg>
      <pc:sldChg chg="modNotesTx">
        <pc:chgData name="Thomas Fougeras" userId="758116bc7a7bb72c" providerId="LiveId" clId="{6D33583A-8F0A-4CE3-93A3-597D5A8CA852}" dt="2025-05-26T19:51:22.223" v="0" actId="313"/>
        <pc:sldMkLst>
          <pc:docMk/>
          <pc:sldMk cId="202106515" sldId="290"/>
        </pc:sldMkLst>
      </pc:sldChg>
      <pc:sldChg chg="modSp mod">
        <pc:chgData name="Thomas Fougeras" userId="758116bc7a7bb72c" providerId="LiveId" clId="{6D33583A-8F0A-4CE3-93A3-597D5A8CA852}" dt="2025-05-26T20:02:15.468" v="90" actId="255"/>
        <pc:sldMkLst>
          <pc:docMk/>
          <pc:sldMk cId="3868471171" sldId="292"/>
        </pc:sldMkLst>
        <pc:spChg chg="mod">
          <ac:chgData name="Thomas Fougeras" userId="758116bc7a7bb72c" providerId="LiveId" clId="{6D33583A-8F0A-4CE3-93A3-597D5A8CA852}" dt="2025-05-26T20:02:15.468" v="90" actId="255"/>
          <ac:spMkLst>
            <pc:docMk/>
            <pc:sldMk cId="3868471171" sldId="292"/>
            <ac:spMk id="3" creationId="{9C1130CA-7019-610B-B813-4D3B83F8AAAF}"/>
          </ac:spMkLst>
        </pc:spChg>
      </pc:sldChg>
      <pc:sldChg chg="modSp mod">
        <pc:chgData name="Thomas Fougeras" userId="758116bc7a7bb72c" providerId="LiveId" clId="{6D33583A-8F0A-4CE3-93A3-597D5A8CA852}" dt="2025-05-26T20:22:08.821" v="388" actId="1076"/>
        <pc:sldMkLst>
          <pc:docMk/>
          <pc:sldMk cId="1967158878" sldId="293"/>
        </pc:sldMkLst>
        <pc:spChg chg="mod">
          <ac:chgData name="Thomas Fougeras" userId="758116bc7a7bb72c" providerId="LiveId" clId="{6D33583A-8F0A-4CE3-93A3-597D5A8CA852}" dt="2025-05-26T20:21:51.938" v="387" actId="20577"/>
          <ac:spMkLst>
            <pc:docMk/>
            <pc:sldMk cId="1967158878" sldId="293"/>
            <ac:spMk id="3" creationId="{EB2EA8CD-3144-3E9B-6855-C37FA0AE3A9F}"/>
          </ac:spMkLst>
        </pc:spChg>
        <pc:picChg chg="mod">
          <ac:chgData name="Thomas Fougeras" userId="758116bc7a7bb72c" providerId="LiveId" clId="{6D33583A-8F0A-4CE3-93A3-597D5A8CA852}" dt="2025-05-26T20:22:08.821" v="388" actId="1076"/>
          <ac:picMkLst>
            <pc:docMk/>
            <pc:sldMk cId="1967158878" sldId="293"/>
            <ac:picMk id="9" creationId="{98A507B0-19E6-2DCD-890E-AEFF9EDEADC3}"/>
          </ac:picMkLst>
        </pc:picChg>
      </pc:sldChg>
      <pc:sldChg chg="modSp mod modAnim">
        <pc:chgData name="Thomas Fougeras" userId="758116bc7a7bb72c" providerId="LiveId" clId="{6D33583A-8F0A-4CE3-93A3-597D5A8CA852}" dt="2025-05-26T20:38:25.796" v="554"/>
        <pc:sldMkLst>
          <pc:docMk/>
          <pc:sldMk cId="3149627218"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02/06/2025</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02/06/2025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ntiki.ts.fr.conti.de/Wiki/BiCam/Equipements/TCPRaw"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contiki.ts.fr.conti.de/Wiki/BiCam/Fonctions" TargetMode="External"/><Relationship Id="rId5" Type="http://schemas.openxmlformats.org/officeDocument/2006/relationships/hyperlink" Target="http://contiki.ts.fr.conti.de/Wiki/BiCam" TargetMode="External"/><Relationship Id="rId4" Type="http://schemas.openxmlformats.org/officeDocument/2006/relationships/hyperlink" Target="http://contiki.ts.fr.conti.de/Wiki/BiCam/Equipements/ModBu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Bonjour a tous , je m ’appelle thomas fougeras et je vais vous présenter mon </a:t>
            </a:r>
            <a:r>
              <a:rPr lang="fr-FR" dirty="0" err="1"/>
              <a:t>powerpoint</a:t>
            </a:r>
            <a:r>
              <a:rPr lang="fr-FR" dirty="0"/>
              <a:t> pour l’épreuve E5</a:t>
            </a: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dirty="0"/>
          </a:p>
        </p:txBody>
      </p:sp>
    </p:spTree>
    <p:extLst>
      <p:ext uri="{BB962C8B-B14F-4D97-AF65-F5344CB8AC3E}">
        <p14:creationId xmlns:p14="http://schemas.microsoft.com/office/powerpoint/2010/main" val="397607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E23A-9572-8A02-E6D8-8C0289E059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209B75-5F40-20C9-CEB8-CEEFA01F8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675265-E227-3F81-ABB4-2F5E32421BC7}"/>
              </a:ext>
            </a:extLst>
          </p:cNvPr>
          <p:cNvSpPr>
            <a:spLocks noGrp="1"/>
          </p:cNvSpPr>
          <p:nvPr>
            <p:ph type="body" idx="1"/>
          </p:nvPr>
        </p:nvSpPr>
        <p:spPr/>
        <p:txBody>
          <a:bodyPr/>
          <a:lstStyle/>
          <a:p>
            <a:r>
              <a:rPr lang="fr-FR" dirty="0"/>
              <a:t>Alertes pour la ram </a:t>
            </a:r>
            <a:r>
              <a:rPr lang="fr-FR" dirty="0" err="1"/>
              <a:t>cpu</a:t>
            </a:r>
            <a:r>
              <a:rPr lang="fr-FR" dirty="0"/>
              <a:t> , service http etc </a:t>
            </a:r>
          </a:p>
        </p:txBody>
      </p:sp>
      <p:sp>
        <p:nvSpPr>
          <p:cNvPr id="4" name="Espace réservé du numéro de diapositive 3">
            <a:extLst>
              <a:ext uri="{FF2B5EF4-FFF2-40B4-BE49-F238E27FC236}">
                <a16:creationId xmlns:a16="http://schemas.microsoft.com/office/drawing/2014/main" id="{4EA8CA73-88E1-B95D-F337-E57B52D61616}"/>
              </a:ext>
            </a:extLst>
          </p:cNvPr>
          <p:cNvSpPr>
            <a:spLocks noGrp="1"/>
          </p:cNvSpPr>
          <p:nvPr>
            <p:ph type="sldNum" sz="quarter" idx="5"/>
          </p:nvPr>
        </p:nvSpPr>
        <p:spPr/>
        <p:txBody>
          <a:bodyPr/>
          <a:lstStyle/>
          <a:p>
            <a:fld id="{C7E15328-2FD5-4AB1-B846-CCAE8EA09498}" type="slidenum">
              <a:rPr lang="fr-FR" smtClean="0"/>
              <a:t>10</a:t>
            </a:fld>
            <a:endParaRPr lang="fr-FR"/>
          </a:p>
        </p:txBody>
      </p:sp>
    </p:spTree>
    <p:extLst>
      <p:ext uri="{BB962C8B-B14F-4D97-AF65-F5344CB8AC3E}">
        <p14:creationId xmlns:p14="http://schemas.microsoft.com/office/powerpoint/2010/main" val="165216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9CC8D-9E74-C839-F167-680F5CBCFE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55A0F0-3E47-7D08-3B78-AC87995A7F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8BA287-1592-9314-F554-8E5DF5D5DC5D}"/>
              </a:ext>
            </a:extLst>
          </p:cNvPr>
          <p:cNvSpPr>
            <a:spLocks noGrp="1"/>
          </p:cNvSpPr>
          <p:nvPr>
            <p:ph type="body" idx="1"/>
          </p:nvPr>
        </p:nvSpPr>
        <p:spPr/>
        <p:txBody>
          <a:bodyPr/>
          <a:lstStyle/>
          <a:p>
            <a:r>
              <a:rPr lang="fr-FR" dirty="0"/>
              <a:t>ses composants nécessaires (MongoDB 6 / </a:t>
            </a:r>
            <a:r>
              <a:rPr lang="fr-FR" dirty="0" err="1"/>
              <a:t>OpenSearch</a:t>
            </a:r>
            <a:r>
              <a:rPr lang="fr-FR" dirty="0"/>
              <a:t> et </a:t>
            </a:r>
            <a:r>
              <a:rPr lang="fr-FR" dirty="0" err="1"/>
              <a:t>OpenJDK</a:t>
            </a:r>
            <a:r>
              <a:rPr lang="fr-FR" dirty="0"/>
              <a:t> 17) sur le même serveur que </a:t>
            </a:r>
            <a:r>
              <a:rPr lang="fr-FR" dirty="0" err="1"/>
              <a:t>Suricata</a:t>
            </a:r>
            <a:r>
              <a:rPr lang="fr-FR" dirty="0"/>
              <a:t> </a:t>
            </a:r>
          </a:p>
          <a:p>
            <a:endParaRPr lang="fr-FR" dirty="0"/>
          </a:p>
          <a:p>
            <a:r>
              <a:rPr lang="fr-FR" dirty="0"/>
              <a:t>Étant donné que le </a:t>
            </a:r>
            <a:r>
              <a:rPr lang="fr-FR" dirty="0" err="1"/>
              <a:t>lab</a:t>
            </a:r>
            <a:r>
              <a:rPr lang="fr-FR" dirty="0"/>
              <a:t> est déployé sur des machines virtuelles avec des ressources limitées,</a:t>
            </a:r>
          </a:p>
          <a:p>
            <a:r>
              <a:rPr lang="fr-FR" dirty="0"/>
              <a:t>nous avons choisi d’utiliser </a:t>
            </a:r>
            <a:r>
              <a:rPr lang="fr-FR" dirty="0" err="1"/>
              <a:t>Filebeat</a:t>
            </a:r>
            <a:r>
              <a:rPr lang="fr-FR" dirty="0"/>
              <a:t> pour la remontée des logs, car il est plus léger et mieux</a:t>
            </a:r>
          </a:p>
          <a:p>
            <a:r>
              <a:rPr lang="fr-FR" dirty="0"/>
              <a:t>adapté à un environnement contraint que l’utilisation directe d’</a:t>
            </a:r>
            <a:r>
              <a:rPr lang="fr-FR" dirty="0" err="1"/>
              <a:t>Elasticsearch</a:t>
            </a:r>
            <a:endParaRPr lang="fr-FR" dirty="0"/>
          </a:p>
          <a:p>
            <a:r>
              <a:rPr lang="fr-FR" dirty="0" err="1"/>
              <a:t>FileBeat</a:t>
            </a:r>
            <a:r>
              <a:rPr lang="fr-FR" dirty="0"/>
              <a:t> est une alternative légère à </a:t>
            </a:r>
            <a:r>
              <a:rPr lang="fr-FR" dirty="0" err="1"/>
              <a:t>Logstash</a:t>
            </a:r>
            <a:r>
              <a:rPr lang="fr-FR" dirty="0"/>
              <a:t> et peut envoyer directement les logs à </a:t>
            </a:r>
            <a:r>
              <a:rPr lang="fr-FR" dirty="0" err="1"/>
              <a:t>Graylog</a:t>
            </a:r>
            <a:endParaRPr lang="fr-FR" dirty="0"/>
          </a:p>
          <a:p>
            <a:r>
              <a:rPr lang="fr-FR" dirty="0"/>
              <a:t>sans passer par </a:t>
            </a:r>
            <a:r>
              <a:rPr lang="fr-FR" dirty="0" err="1"/>
              <a:t>Elasticsearch</a:t>
            </a:r>
            <a:endParaRPr lang="fr-FR" dirty="0"/>
          </a:p>
        </p:txBody>
      </p:sp>
      <p:sp>
        <p:nvSpPr>
          <p:cNvPr id="4" name="Espace réservé du numéro de diapositive 3">
            <a:extLst>
              <a:ext uri="{FF2B5EF4-FFF2-40B4-BE49-F238E27FC236}">
                <a16:creationId xmlns:a16="http://schemas.microsoft.com/office/drawing/2014/main" id="{114D3B2A-350D-540C-F144-2C2F85ADE4CD}"/>
              </a:ext>
            </a:extLst>
          </p:cNvPr>
          <p:cNvSpPr>
            <a:spLocks noGrp="1"/>
          </p:cNvSpPr>
          <p:nvPr>
            <p:ph type="sldNum" sz="quarter" idx="5"/>
          </p:nvPr>
        </p:nvSpPr>
        <p:spPr/>
        <p:txBody>
          <a:bodyPr/>
          <a:lstStyle/>
          <a:p>
            <a:fld id="{C7E15328-2FD5-4AB1-B846-CCAE8EA09498}" type="slidenum">
              <a:rPr lang="fr-FR" smtClean="0"/>
              <a:t>11</a:t>
            </a:fld>
            <a:endParaRPr lang="fr-FR"/>
          </a:p>
        </p:txBody>
      </p:sp>
    </p:spTree>
    <p:extLst>
      <p:ext uri="{BB962C8B-B14F-4D97-AF65-F5344CB8AC3E}">
        <p14:creationId xmlns:p14="http://schemas.microsoft.com/office/powerpoint/2010/main" val="91109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2C99-89D1-A6BA-11EB-8995E9B22D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699F60-7E82-4DF1-CD82-97623A05F9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579E92-E882-72A9-35C9-E73F4B0C3124}"/>
              </a:ext>
            </a:extLst>
          </p:cNvPr>
          <p:cNvSpPr>
            <a:spLocks noGrp="1"/>
          </p:cNvSpPr>
          <p:nvPr>
            <p:ph type="body" idx="1"/>
          </p:nvPr>
        </p:nvSpPr>
        <p:spPr/>
        <p:txBody>
          <a:bodyPr/>
          <a:lstStyle/>
          <a:p>
            <a:endParaRPr lang="fr-FR" dirty="0"/>
          </a:p>
          <a:p>
            <a:r>
              <a:rPr lang="fr-FR" dirty="0"/>
              <a:t>Sur le site de </a:t>
            </a:r>
            <a:r>
              <a:rPr lang="fr-FR" dirty="0" err="1"/>
              <a:t>toulouse</a:t>
            </a:r>
            <a:r>
              <a:rPr lang="fr-FR" dirty="0"/>
              <a:t> on fabrique principalement des calculateurs , badge de voiture( </a:t>
            </a:r>
            <a:r>
              <a:rPr lang="fr-FR" dirty="0" err="1"/>
              <a:t>renault</a:t>
            </a:r>
            <a:r>
              <a:rPr lang="fr-FR" dirty="0"/>
              <a:t>) et capteur pression de pneu    on a également une partie prototype / petite série = </a:t>
            </a:r>
            <a:r>
              <a:rPr lang="fr-FR" dirty="0" err="1"/>
              <a:t>ferrari</a:t>
            </a:r>
            <a:r>
              <a:rPr lang="fr-FR" dirty="0"/>
              <a:t> </a:t>
            </a:r>
            <a:r>
              <a:rPr lang="fr-FR" dirty="0" err="1"/>
              <a:t>maserati</a:t>
            </a:r>
            <a:r>
              <a:rPr lang="fr-FR" dirty="0"/>
              <a:t> etc</a:t>
            </a:r>
          </a:p>
        </p:txBody>
      </p:sp>
      <p:sp>
        <p:nvSpPr>
          <p:cNvPr id="4" name="Espace réservé du numéro de diapositive 3">
            <a:extLst>
              <a:ext uri="{FF2B5EF4-FFF2-40B4-BE49-F238E27FC236}">
                <a16:creationId xmlns:a16="http://schemas.microsoft.com/office/drawing/2014/main" id="{D3E350A4-AD72-EBCA-0E8F-D8F412FD4448}"/>
              </a:ext>
            </a:extLst>
          </p:cNvPr>
          <p:cNvSpPr>
            <a:spLocks noGrp="1"/>
          </p:cNvSpPr>
          <p:nvPr>
            <p:ph type="sldNum" sz="quarter" idx="5"/>
          </p:nvPr>
        </p:nvSpPr>
        <p:spPr/>
        <p:txBody>
          <a:bodyPr/>
          <a:lstStyle/>
          <a:p>
            <a:fld id="{C7E15328-2FD5-4AB1-B846-CCAE8EA09498}" type="slidenum">
              <a:rPr lang="fr-FR" smtClean="0"/>
              <a:t>12</a:t>
            </a:fld>
            <a:endParaRPr lang="fr-FR"/>
          </a:p>
        </p:txBody>
      </p:sp>
    </p:spTree>
    <p:extLst>
      <p:ext uri="{BB962C8B-B14F-4D97-AF65-F5344CB8AC3E}">
        <p14:creationId xmlns:p14="http://schemas.microsoft.com/office/powerpoint/2010/main" val="271652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7C92-BEED-C839-080C-A7C11B410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348BEF-9CCF-311C-A59F-A20A04A9E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5AE1E1-9B6E-75B9-A715-5C2CC04771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Mon poste consiste à intervenir en usine au sein de l’équipe MES qui assure le support et la gestion des infrastructures informatiques de production, ainsi que le développement d’applications spécifiques aux besoins de la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Équipe support mais également travailler un peu avec l’équipe de dev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Je vais vous présenter les principale missions que j’ai pu effectué pendant ces deux 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p>
            <a:pPr>
              <a:buFont typeface="Arial" panose="020B0604020202020204" pitchFamily="34" charset="0"/>
              <a:buChar char="•"/>
            </a:pPr>
            <a:r>
              <a:rPr lang="fr-FR" dirty="0">
                <a:solidFill>
                  <a:schemeClr val="tx1"/>
                </a:solidFill>
                <a:effectLst/>
              </a:rPr>
              <a:t>Gestion des incidents de niveaux 1, 2 et 3.</a:t>
            </a:r>
          </a:p>
          <a:p>
            <a:pPr>
              <a:buFont typeface="Arial" panose="020B0604020202020204" pitchFamily="34" charset="0"/>
              <a:buChar char="•"/>
            </a:pPr>
            <a:r>
              <a:rPr lang="fr-FR" dirty="0">
                <a:solidFill>
                  <a:schemeClr val="tx1"/>
                </a:solidFill>
                <a:effectLst/>
              </a:rPr>
              <a:t>Mise en place de nouveaux modules sur les applications internes.</a:t>
            </a:r>
          </a:p>
          <a:p>
            <a:pPr>
              <a:buFont typeface="Arial" panose="020B0604020202020204" pitchFamily="34" charset="0"/>
              <a:buChar char="•"/>
            </a:pPr>
            <a:r>
              <a:rPr lang="fr-FR" dirty="0">
                <a:solidFill>
                  <a:schemeClr val="tx1"/>
                </a:solidFill>
                <a:effectLst/>
              </a:rPr>
              <a:t>Lead sur la segmentation des lignes de production de l’usine via </a:t>
            </a:r>
            <a:r>
              <a:rPr lang="fr-FR" dirty="0" err="1">
                <a:solidFill>
                  <a:schemeClr val="tx1"/>
                </a:solidFill>
                <a:effectLst/>
              </a:rPr>
              <a:t>VitalQIP</a:t>
            </a:r>
            <a:r>
              <a:rPr lang="fr-FR" dirty="0">
                <a:solidFill>
                  <a:schemeClr val="tx1"/>
                </a:solidFill>
                <a:effectLst/>
              </a:rPr>
              <a:t>.</a:t>
            </a:r>
          </a:p>
          <a:p>
            <a:pPr>
              <a:buFont typeface="Arial" panose="020B0604020202020204" pitchFamily="34" charset="0"/>
              <a:buChar char="•"/>
            </a:pPr>
            <a:r>
              <a:rPr lang="fr-FR" dirty="0">
                <a:solidFill>
                  <a:schemeClr val="tx1"/>
                </a:solidFill>
                <a:effectLst/>
              </a:rPr>
              <a:t>Suivi et résolution des incidents, ainsi que la gestion du parc informatique </a:t>
            </a:r>
            <a:r>
              <a:rPr lang="fr-FR" dirty="0">
                <a:solidFill>
                  <a:schemeClr val="tx1"/>
                </a:solidFill>
              </a:rPr>
              <a:t>via</a:t>
            </a:r>
            <a:r>
              <a:rPr lang="fr-FR" dirty="0">
                <a:solidFill>
                  <a:schemeClr val="tx1"/>
                </a:solidFill>
                <a:effectLst/>
              </a:rPr>
              <a:t> BMC.</a:t>
            </a:r>
          </a:p>
          <a:p>
            <a:pPr>
              <a:buFont typeface="Arial" panose="020B0604020202020204" pitchFamily="34" charset="0"/>
              <a:buChar char="•"/>
            </a:pPr>
            <a:r>
              <a:rPr lang="fr-FR" dirty="0">
                <a:solidFill>
                  <a:schemeClr val="tx1"/>
                </a:solidFill>
                <a:effectLst/>
              </a:rPr>
              <a:t>Maintenance des postes de production.</a:t>
            </a:r>
          </a:p>
          <a:p>
            <a:pPr>
              <a:buFont typeface="Arial" panose="020B0604020202020204" pitchFamily="34" charset="0"/>
              <a:buChar char="•"/>
            </a:pPr>
            <a:r>
              <a:rPr lang="fr-FR" dirty="0">
                <a:solidFill>
                  <a:schemeClr val="tx1"/>
                </a:solidFill>
                <a:effectLst/>
              </a:rPr>
              <a:t>Supervision du parc informatique via PRTG.</a:t>
            </a:r>
          </a:p>
          <a:p>
            <a:pPr>
              <a:buFont typeface="Arial" panose="020B0604020202020204" pitchFamily="34" charset="0"/>
              <a:buChar char="•"/>
            </a:pPr>
            <a:r>
              <a:rPr lang="fr-FR" dirty="0">
                <a:solidFill>
                  <a:schemeClr val="tx1"/>
                </a:solidFill>
                <a:effectLst/>
              </a:rPr>
              <a:t>Sauvegarde des postes via Acronis .</a:t>
            </a:r>
          </a:p>
          <a:p>
            <a:pPr>
              <a:buFont typeface="Arial" panose="020B0604020202020204" pitchFamily="34" charset="0"/>
              <a:buChar char="•"/>
            </a:pPr>
            <a:r>
              <a:rPr lang="fr-FR" dirty="0">
                <a:solidFill>
                  <a:schemeClr val="tx1"/>
                </a:solidFill>
                <a:effectLst/>
              </a:rPr>
              <a:t>Installation et configuration de nouveaux postes, et vérification des accès aux ressources autorisées.</a:t>
            </a:r>
          </a:p>
          <a:p>
            <a:pPr>
              <a:buFont typeface="Arial" panose="020B0604020202020204" pitchFamily="34" charset="0"/>
              <a:buChar char="•"/>
            </a:pPr>
            <a:r>
              <a:rPr lang="fr-FR" dirty="0">
                <a:solidFill>
                  <a:schemeClr val="tx1"/>
                </a:solidFill>
                <a:effectLst/>
              </a:rPr>
              <a:t>Gestion des pièces détachées via GLPI.</a:t>
            </a:r>
          </a:p>
          <a:p>
            <a:pPr>
              <a:buFont typeface="Arial" panose="020B0604020202020204" pitchFamily="34" charset="0"/>
              <a:buChar char="•"/>
            </a:pPr>
            <a:r>
              <a:rPr lang="fr-FR" dirty="0">
                <a:solidFill>
                  <a:schemeClr val="tx1"/>
                </a:solidFill>
                <a:effectLst/>
              </a:rPr>
              <a:t>Inventaire physique des postes de l'usine et déploiements des patchs de sécurité (KB).</a:t>
            </a:r>
          </a:p>
          <a:p>
            <a:pPr>
              <a:buFont typeface="Arial" panose="020B0604020202020204" pitchFamily="34" charset="0"/>
              <a:buChar char="•"/>
            </a:pPr>
            <a:r>
              <a:rPr lang="fr-FR" dirty="0">
                <a:solidFill>
                  <a:schemeClr val="tx1"/>
                </a:solidFill>
                <a:effectLst/>
              </a:rPr>
              <a:t>Mise en place de documentation technique sur un MediaWiki et Confluence.</a:t>
            </a:r>
          </a:p>
          <a:p>
            <a:endParaRPr lang="fr-FR" dirty="0"/>
          </a:p>
        </p:txBody>
      </p:sp>
      <p:sp>
        <p:nvSpPr>
          <p:cNvPr id="4" name="Espace réservé du numéro de diapositive 3">
            <a:extLst>
              <a:ext uri="{FF2B5EF4-FFF2-40B4-BE49-F238E27FC236}">
                <a16:creationId xmlns:a16="http://schemas.microsoft.com/office/drawing/2014/main" id="{DD7413DC-3049-0971-063F-505BEAF7B31F}"/>
              </a:ext>
            </a:extLst>
          </p:cNvPr>
          <p:cNvSpPr>
            <a:spLocks noGrp="1"/>
          </p:cNvSpPr>
          <p:nvPr>
            <p:ph type="sldNum" sz="quarter" idx="5"/>
          </p:nvPr>
        </p:nvSpPr>
        <p:spPr/>
        <p:txBody>
          <a:bodyPr/>
          <a:lstStyle/>
          <a:p>
            <a:fld id="{C7E15328-2FD5-4AB1-B846-CCAE8EA09498}" type="slidenum">
              <a:rPr lang="fr-FR" smtClean="0"/>
              <a:t>13</a:t>
            </a:fld>
            <a:endParaRPr lang="fr-FR"/>
          </a:p>
        </p:txBody>
      </p:sp>
    </p:spTree>
    <p:extLst>
      <p:ext uri="{BB962C8B-B14F-4D97-AF65-F5344CB8AC3E}">
        <p14:creationId xmlns:p14="http://schemas.microsoft.com/office/powerpoint/2010/main" val="351690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F393-5CE3-AA32-66EF-4751E05C1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5FBFE-24BB-DEDC-B1F2-A9BF729B57F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C6930E-D342-8C1B-BF42-227DDF463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mn-lt"/>
              </a:rPr>
              <a:t>Gestion des incidents de niveaux 1, 2 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mn-lt"/>
              </a:rPr>
              <a:t>Soit par téléphone ou avec une prise ne main a distance du poste en défaut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mn-lt"/>
              </a:rPr>
              <a:t>On demander des précisions sur le problème , on regarder ensuite si on constaté bien le problème puis on commencer l’analyse (problème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mn-lt"/>
              </a:rPr>
              <a:t> de connexion au réseau , a l’application , vérification des performances utiliser par le poste , recherche dans les logs etc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 (machines </a:t>
            </a:r>
            <a:r>
              <a:rPr lang="fr-FR" sz="1200" dirty="0" err="1">
                <a:effectLst/>
              </a:rPr>
              <a:t>Viscom</a:t>
            </a:r>
            <a:r>
              <a:rPr lang="fr-FR" sz="1200" dirty="0">
                <a:effectLst/>
              </a:rPr>
              <a:t> utilisées pour l'inspection 3D des PCB).</a:t>
            </a:r>
          </a:p>
          <a:p>
            <a:endParaRPr lang="fr-FR" dirty="0"/>
          </a:p>
        </p:txBody>
      </p:sp>
      <p:sp>
        <p:nvSpPr>
          <p:cNvPr id="4" name="Espace réservé du numéro de diapositive 3">
            <a:extLst>
              <a:ext uri="{FF2B5EF4-FFF2-40B4-BE49-F238E27FC236}">
                <a16:creationId xmlns:a16="http://schemas.microsoft.com/office/drawing/2014/main" id="{99D449DC-90F0-DC3C-18F5-C429CE0034B9}"/>
              </a:ext>
            </a:extLst>
          </p:cNvPr>
          <p:cNvSpPr>
            <a:spLocks noGrp="1"/>
          </p:cNvSpPr>
          <p:nvPr>
            <p:ph type="sldNum" sz="quarter" idx="5"/>
          </p:nvPr>
        </p:nvSpPr>
        <p:spPr/>
        <p:txBody>
          <a:bodyPr/>
          <a:lstStyle/>
          <a:p>
            <a:fld id="{C7E15328-2FD5-4AB1-B846-CCAE8EA09498}" type="slidenum">
              <a:rPr lang="fr-FR" smtClean="0"/>
              <a:t>14</a:t>
            </a:fld>
            <a:endParaRPr lang="fr-FR"/>
          </a:p>
        </p:txBody>
      </p:sp>
    </p:spTree>
    <p:extLst>
      <p:ext uri="{BB962C8B-B14F-4D97-AF65-F5344CB8AC3E}">
        <p14:creationId xmlns:p14="http://schemas.microsoft.com/office/powerpoint/2010/main" val="328418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9EA3-29DD-3E1E-D15B-2960154478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666261-7EDA-3CBB-3F1B-11047C4452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7D42-F8E0-F78F-E022-D5F94567EF48}"/>
              </a:ext>
            </a:extLst>
          </p:cNvPr>
          <p:cNvSpPr>
            <a:spLocks noGrp="1"/>
          </p:cNvSpPr>
          <p:nvPr>
            <p:ph type="body" idx="1"/>
          </p:nvPr>
        </p:nvSpPr>
        <p:spPr/>
        <p:txBody>
          <a:bodyPr/>
          <a:lstStyle/>
          <a:p>
            <a:r>
              <a:rPr lang="fr-FR" dirty="0">
                <a:effectLst/>
                <a:latin typeface="+mn-lt"/>
              </a:rPr>
              <a:t>Maintenance des postes de production.</a:t>
            </a:r>
            <a:endParaRPr lang="fr-FR" b="1" dirty="0"/>
          </a:p>
          <a:p>
            <a:r>
              <a:rPr lang="fr-FR" b="1" dirty="0" err="1"/>
              <a:t>Ivanti</a:t>
            </a:r>
            <a:r>
              <a:rPr lang="fr-FR" b="1" dirty="0"/>
              <a:t> </a:t>
            </a:r>
            <a:r>
              <a:rPr lang="fr-FR" b="1" dirty="0" err="1"/>
              <a:t>Neurons</a:t>
            </a:r>
            <a:r>
              <a:rPr lang="fr-FR" b="1" dirty="0"/>
              <a:t> for Patch Management</a:t>
            </a:r>
            <a:r>
              <a:rPr lang="fr-FR" dirty="0"/>
              <a:t>, qui permet de gérer et de déployer des correctifs (patchs KB) de manière automatisée et sécurisée.</a:t>
            </a:r>
          </a:p>
          <a:p>
            <a:endParaRPr lang="fr-FR" dirty="0"/>
          </a:p>
          <a:p>
            <a:r>
              <a:rPr lang="fr-FR" dirty="0"/>
              <a:t>Une interface centralisée pour surveiller l'état des correctifs sur tous les appareils.</a:t>
            </a:r>
          </a:p>
          <a:p>
            <a:endParaRPr lang="fr-FR" dirty="0"/>
          </a:p>
          <a:p>
            <a:r>
              <a:rPr lang="fr-FR" sz="1200" dirty="0" err="1"/>
              <a:t>Ivanti</a:t>
            </a:r>
            <a:r>
              <a:rPr lang="fr-FR" sz="1200" dirty="0"/>
              <a:t> permet de gérer et de déployer des correctifs (patchs) de manière automatisée et sécurisée.</a:t>
            </a:r>
          </a:p>
          <a:p>
            <a:r>
              <a:rPr lang="fr-FR" sz="1200" dirty="0">
                <a:effectLst/>
              </a:rPr>
              <a:t> </a:t>
            </a:r>
          </a:p>
          <a:p>
            <a:pPr>
              <a:buFont typeface="Arial" panose="020B0604020202020204" pitchFamily="34" charset="0"/>
              <a:buChar char="•"/>
            </a:pPr>
            <a:r>
              <a:rPr lang="fr-FR" sz="1200" dirty="0">
                <a:effectLst/>
              </a:rPr>
              <a:t> Suivi de l'application des patchs via </a:t>
            </a:r>
            <a:r>
              <a:rPr lang="fr-FR" sz="1200" dirty="0" err="1">
                <a:effectLst/>
              </a:rPr>
              <a:t>Ivanti</a:t>
            </a:r>
            <a:r>
              <a:rPr lang="fr-FR" sz="1200" dirty="0">
                <a:effectLst/>
              </a:rPr>
              <a:t> et participation aux réunions mensuelles sur le </a:t>
            </a:r>
            <a:r>
              <a:rPr lang="fr-FR" sz="1200" dirty="0" err="1">
                <a:effectLst/>
              </a:rPr>
              <a:t>patching</a:t>
            </a:r>
            <a:r>
              <a:rPr lang="fr-FR" sz="1200" dirty="0">
                <a:effectLst/>
              </a:rPr>
              <a:t> des machines de production.</a:t>
            </a:r>
          </a:p>
          <a:p>
            <a:endParaRPr lang="fr-FR" sz="1200" dirty="0">
              <a:effectLst/>
            </a:endParaRPr>
          </a:p>
          <a:p>
            <a:pPr>
              <a:buFont typeface="Arial" panose="020B0604020202020204" pitchFamily="34" charset="0"/>
              <a:buChar char="•"/>
            </a:pPr>
            <a:r>
              <a:rPr lang="fr-FR" sz="1200" dirty="0">
                <a:effectLst/>
              </a:rPr>
              <a:t> Tests matériels et remplacement des composants en cas de défaillance. Principalement les disques durs </a:t>
            </a:r>
          </a:p>
          <a:p>
            <a:endParaRPr lang="fr-FR" dirty="0"/>
          </a:p>
        </p:txBody>
      </p:sp>
      <p:sp>
        <p:nvSpPr>
          <p:cNvPr id="4" name="Espace réservé du numéro de diapositive 3">
            <a:extLst>
              <a:ext uri="{FF2B5EF4-FFF2-40B4-BE49-F238E27FC236}">
                <a16:creationId xmlns:a16="http://schemas.microsoft.com/office/drawing/2014/main" id="{6EC8D3D7-1A58-4B82-CCCE-B8D384BF392C}"/>
              </a:ext>
            </a:extLst>
          </p:cNvPr>
          <p:cNvSpPr>
            <a:spLocks noGrp="1"/>
          </p:cNvSpPr>
          <p:nvPr>
            <p:ph type="sldNum" sz="quarter" idx="5"/>
          </p:nvPr>
        </p:nvSpPr>
        <p:spPr/>
        <p:txBody>
          <a:bodyPr/>
          <a:lstStyle/>
          <a:p>
            <a:fld id="{C7E15328-2FD5-4AB1-B846-CCAE8EA09498}" type="slidenum">
              <a:rPr lang="fr-FR" smtClean="0"/>
              <a:t>15</a:t>
            </a:fld>
            <a:endParaRPr lang="fr-FR"/>
          </a:p>
        </p:txBody>
      </p:sp>
    </p:spTree>
    <p:extLst>
      <p:ext uri="{BB962C8B-B14F-4D97-AF65-F5344CB8AC3E}">
        <p14:creationId xmlns:p14="http://schemas.microsoft.com/office/powerpoint/2010/main" val="347508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3193-C12B-A0F6-1B7D-FDD35D02E9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1B9511-5EF9-2C0F-8F14-9AAB0BF0EF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D992C6-882D-B871-050A-CD04C49502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PRTG Network Monitor</a:t>
            </a:r>
            <a:r>
              <a:rPr lang="fr-FR" sz="1200" dirty="0"/>
              <a:t> est un logiciel de supervision réseau. Il permet de surveiller en temps réel l'ensemble de l'infrastructure informatique, y compris les systèmes, les appareils, le trafic réseau et les applications</a:t>
            </a:r>
          </a:p>
          <a:p>
            <a:endParaRPr lang="fr-FR" sz="1200" b="1" dirty="0"/>
          </a:p>
          <a:p>
            <a:pPr>
              <a:buFont typeface="Arial" panose="020B0604020202020204" pitchFamily="34" charset="0"/>
              <a:buChar char="•"/>
            </a:pPr>
            <a:r>
              <a:rPr lang="fr-FR" sz="1200" dirty="0">
                <a:effectLst/>
              </a:rPr>
              <a:t> Intégration des nouvelles lignes de production. Qui était intégrer ou déplace ou modifier </a:t>
            </a:r>
          </a:p>
          <a:p>
            <a:pPr>
              <a:buFont typeface="Arial" panose="020B0604020202020204" pitchFamily="34" charset="0"/>
              <a:buChar char="•"/>
            </a:pPr>
            <a:endParaRPr lang="fr-FR" sz="1200" dirty="0">
              <a:effectLst/>
            </a:endParaRPr>
          </a:p>
          <a:p>
            <a:pPr>
              <a:buFont typeface="Arial" panose="020B0604020202020204" pitchFamily="34" charset="0"/>
              <a:buChar char="•"/>
            </a:pPr>
            <a:r>
              <a:rPr lang="fr-FR" sz="1200" dirty="0">
                <a:effectLst/>
              </a:rPr>
              <a:t> Mise en place de sondes sur les postes et sélection des sondes en fonction de l'utilisation du poste (serveur de ligne, etc.).</a:t>
            </a:r>
          </a:p>
          <a:p>
            <a:r>
              <a:rPr lang="fr-FR" sz="1200" b="0" dirty="0" err="1"/>
              <a:t>Cpu</a:t>
            </a:r>
            <a:r>
              <a:rPr lang="fr-FR" sz="1200" b="0" dirty="0"/>
              <a:t> ram , certains services spécifiques et les dossiers d’archivage des images des postes de visions </a:t>
            </a:r>
          </a:p>
        </p:txBody>
      </p:sp>
      <p:sp>
        <p:nvSpPr>
          <p:cNvPr id="4" name="Espace réservé du numéro de diapositive 3">
            <a:extLst>
              <a:ext uri="{FF2B5EF4-FFF2-40B4-BE49-F238E27FC236}">
                <a16:creationId xmlns:a16="http://schemas.microsoft.com/office/drawing/2014/main" id="{1BC95046-404C-C21B-0212-9EB2474AFF25}"/>
              </a:ext>
            </a:extLst>
          </p:cNvPr>
          <p:cNvSpPr>
            <a:spLocks noGrp="1"/>
          </p:cNvSpPr>
          <p:nvPr>
            <p:ph type="sldNum" sz="quarter" idx="5"/>
          </p:nvPr>
        </p:nvSpPr>
        <p:spPr/>
        <p:txBody>
          <a:bodyPr/>
          <a:lstStyle/>
          <a:p>
            <a:fld id="{C7E15328-2FD5-4AB1-B846-CCAE8EA09498}" type="slidenum">
              <a:rPr lang="fr-FR" smtClean="0"/>
              <a:t>16</a:t>
            </a:fld>
            <a:endParaRPr lang="fr-FR"/>
          </a:p>
        </p:txBody>
      </p:sp>
    </p:spTree>
    <p:extLst>
      <p:ext uri="{BB962C8B-B14F-4D97-AF65-F5344CB8AC3E}">
        <p14:creationId xmlns:p14="http://schemas.microsoft.com/office/powerpoint/2010/main" val="139841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BDF0-7F74-0C91-0078-C1B4728258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6A5C2C-D01F-6AD5-2DD9-D2466B9758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7943C7-E5C7-E363-5DC1-8D1F11585E5F}"/>
              </a:ext>
            </a:extLst>
          </p:cNvPr>
          <p:cNvSpPr>
            <a:spLocks noGrp="1"/>
          </p:cNvSpPr>
          <p:nvPr>
            <p:ph type="body" idx="1"/>
          </p:nvPr>
        </p:nvSpPr>
        <p:spPr/>
        <p:txBody>
          <a:bodyPr/>
          <a:lstStyle/>
          <a:p>
            <a:r>
              <a:rPr lang="fr-FR" dirty="0"/>
              <a:t>Sauvegarde et la restauration rapide des données , on a une sauvegarde complète tous les mois , et un incrémentielle tous les jours . Conserver 3 complète et 31 incrémentielle </a:t>
            </a:r>
          </a:p>
          <a:p>
            <a:pPr marL="0" marR="0">
              <a:spcBef>
                <a:spcPts val="0"/>
              </a:spcBef>
              <a:spcAft>
                <a:spcPts val="0"/>
              </a:spcAft>
            </a:pPr>
            <a:r>
              <a:rPr lang="fr-FR" sz="1800" dirty="0">
                <a:effectLst/>
                <a:latin typeface="Calibri" panose="020F0502020204030204" pitchFamily="34" charset="0"/>
              </a:rPr>
              <a:t>Décloner des postes en cas de défaillance</a:t>
            </a:r>
          </a:p>
          <a:p>
            <a:pPr marL="0" marR="0">
              <a:spcBef>
                <a:spcPts val="0"/>
              </a:spcBef>
              <a:spcAft>
                <a:spcPts val="0"/>
              </a:spcAft>
            </a:pPr>
            <a:endParaRPr lang="fr-FR" sz="1800" dirty="0">
              <a:effectLst/>
              <a:latin typeface="Calibri" panose="020F0502020204030204" pitchFamily="34" charset="0"/>
            </a:endParaRPr>
          </a:p>
          <a:p>
            <a:pPr>
              <a:buClrTx/>
              <a:buFont typeface="Arial" panose="020B0604020202020204" pitchFamily="34" charset="0"/>
              <a:buChar char="•"/>
            </a:pPr>
            <a:r>
              <a:rPr lang="fr-FR" sz="1800" dirty="0">
                <a:effectLst/>
              </a:rPr>
              <a:t>Suivi des sauvegardes.</a:t>
            </a:r>
          </a:p>
          <a:p>
            <a:pPr>
              <a:buClrTx/>
              <a:buFont typeface="Arial" panose="020B0604020202020204" pitchFamily="34" charset="0"/>
              <a:buChar char="•"/>
            </a:pPr>
            <a:r>
              <a:rPr lang="fr-FR" sz="1800" dirty="0">
                <a:effectLst/>
              </a:rPr>
              <a:t>Ajout d'un poste de production à un plan de sauvegarde.</a:t>
            </a:r>
          </a:p>
          <a:p>
            <a:pPr>
              <a:buClrTx/>
              <a:buFont typeface="Arial" panose="020B0604020202020204" pitchFamily="34" charset="0"/>
              <a:buChar char="•"/>
            </a:pPr>
            <a:r>
              <a:rPr lang="fr-FR" sz="1800" dirty="0">
                <a:effectLst/>
              </a:rPr>
              <a:t>Mise en place d'une solution palliative pour la zone Prototype/petite série via des clones hors ligne, puis demande de mise en réseau des postes.</a:t>
            </a:r>
          </a:p>
          <a:p>
            <a:pPr marL="0" marR="0">
              <a:spcBef>
                <a:spcPts val="0"/>
              </a:spcBef>
              <a:spcAft>
                <a:spcPts val="0"/>
              </a:spcAft>
            </a:pPr>
            <a:endParaRPr lang="fr-FR" sz="1800" dirty="0">
              <a:effectLst/>
              <a:latin typeface="Calibri" panose="020F0502020204030204" pitchFamily="34" charset="0"/>
            </a:endParaRPr>
          </a:p>
          <a:p>
            <a:pPr marL="0" marR="0">
              <a:spcBef>
                <a:spcPts val="0"/>
              </a:spcBef>
              <a:spcAft>
                <a:spcPts val="0"/>
              </a:spcAft>
            </a:pPr>
            <a:r>
              <a:rPr lang="fr-FR" sz="1800" dirty="0">
                <a:effectLst/>
                <a:latin typeface="Calibri" panose="020F0502020204030204" pitchFamily="34" charset="0"/>
              </a:rPr>
              <a:t>Sauvegarde complète : </a:t>
            </a:r>
          </a:p>
          <a:p>
            <a:pPr marL="0" marR="0">
              <a:spcBef>
                <a:spcPts val="0"/>
              </a:spcBef>
              <a:spcAft>
                <a:spcPts val="0"/>
              </a:spcAft>
            </a:pPr>
            <a:r>
              <a:rPr lang="fr-FR" sz="1800" dirty="0">
                <a:effectLst/>
                <a:latin typeface="Calibri" panose="020F0502020204030204" pitchFamily="34" charset="0"/>
              </a:rPr>
              <a:t>Copie toutes les données à chaque sauvegarde.</a:t>
            </a:r>
          </a:p>
          <a:p>
            <a:pPr marL="0" marR="0">
              <a:spcBef>
                <a:spcPts val="0"/>
              </a:spcBef>
              <a:spcAft>
                <a:spcPts val="0"/>
              </a:spcAft>
            </a:pPr>
            <a:r>
              <a:rPr lang="fr-FR" sz="1800" dirty="0">
                <a:effectLst/>
                <a:latin typeface="Calibri" panose="020F0502020204030204" pitchFamily="34" charset="0"/>
              </a:rPr>
              <a:t>Facile à restaurer —  Lente et gourmande en espace.</a:t>
            </a:r>
          </a:p>
          <a:p>
            <a:pPr marL="0" marR="0">
              <a:spcBef>
                <a:spcPts val="0"/>
              </a:spcBef>
              <a:spcAft>
                <a:spcPts val="0"/>
              </a:spcAft>
            </a:pPr>
            <a:r>
              <a:rPr lang="fr-FR" sz="1800" dirty="0">
                <a:effectLst/>
                <a:latin typeface="Segoe UI Emoji" panose="020B0502040204020203" pitchFamily="34" charset="0"/>
              </a:rPr>
              <a:t> </a:t>
            </a:r>
          </a:p>
          <a:p>
            <a:pPr marL="0" marR="0">
              <a:spcBef>
                <a:spcPts val="0"/>
              </a:spcBef>
              <a:spcAft>
                <a:spcPts val="0"/>
              </a:spcAft>
            </a:pPr>
            <a:r>
              <a:rPr lang="fr-FR" sz="1800" dirty="0">
                <a:effectLst/>
                <a:latin typeface="Calibri" panose="020F0502020204030204" pitchFamily="34" charset="0"/>
              </a:rPr>
              <a:t>Sauvegarde incrémentielle :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Copie seulement les fichiers modifiés depuis la dernière sauvegarde (complète ou incrémentielle).</a:t>
            </a:r>
          </a:p>
          <a:p>
            <a:pPr marL="0" marR="0">
              <a:spcBef>
                <a:spcPts val="0"/>
              </a:spcBef>
              <a:spcAft>
                <a:spcPts val="0"/>
              </a:spcAft>
            </a:pPr>
            <a:r>
              <a:rPr lang="fr-FR" sz="1800" dirty="0">
                <a:effectLst/>
                <a:latin typeface="Calibri" panose="020F0502020204030204" pitchFamily="34" charset="0"/>
              </a:rPr>
              <a:t>Rapide —  Restauration plus lente.</a:t>
            </a:r>
          </a:p>
          <a:p>
            <a:pPr marL="0" marR="0">
              <a:spcBef>
                <a:spcPts val="0"/>
              </a:spcBef>
              <a:spcAft>
                <a:spcPts val="0"/>
              </a:spcAft>
            </a:pPr>
            <a:r>
              <a:rPr lang="fr-FR" sz="1800" dirty="0">
                <a:effectLst/>
                <a:latin typeface="Segoe UI Emoji" panose="020B0502040204020203" pitchFamily="34" charset="0"/>
              </a:rPr>
              <a:t> </a:t>
            </a:r>
          </a:p>
          <a:p>
            <a:pPr marL="0" marR="0">
              <a:spcBef>
                <a:spcPts val="0"/>
              </a:spcBef>
              <a:spcAft>
                <a:spcPts val="0"/>
              </a:spcAft>
            </a:pPr>
            <a:r>
              <a:rPr lang="fr-FR" sz="1800" dirty="0">
                <a:effectLst/>
                <a:latin typeface="Calibri" panose="020F0502020204030204" pitchFamily="34" charset="0"/>
              </a:rPr>
              <a:t>Sauvegarde différentielle</a:t>
            </a:r>
          </a:p>
          <a:p>
            <a:pPr marL="0" marR="0">
              <a:spcBef>
                <a:spcPts val="0"/>
              </a:spcBef>
              <a:spcAft>
                <a:spcPts val="0"/>
              </a:spcAft>
            </a:pPr>
            <a:r>
              <a:rPr lang="fr-FR" sz="1800" dirty="0">
                <a:effectLst/>
                <a:latin typeface="Calibri" panose="020F0502020204030204" pitchFamily="34" charset="0"/>
              </a:rPr>
              <a:t>Copie les fichiers modifiés depuis la dernière complète uniquement.</a:t>
            </a:r>
          </a:p>
          <a:p>
            <a:pPr marL="0" marR="0">
              <a:spcBef>
                <a:spcPts val="0"/>
              </a:spcBef>
              <a:spcAft>
                <a:spcPts val="0"/>
              </a:spcAft>
            </a:pPr>
            <a:r>
              <a:rPr lang="fr-FR" sz="1800" dirty="0">
                <a:effectLst/>
                <a:latin typeface="Calibri" panose="020F0502020204030204" pitchFamily="34" charset="0"/>
              </a:rPr>
              <a:t>Restauration plus rapide qu'incrémentielle — Plus lourde avec le temps.</a:t>
            </a:r>
          </a:p>
        </p:txBody>
      </p:sp>
      <p:sp>
        <p:nvSpPr>
          <p:cNvPr id="4" name="Espace réservé du numéro de diapositive 3">
            <a:extLst>
              <a:ext uri="{FF2B5EF4-FFF2-40B4-BE49-F238E27FC236}">
                <a16:creationId xmlns:a16="http://schemas.microsoft.com/office/drawing/2014/main" id="{FDB3CD9C-8F3C-D32D-B253-1777E0E1A2FB}"/>
              </a:ext>
            </a:extLst>
          </p:cNvPr>
          <p:cNvSpPr>
            <a:spLocks noGrp="1"/>
          </p:cNvSpPr>
          <p:nvPr>
            <p:ph type="sldNum" sz="quarter" idx="5"/>
          </p:nvPr>
        </p:nvSpPr>
        <p:spPr/>
        <p:txBody>
          <a:bodyPr/>
          <a:lstStyle/>
          <a:p>
            <a:fld id="{C7E15328-2FD5-4AB1-B846-CCAE8EA09498}" type="slidenum">
              <a:rPr lang="fr-FR" smtClean="0"/>
              <a:t>17</a:t>
            </a:fld>
            <a:endParaRPr lang="fr-FR"/>
          </a:p>
        </p:txBody>
      </p:sp>
    </p:spTree>
    <p:extLst>
      <p:ext uri="{BB962C8B-B14F-4D97-AF65-F5344CB8AC3E}">
        <p14:creationId xmlns:p14="http://schemas.microsoft.com/office/powerpoint/2010/main" val="4196968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9294-7D0E-BE57-65AA-B08D3A7309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9ECA57-E235-CCB7-E9FB-C1B66D41E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8D0D15-E6C0-A0E7-039F-6BECC2F479E0}"/>
              </a:ext>
            </a:extLst>
          </p:cNvPr>
          <p:cNvSpPr>
            <a:spLocks noGrp="1"/>
          </p:cNvSpPr>
          <p:nvPr>
            <p:ph type="body" idx="1"/>
          </p:nvPr>
        </p:nvSpPr>
        <p:spPr/>
        <p:txBody>
          <a:bodyPr/>
          <a:lstStyle/>
          <a:p>
            <a:r>
              <a:rPr lang="fr-FR" dirty="0"/>
              <a:t>BMC comme GLPI outils de </a:t>
            </a:r>
            <a:r>
              <a:rPr lang="fr-FR" dirty="0" err="1"/>
              <a:t>ticketing</a:t>
            </a:r>
            <a:r>
              <a:rPr lang="fr-FR" dirty="0"/>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Suivi des incidents via l'interface BMC et rapport des activités à la coordinatrice.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Key user sur la nouvelle interface en surcouche de BMC : tests, remontée des défauts et expression des besoins de l'équipe de support.</a:t>
            </a:r>
          </a:p>
          <a:p>
            <a:endParaRPr lang="fr-FR" dirty="0"/>
          </a:p>
          <a:p>
            <a:r>
              <a:rPr lang="fr-FR" dirty="0"/>
              <a:t>Key user partie gestion de parc – assets tracker</a:t>
            </a:r>
          </a:p>
          <a:p>
            <a:endParaRPr lang="fr-FR" dirty="0"/>
          </a:p>
          <a:p>
            <a:r>
              <a:rPr lang="fr-FR" dirty="0"/>
              <a:t>Parc informatique dire que c’est une application </a:t>
            </a:r>
          </a:p>
          <a:p>
            <a:endParaRPr lang="fr-FR" dirty="0"/>
          </a:p>
          <a:p>
            <a:r>
              <a:rPr lang="fr-FR" dirty="0"/>
              <a:t>Nous utilisons plusieurs applications dont les fonctionnalités se chevauchent, car nous devons répondre aux demandes d'utilisation spécifiques en fonction des décisions prises par le groupe. Par exemple, les informations issues de l'application de gestion du parc informatique doivent être migrées vers BMC. Par ailleurs, une surcouche développée en interne, nommée </a:t>
            </a:r>
            <a:r>
              <a:rPr lang="fr-FR" i="1" dirty="0"/>
              <a:t>Assets Tracker</a:t>
            </a:r>
            <a:r>
              <a:rPr lang="fr-FR" dirty="0"/>
              <a:t>, sera déployée afin de répondre à nos besoins spécifiques.</a:t>
            </a:r>
          </a:p>
        </p:txBody>
      </p:sp>
      <p:sp>
        <p:nvSpPr>
          <p:cNvPr id="4" name="Espace réservé du numéro de diapositive 3">
            <a:extLst>
              <a:ext uri="{FF2B5EF4-FFF2-40B4-BE49-F238E27FC236}">
                <a16:creationId xmlns:a16="http://schemas.microsoft.com/office/drawing/2014/main" id="{E9A6E0FA-525E-040C-5A10-FA0DE3A9AAD8}"/>
              </a:ext>
            </a:extLst>
          </p:cNvPr>
          <p:cNvSpPr>
            <a:spLocks noGrp="1"/>
          </p:cNvSpPr>
          <p:nvPr>
            <p:ph type="sldNum" sz="quarter" idx="5"/>
          </p:nvPr>
        </p:nvSpPr>
        <p:spPr/>
        <p:txBody>
          <a:bodyPr/>
          <a:lstStyle/>
          <a:p>
            <a:fld id="{C7E15328-2FD5-4AB1-B846-CCAE8EA09498}" type="slidenum">
              <a:rPr lang="fr-FR" smtClean="0"/>
              <a:t>18</a:t>
            </a:fld>
            <a:endParaRPr lang="fr-FR"/>
          </a:p>
        </p:txBody>
      </p:sp>
    </p:spTree>
    <p:extLst>
      <p:ext uri="{BB962C8B-B14F-4D97-AF65-F5344CB8AC3E}">
        <p14:creationId xmlns:p14="http://schemas.microsoft.com/office/powerpoint/2010/main" val="41123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1CDC-9D45-A8B1-0F6A-3AC3E4578F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D2686E-F2AE-BC23-7B49-176B38B79E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DA10FC-DD53-4BB4-C023-4C73E5476D8B}"/>
              </a:ext>
            </a:extLst>
          </p:cNvPr>
          <p:cNvSpPr>
            <a:spLocks noGrp="1"/>
          </p:cNvSpPr>
          <p:nvPr>
            <p:ph type="body" idx="1"/>
          </p:nvPr>
        </p:nvSpPr>
        <p:spPr/>
        <p:txBody>
          <a:bodyPr/>
          <a:lstStyle/>
          <a:p>
            <a:r>
              <a:rPr lang="fr-FR" b="1" dirty="0" err="1"/>
              <a:t>VitalQIP</a:t>
            </a:r>
            <a:r>
              <a:rPr lang="fr-FR" b="1" dirty="0"/>
              <a:t> : IP Address Management</a:t>
            </a:r>
            <a:r>
              <a:rPr lang="fr-FR" dirty="0"/>
              <a:t> (</a:t>
            </a:r>
            <a:r>
              <a:rPr lang="fr-FR" i="1" dirty="0"/>
              <a:t>Gestion des adresses IP)</a:t>
            </a:r>
          </a:p>
          <a:p>
            <a:pPr marL="0" indent="0">
              <a:buClrTx/>
              <a:buNone/>
            </a:pPr>
            <a:r>
              <a:rPr lang="fr-FR" sz="1200" dirty="0" err="1">
                <a:solidFill>
                  <a:schemeClr val="tx1"/>
                </a:solidFill>
              </a:rPr>
              <a:t>VitalQIP</a:t>
            </a:r>
            <a:r>
              <a:rPr lang="fr-FR" sz="1200" dirty="0">
                <a:solidFill>
                  <a:schemeClr val="tx1"/>
                </a:solidFill>
              </a:rPr>
              <a:t> est une solution de gestion des adresses IP (IPAM), ainsi que des services DNS et DHCP.</a:t>
            </a:r>
          </a:p>
          <a:p>
            <a:pPr marL="0" indent="0">
              <a:buClrTx/>
              <a:buNone/>
            </a:pPr>
            <a:endParaRPr lang="fr-FR" sz="1200" dirty="0">
              <a:solidFill>
                <a:schemeClr val="tx1"/>
              </a:solidFill>
              <a:effectLst/>
            </a:endParaRPr>
          </a:p>
          <a:p>
            <a:pPr>
              <a:buClrTx/>
              <a:buFont typeface="Arial" panose="020B0604020202020204" pitchFamily="34" charset="0"/>
              <a:buChar char="•"/>
            </a:pPr>
            <a:r>
              <a:rPr lang="fr-FR" sz="1200" dirty="0">
                <a:solidFill>
                  <a:schemeClr val="tx1"/>
                </a:solidFill>
                <a:effectLst/>
              </a:rPr>
              <a:t>Définition des besoins et communication avec le service réseaux. Demande de nouveaux vlan et demande de bascule des postes sur le nouveaux vlan coté </a:t>
            </a:r>
            <a:r>
              <a:rPr lang="fr-FR" sz="1200" dirty="0" err="1">
                <a:solidFill>
                  <a:schemeClr val="tx1"/>
                </a:solidFill>
                <a:effectLst/>
              </a:rPr>
              <a:t>swtich</a:t>
            </a:r>
            <a:endParaRPr lang="fr-FR" sz="1200" dirty="0">
              <a:solidFill>
                <a:schemeClr val="tx1"/>
              </a:solidFill>
              <a:effectLst/>
            </a:endParaRPr>
          </a:p>
          <a:p>
            <a:pPr>
              <a:buClrTx/>
              <a:buFont typeface="Arial" panose="020B0604020202020204" pitchFamily="34" charset="0"/>
              <a:buChar char="•"/>
            </a:pPr>
            <a:r>
              <a:rPr lang="fr-FR" sz="1200" dirty="0">
                <a:solidFill>
                  <a:schemeClr val="tx1"/>
                </a:solidFill>
                <a:effectLst/>
              </a:rPr>
              <a:t>Test </a:t>
            </a:r>
            <a:r>
              <a:rPr lang="fr-FR" sz="1200" dirty="0">
                <a:solidFill>
                  <a:schemeClr val="tx1"/>
                </a:solidFill>
              </a:rPr>
              <a:t>des </a:t>
            </a:r>
            <a:r>
              <a:rPr lang="fr-FR" sz="1200" dirty="0">
                <a:solidFill>
                  <a:schemeClr val="tx1"/>
                </a:solidFill>
                <a:effectLst/>
              </a:rPr>
              <a:t>accès aux services et aux serveurs. Redémarrage des postes vérifications de leur adresse </a:t>
            </a:r>
            <a:r>
              <a:rPr lang="fr-FR" sz="1200" dirty="0" err="1">
                <a:solidFill>
                  <a:schemeClr val="tx1"/>
                </a:solidFill>
                <a:effectLst/>
              </a:rPr>
              <a:t>ip</a:t>
            </a:r>
            <a:r>
              <a:rPr lang="fr-FR" sz="1200" dirty="0">
                <a:solidFill>
                  <a:schemeClr val="tx1"/>
                </a:solidFill>
                <a:effectLst/>
              </a:rPr>
              <a:t> et communication avec les 3 serveurs de prod nécessaire </a:t>
            </a:r>
          </a:p>
          <a:p>
            <a:pPr>
              <a:buClr>
                <a:schemeClr val="tx1"/>
              </a:buClr>
              <a:buFont typeface="Arial" panose="020B0604020202020204" pitchFamily="34" charset="0"/>
              <a:buChar char="•"/>
            </a:pPr>
            <a:r>
              <a:rPr lang="fr-FR" sz="1200" dirty="0">
                <a:solidFill>
                  <a:schemeClr val="tx1"/>
                </a:solidFill>
                <a:effectLst/>
              </a:rPr>
              <a:t>Échange avec l'administrateur réseau du support </a:t>
            </a:r>
            <a:r>
              <a:rPr lang="fr-FR" sz="1200" dirty="0">
                <a:solidFill>
                  <a:schemeClr val="tx1"/>
                </a:solidFill>
              </a:rPr>
              <a:t>pour</a:t>
            </a:r>
            <a:r>
              <a:rPr lang="fr-FR" sz="1200" dirty="0">
                <a:solidFill>
                  <a:schemeClr val="tx1"/>
                </a:solidFill>
                <a:effectLst/>
              </a:rPr>
              <a:t> définir les règles du pare-feu. Avec le compte rendu des flux envoyer par l’équipe sécurité </a:t>
            </a:r>
          </a:p>
          <a:p>
            <a:pPr>
              <a:buClrTx/>
              <a:buFont typeface="Arial" panose="020B0604020202020204" pitchFamily="34" charset="0"/>
              <a:buChar char="•"/>
            </a:pPr>
            <a:r>
              <a:rPr lang="fr-FR" sz="1200" dirty="0">
                <a:solidFill>
                  <a:schemeClr val="tx1"/>
                </a:solidFill>
                <a:effectLst/>
              </a:rPr>
              <a:t>Passation des consignes et mise en place d'une documentation.</a:t>
            </a:r>
          </a:p>
          <a:p>
            <a:endParaRPr lang="fr-FR" dirty="0">
              <a:solidFill>
                <a:schemeClr val="tx1"/>
              </a:solidFill>
              <a:effectLst/>
            </a:endParaRPr>
          </a:p>
          <a:p>
            <a:r>
              <a:rPr lang="fr-FR" dirty="0">
                <a:solidFill>
                  <a:schemeClr val="tx1"/>
                </a:solidFill>
                <a:effectLst/>
              </a:rPr>
              <a:t>pour le nouvel intervenant prenant le relais pendant mon absence</a:t>
            </a:r>
            <a:endParaRPr lang="fr-FR" dirty="0"/>
          </a:p>
        </p:txBody>
      </p:sp>
      <p:sp>
        <p:nvSpPr>
          <p:cNvPr id="4" name="Espace réservé du numéro de diapositive 3">
            <a:extLst>
              <a:ext uri="{FF2B5EF4-FFF2-40B4-BE49-F238E27FC236}">
                <a16:creationId xmlns:a16="http://schemas.microsoft.com/office/drawing/2014/main" id="{FE6B1D43-0580-9A73-1450-B78717AD203B}"/>
              </a:ext>
            </a:extLst>
          </p:cNvPr>
          <p:cNvSpPr>
            <a:spLocks noGrp="1"/>
          </p:cNvSpPr>
          <p:nvPr>
            <p:ph type="sldNum" sz="quarter" idx="5"/>
          </p:nvPr>
        </p:nvSpPr>
        <p:spPr/>
        <p:txBody>
          <a:bodyPr/>
          <a:lstStyle/>
          <a:p>
            <a:fld id="{C7E15328-2FD5-4AB1-B846-CCAE8EA09498}" type="slidenum">
              <a:rPr lang="fr-FR" smtClean="0"/>
              <a:t>19</a:t>
            </a:fld>
            <a:endParaRPr lang="fr-FR"/>
          </a:p>
        </p:txBody>
      </p:sp>
    </p:spTree>
    <p:extLst>
      <p:ext uri="{BB962C8B-B14F-4D97-AF65-F5344CB8AC3E}">
        <p14:creationId xmlns:p14="http://schemas.microsoft.com/office/powerpoint/2010/main" val="351237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aura une présentation générale de mon parcours </a:t>
            </a:r>
          </a:p>
          <a:p>
            <a:r>
              <a:rPr lang="fr-FR" dirty="0"/>
              <a:t>Je vais ensuite vous présenter rapidement les projets réalisés durant ma formation</a:t>
            </a:r>
          </a:p>
          <a:p>
            <a:r>
              <a:rPr lang="fr-FR" dirty="0"/>
              <a:t>Puis ceux que j’ai réalisé en entreprise </a:t>
            </a:r>
          </a:p>
          <a:p>
            <a:r>
              <a:rPr lang="fr-FR" dirty="0"/>
              <a:t>On verra ensuite les compétences que j’ai pu acquérir durant ces deux années grâce a ces différents projets </a:t>
            </a:r>
          </a:p>
          <a:p>
            <a:r>
              <a:rPr lang="fr-FR" dirty="0"/>
              <a:t>Et en conclusion je vous présenterai mes futurs projets </a:t>
            </a: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2</a:t>
            </a:fld>
            <a:endParaRPr lang="fr-FR" dirty="0"/>
          </a:p>
        </p:txBody>
      </p:sp>
    </p:spTree>
    <p:extLst>
      <p:ext uri="{BB962C8B-B14F-4D97-AF65-F5344CB8AC3E}">
        <p14:creationId xmlns:p14="http://schemas.microsoft.com/office/powerpoint/2010/main" val="67045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C1AF-268F-3F9A-AA39-AE24BA7942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127D6F-86EC-BCCE-425A-496F98788D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0C328C-E458-9E5F-8416-39D9AA58AE9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dirty="0">
                <a:ln>
                  <a:noFill/>
                </a:ln>
                <a:solidFill>
                  <a:schemeClr val="tx1"/>
                </a:solidFill>
                <a:effectLst/>
                <a:latin typeface="Arial" panose="020B0604020202020204" pitchFamily="34" charset="0"/>
              </a:rPr>
              <a:t> </a:t>
            </a:r>
            <a:r>
              <a:rPr kumimoji="0" lang="fr-FR" altLang="fr-FR" sz="1200" b="0" i="0" u="none" strike="noStrike" cap="none" normalizeH="0" baseline="0" dirty="0">
                <a:ln>
                  <a:noFill/>
                </a:ln>
                <a:solidFill>
                  <a:schemeClr val="tx1"/>
                </a:solidFill>
                <a:effectLst/>
              </a:rPr>
              <a:t>Mise au domaine d’un poste informatique puis configuration des applications</a:t>
            </a:r>
            <a:r>
              <a:rPr lang="fr-FR" altLang="fr-FR" sz="1200" dirty="0"/>
              <a:t>.</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Installation des cartes additionnelles selon le cahier des charges défini.</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Vérification des accès au réseau / services / montage et partage des ressources réseau.</a:t>
            </a:r>
            <a:endParaRPr kumimoji="0" lang="fr-FR" altLang="fr-FR" sz="1200" b="0" i="0" u="none" strike="noStrike" cap="none" normalizeH="0" baseline="0" dirty="0">
              <a:ln>
                <a:noFill/>
              </a:ln>
              <a:solidFill>
                <a:schemeClr val="tx1"/>
              </a:solidFill>
              <a:effectLst/>
              <a:latin typeface="Arial" panose="020B0604020202020204" pitchFamily="34" charset="0"/>
            </a:endParaRPr>
          </a:p>
          <a:p>
            <a:endParaRPr lang="fr-FR" dirty="0"/>
          </a:p>
        </p:txBody>
      </p:sp>
      <p:sp>
        <p:nvSpPr>
          <p:cNvPr id="4" name="Espace réservé du numéro de diapositive 3">
            <a:extLst>
              <a:ext uri="{FF2B5EF4-FFF2-40B4-BE49-F238E27FC236}">
                <a16:creationId xmlns:a16="http://schemas.microsoft.com/office/drawing/2014/main" id="{343B091F-A292-AF84-7E57-4D2492340E56}"/>
              </a:ext>
            </a:extLst>
          </p:cNvPr>
          <p:cNvSpPr>
            <a:spLocks noGrp="1"/>
          </p:cNvSpPr>
          <p:nvPr>
            <p:ph type="sldNum" sz="quarter" idx="5"/>
          </p:nvPr>
        </p:nvSpPr>
        <p:spPr/>
        <p:txBody>
          <a:bodyPr/>
          <a:lstStyle/>
          <a:p>
            <a:fld id="{C7E15328-2FD5-4AB1-B846-CCAE8EA09498}" type="slidenum">
              <a:rPr lang="fr-FR" smtClean="0"/>
              <a:t>20</a:t>
            </a:fld>
            <a:endParaRPr lang="fr-FR"/>
          </a:p>
        </p:txBody>
      </p:sp>
    </p:spTree>
    <p:extLst>
      <p:ext uri="{BB962C8B-B14F-4D97-AF65-F5344CB8AC3E}">
        <p14:creationId xmlns:p14="http://schemas.microsoft.com/office/powerpoint/2010/main" val="239047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375-82DD-2436-5C1A-CBFCB7AD4B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D93712-0199-2A7A-1164-FC5E14BE01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4000AC-7ACB-5B5D-B742-2B698DAC5EDE}"/>
              </a:ext>
            </a:extLst>
          </p:cNvPr>
          <p:cNvSpPr>
            <a:spLocks noGrp="1"/>
          </p:cNvSpPr>
          <p:nvPr>
            <p:ph type="body" idx="1"/>
          </p:nvPr>
        </p:nvSpPr>
        <p:spPr/>
        <p:txBody>
          <a:bodyPr/>
          <a:lstStyle/>
          <a:p>
            <a:r>
              <a:rPr lang="fr-FR" dirty="0" err="1"/>
              <a:t>Badboard</a:t>
            </a:r>
            <a:r>
              <a:rPr lang="fr-FR" dirty="0"/>
              <a:t> = gestion des cartes mauvaises</a:t>
            </a:r>
          </a:p>
          <a:p>
            <a:r>
              <a:rPr lang="fr-FR" dirty="0"/>
              <a:t> </a:t>
            </a:r>
          </a:p>
          <a:p>
            <a:r>
              <a:rPr lang="fr-FR" dirty="0"/>
              <a:t>Bip = </a:t>
            </a:r>
            <a:r>
              <a:rPr lang="fr-FR" dirty="0" err="1"/>
              <a:t>inventory</a:t>
            </a:r>
            <a:r>
              <a:rPr lang="fr-FR" dirty="0"/>
              <a:t> prob ( sonde) </a:t>
            </a:r>
          </a:p>
          <a:p>
            <a:endParaRPr lang="fr-FR" dirty="0"/>
          </a:p>
          <a:p>
            <a:pPr>
              <a:buClrTx/>
              <a:buFont typeface="Arial" panose="020B0604020202020204" pitchFamily="34" charset="0"/>
              <a:buChar char="•"/>
            </a:pPr>
            <a:r>
              <a:rPr lang="fr-FR" dirty="0">
                <a:solidFill>
                  <a:schemeClr val="tx1"/>
                </a:solidFill>
                <a:effectLst/>
              </a:rPr>
              <a:t>Déploiement du module sur le BICAM afin d'optimiser la gestion des rebuts (</a:t>
            </a:r>
            <a:r>
              <a:rPr lang="fr-FR" dirty="0" err="1">
                <a:solidFill>
                  <a:schemeClr val="tx1"/>
                </a:solidFill>
                <a:effectLst/>
              </a:rPr>
              <a:t>BadBoard</a:t>
            </a:r>
            <a:r>
              <a:rPr lang="fr-FR" dirty="0">
                <a:solidFill>
                  <a:schemeClr val="tx1"/>
                </a:solidFill>
                <a:effectLst/>
              </a:rPr>
              <a:t>). Des cartes électroniques mauvaises </a:t>
            </a:r>
          </a:p>
          <a:p>
            <a:pPr>
              <a:buClrTx/>
              <a:buFont typeface="Arial" panose="020B0604020202020204" pitchFamily="34" charset="0"/>
              <a:buChar char="•"/>
            </a:pPr>
            <a:r>
              <a:rPr lang="fr-FR" dirty="0">
                <a:solidFill>
                  <a:schemeClr val="tx1"/>
                </a:solidFill>
                <a:effectLst/>
              </a:rPr>
              <a:t>Déploiement d'une application de traçabilité permettant de gérer la durée de stockage de divers composants spéciaux tels que les pâtes à braser, les colles, etc. (BIP).</a:t>
            </a:r>
          </a:p>
          <a:p>
            <a:endParaRPr lang="fr-FR" dirty="0"/>
          </a:p>
          <a:p>
            <a:r>
              <a:rPr lang="fr-FR" dirty="0" err="1"/>
              <a:t>Plateforma</a:t>
            </a:r>
            <a:r>
              <a:rPr lang="fr-FR" dirty="0"/>
              <a:t> </a:t>
            </a:r>
            <a:r>
              <a:rPr lang="fr-FR" dirty="0" err="1"/>
              <a:t>generique</a:t>
            </a:r>
            <a:r>
              <a:rPr lang="fr-FR" dirty="0"/>
              <a:t> qui en fonction des dll assurera des fonctionnalités différentes suivant la ligne de production ou il se trouve  </a:t>
            </a:r>
          </a:p>
          <a:p>
            <a:endParaRPr lang="fr-FR" dirty="0"/>
          </a:p>
          <a:p>
            <a:r>
              <a:rPr lang="fr-FR" dirty="0" err="1"/>
              <a:t>Bicam</a:t>
            </a:r>
            <a:r>
              <a:rPr lang="fr-FR" dirty="0"/>
              <a:t> présence </a:t>
            </a:r>
            <a:r>
              <a:rPr lang="fr-FR" dirty="0" err="1"/>
              <a:t>framework</a:t>
            </a:r>
            <a:r>
              <a:rPr lang="fr-FR" dirty="0"/>
              <a:t> 4  , c </a:t>
            </a:r>
            <a:r>
              <a:rPr lang="fr-FR" dirty="0" err="1"/>
              <a:t>sharp</a:t>
            </a:r>
            <a:r>
              <a:rPr lang="fr-FR" dirty="0"/>
              <a:t> </a:t>
            </a:r>
          </a:p>
          <a:p>
            <a:endParaRPr lang="fr-FR" dirty="0"/>
          </a:p>
          <a:p>
            <a:r>
              <a:rPr lang="fr-FR" dirty="0"/>
              <a:t>Coté acquisition machine , page web  centralisé qui met à disposition  pour les opérateurs sur ligne </a:t>
            </a:r>
          </a:p>
          <a:p>
            <a:pPr>
              <a:buClrTx/>
              <a:buFont typeface="Arial" panose="020B0604020202020204" pitchFamily="34" charset="0"/>
              <a:buChar char="•"/>
            </a:pPr>
            <a:endParaRPr lang="fr-FR" dirty="0">
              <a:solidFill>
                <a:schemeClr val="tx1"/>
              </a:solidFill>
              <a:effectLst/>
            </a:endParaRPr>
          </a:p>
          <a:p>
            <a:pPr>
              <a:buClrTx/>
              <a:buFont typeface="Arial" panose="020B0604020202020204" pitchFamily="34" charset="0"/>
              <a:buChar char="•"/>
            </a:pPr>
            <a:r>
              <a:rPr lang="fr-FR" dirty="0">
                <a:solidFill>
                  <a:schemeClr val="tx1"/>
                </a:solidFill>
                <a:effectLst/>
              </a:rPr>
              <a:t>Déploiement du module sur le BICAM afin d'optimiser la gestion des rebuts (</a:t>
            </a:r>
            <a:r>
              <a:rPr lang="fr-FR" dirty="0" err="1">
                <a:solidFill>
                  <a:schemeClr val="tx1"/>
                </a:solidFill>
                <a:effectLst/>
              </a:rPr>
              <a:t>BadBoard</a:t>
            </a:r>
            <a:r>
              <a:rPr lang="fr-FR" dirty="0">
                <a:solidFill>
                  <a:schemeClr val="tx1"/>
                </a:solidFill>
                <a:effectLst/>
              </a:rPr>
              <a:t>). Des cartes électroniques mauvaises </a:t>
            </a:r>
          </a:p>
          <a:p>
            <a:pPr>
              <a:buClrTx/>
              <a:buFont typeface="Arial" panose="020B0604020202020204" pitchFamily="34" charset="0"/>
              <a:buChar char="•"/>
            </a:pPr>
            <a:r>
              <a:rPr lang="fr-FR" dirty="0">
                <a:solidFill>
                  <a:schemeClr val="tx1"/>
                </a:solidFill>
                <a:effectLst/>
              </a:rPr>
              <a:t>Déploiement d'une application de traçabilité permettant de gérer la durée de stockage de divers composants spéciaux tels que les pâtes à braser, les colles, etc. (BIP).</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E515CAA-2B5A-2BF0-361B-0EB24A31729D}"/>
              </a:ext>
            </a:extLst>
          </p:cNvPr>
          <p:cNvSpPr>
            <a:spLocks noGrp="1"/>
          </p:cNvSpPr>
          <p:nvPr>
            <p:ph type="sldNum" sz="quarter" idx="5"/>
          </p:nvPr>
        </p:nvSpPr>
        <p:spPr/>
        <p:txBody>
          <a:bodyPr/>
          <a:lstStyle/>
          <a:p>
            <a:fld id="{C7E15328-2FD5-4AB1-B846-CCAE8EA09498}" type="slidenum">
              <a:rPr lang="fr-FR" smtClean="0"/>
              <a:t>21</a:t>
            </a:fld>
            <a:endParaRPr lang="fr-FR"/>
          </a:p>
        </p:txBody>
      </p:sp>
    </p:spTree>
    <p:extLst>
      <p:ext uri="{BB962C8B-B14F-4D97-AF65-F5344CB8AC3E}">
        <p14:creationId xmlns:p14="http://schemas.microsoft.com/office/powerpoint/2010/main" val="246336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375-82DD-2436-5C1A-CBFCB7AD4B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D93712-0199-2A7A-1164-FC5E14BE01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4000AC-7ACB-5B5D-B742-2B698DAC5EDE}"/>
              </a:ext>
            </a:extLst>
          </p:cNvPr>
          <p:cNvSpPr>
            <a:spLocks noGrp="1"/>
          </p:cNvSpPr>
          <p:nvPr>
            <p:ph type="body" idx="1"/>
          </p:nvPr>
        </p:nvSpPr>
        <p:spPr/>
        <p:txBody>
          <a:bodyPr/>
          <a:lstStyle/>
          <a:p>
            <a:pPr>
              <a:buClrTx/>
              <a:buFont typeface="Arial" panose="020B0604020202020204" pitchFamily="34" charset="0"/>
              <a:buNone/>
            </a:pPr>
            <a:r>
              <a:rPr lang="fr-FR" sz="1200" dirty="0" err="1">
                <a:solidFill>
                  <a:schemeClr val="tx1"/>
                </a:solidFill>
                <a:effectLst/>
              </a:rPr>
              <a:t>Kwa</a:t>
            </a:r>
            <a:r>
              <a:rPr lang="fr-FR" sz="1200" dirty="0">
                <a:solidFill>
                  <a:schemeClr val="tx1"/>
                </a:solidFill>
                <a:effectLst/>
              </a:rPr>
              <a:t> = kit </a:t>
            </a:r>
            <a:r>
              <a:rPr lang="fr-FR" sz="1200" dirty="0" err="1">
                <a:solidFill>
                  <a:schemeClr val="tx1"/>
                </a:solidFill>
                <a:effectLst/>
              </a:rPr>
              <a:t>washing</a:t>
            </a:r>
            <a:r>
              <a:rPr lang="fr-FR" sz="1200" dirty="0">
                <a:solidFill>
                  <a:schemeClr val="tx1"/>
                </a:solidFill>
                <a:effectLst/>
              </a:rPr>
              <a:t> application , Application qui permet de contrôle le lavage des écrans de sérigraphie </a:t>
            </a:r>
          </a:p>
          <a:p>
            <a:pPr>
              <a:buClrTx/>
              <a:buFont typeface="Arial" panose="020B0604020202020204" pitchFamily="34" charset="0"/>
              <a:buNone/>
            </a:pPr>
            <a:endParaRPr lang="fr-FR" sz="1200" dirty="0">
              <a:solidFill>
                <a:schemeClr val="tx1"/>
              </a:solidFill>
              <a:effectLst/>
            </a:endParaRPr>
          </a:p>
          <a:p>
            <a:pPr>
              <a:buClrTx/>
              <a:buFont typeface="Arial" panose="020B0604020202020204" pitchFamily="34" charset="0"/>
              <a:buChar char="•"/>
            </a:pPr>
            <a:r>
              <a:rPr lang="fr-FR" sz="1200" dirty="0">
                <a:solidFill>
                  <a:schemeClr val="tx1"/>
                </a:solidFill>
                <a:effectLst/>
              </a:rPr>
              <a:t>Déploiement du module KWA sur l'application BICAM.</a:t>
            </a:r>
          </a:p>
          <a:p>
            <a:pPr>
              <a:buClrTx/>
              <a:buFont typeface="Arial" panose="020B0604020202020204" pitchFamily="34" charset="0"/>
              <a:buChar char="•"/>
            </a:pPr>
            <a:r>
              <a:rPr lang="fr-FR" sz="1200" dirty="0">
                <a:solidFill>
                  <a:schemeClr val="tx1"/>
                </a:solidFill>
                <a:effectLst/>
              </a:rPr>
              <a:t>Configuration et installation des contrôleurs </a:t>
            </a:r>
            <a:r>
              <a:rPr lang="fr-FR" sz="1200" dirty="0" err="1">
                <a:solidFill>
                  <a:schemeClr val="tx1"/>
                </a:solidFill>
              </a:rPr>
              <a:t>A</a:t>
            </a:r>
            <a:r>
              <a:rPr lang="fr-FR" sz="1200" dirty="0" err="1">
                <a:solidFill>
                  <a:schemeClr val="tx1"/>
                </a:solidFill>
                <a:effectLst/>
              </a:rPr>
              <a:t>ffibloc</a:t>
            </a:r>
            <a:r>
              <a:rPr lang="fr-FR" sz="1200" dirty="0">
                <a:solidFill>
                  <a:schemeClr val="tx1"/>
                </a:solidFill>
                <a:effectLst/>
              </a:rPr>
              <a:t> et des douchettes.</a:t>
            </a:r>
          </a:p>
          <a:p>
            <a:pPr>
              <a:buClrTx/>
              <a:buFont typeface="Arial" panose="020B0604020202020204" pitchFamily="34" charset="0"/>
              <a:buChar char="•"/>
            </a:pPr>
            <a:r>
              <a:rPr lang="fr-FR" sz="1200" dirty="0">
                <a:solidFill>
                  <a:schemeClr val="tx1"/>
                </a:solidFill>
                <a:effectLst/>
              </a:rPr>
              <a:t>Formation du personnel de ligne.</a:t>
            </a:r>
          </a:p>
          <a:p>
            <a:pPr>
              <a:buClrTx/>
              <a:buFont typeface="Arial" panose="020B0604020202020204" pitchFamily="34" charset="0"/>
              <a:buChar char="•"/>
            </a:pPr>
            <a:r>
              <a:rPr lang="fr-FR" sz="1200" dirty="0">
                <a:solidFill>
                  <a:schemeClr val="tx1"/>
                </a:solidFill>
                <a:effectLst/>
              </a:rPr>
              <a:t>Suivi des incidents. Avec des réunions avec le service qualité de l’usine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solidFill>
                  <a:srgbClr val="000000"/>
                </a:solidFill>
                <a:effectLst/>
                <a:latin typeface="Calibri" panose="020F0502020204030204" pitchFamily="34" charset="0"/>
              </a:rPr>
              <a:t>Afflibloc</a:t>
            </a:r>
            <a:r>
              <a:rPr lang="fr-FR" sz="1800" dirty="0">
                <a:solidFill>
                  <a:srgbClr val="000000"/>
                </a:solidFill>
                <a:effectLst/>
                <a:latin typeface="Calibri" panose="020F0502020204030204" pitchFamily="34" charset="0"/>
              </a:rPr>
              <a:t> -&gt; </a:t>
            </a:r>
            <a:r>
              <a:rPr lang="fr-FR" sz="1800" dirty="0" err="1">
                <a:solidFill>
                  <a:srgbClr val="000000"/>
                </a:solidFill>
                <a:effectLst/>
                <a:latin typeface="Calibri" panose="020F0502020204030204" pitchFamily="34" charset="0"/>
              </a:rPr>
              <a:t>controleur</a:t>
            </a:r>
            <a:r>
              <a:rPr lang="fr-FR" sz="1800" dirty="0">
                <a:solidFill>
                  <a:srgbClr val="000000"/>
                </a:solidFill>
                <a:effectLst/>
                <a:latin typeface="Calibri" panose="020F0502020204030204" pitchFamily="34" charset="0"/>
              </a:rPr>
              <a:t> avec un programme maison ( vieux devait disparaitre ) qui permet de faire remonter les informations de lecture de la douchette a un programme informatique ici le BICAM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Aptos" panose="020B0004020202020204" pitchFamily="34" charset="0"/>
              </a:rPr>
              <a:t>Cet équipement proposant deux interfaces </a:t>
            </a:r>
            <a:r>
              <a:rPr lang="fr-FR" sz="1800" dirty="0" err="1">
                <a:solidFill>
                  <a:srgbClr val="000000"/>
                </a:solidFill>
                <a:effectLst/>
                <a:latin typeface="Aptos" panose="020B0004020202020204" pitchFamily="34" charset="0"/>
                <a:hlinkClick r:id="rId3"/>
              </a:rPr>
              <a:t>TCPRaw</a:t>
            </a:r>
            <a:r>
              <a:rPr lang="fr-FR" sz="1800" dirty="0">
                <a:solidFill>
                  <a:srgbClr val="000000"/>
                </a:solidFill>
                <a:effectLst/>
                <a:latin typeface="Aptos" panose="020B0004020202020204" pitchFamily="34" charset="0"/>
              </a:rPr>
              <a:t> et une </a:t>
            </a:r>
            <a:r>
              <a:rPr lang="fr-FR" sz="1800" dirty="0" err="1">
                <a:solidFill>
                  <a:srgbClr val="000000"/>
                </a:solidFill>
                <a:effectLst/>
                <a:latin typeface="Aptos" panose="020B0004020202020204" pitchFamily="34" charset="0"/>
                <a:hlinkClick r:id="rId4"/>
              </a:rPr>
              <a:t>ModBus</a:t>
            </a:r>
            <a:r>
              <a:rPr lang="fr-FR" sz="1800" dirty="0">
                <a:solidFill>
                  <a:srgbClr val="000000"/>
                </a:solidFill>
                <a:effectLst/>
                <a:latin typeface="Aptos" panose="020B0004020202020204" pitchFamily="34" charset="0"/>
              </a:rPr>
              <a:t>. Afin de faciliter la déclaration il a été choisi de créer dans le </a:t>
            </a:r>
            <a:r>
              <a:rPr lang="fr-FR" sz="1800" dirty="0" err="1">
                <a:solidFill>
                  <a:srgbClr val="000000"/>
                </a:solidFill>
                <a:effectLst/>
                <a:latin typeface="Aptos" panose="020B0004020202020204" pitchFamily="34" charset="0"/>
                <a:hlinkClick r:id="rId5"/>
              </a:rPr>
              <a:t>BiCam</a:t>
            </a:r>
            <a:r>
              <a:rPr lang="fr-FR" sz="1800" dirty="0">
                <a:solidFill>
                  <a:srgbClr val="000000"/>
                </a:solidFill>
                <a:effectLst/>
                <a:latin typeface="Aptos" panose="020B0004020202020204" pitchFamily="34" charset="0"/>
              </a:rPr>
              <a:t> un module spécifique.</a:t>
            </a:r>
            <a:r>
              <a:rPr lang="fr-FR" sz="1800" dirty="0">
                <a:solidFill>
                  <a:srgbClr val="000000"/>
                </a:solidFill>
                <a:effectLst/>
                <a:latin typeface="Calibri" panose="020F0502020204030204" pitchFamily="34" charset="0"/>
              </a:rPr>
              <a:t> </a:t>
            </a:r>
            <a:r>
              <a:rPr lang="fr-FR" sz="1800" dirty="0">
                <a:solidFill>
                  <a:srgbClr val="000000"/>
                </a:solidFill>
                <a:effectLst/>
                <a:latin typeface="Aptos" panose="020B0004020202020204" pitchFamily="34" charset="0"/>
              </a:rPr>
              <a:t>L'équipement </a:t>
            </a:r>
            <a:r>
              <a:rPr lang="fr-FR" sz="1800" dirty="0" err="1">
                <a:solidFill>
                  <a:srgbClr val="000000"/>
                </a:solidFill>
                <a:effectLst/>
                <a:latin typeface="Aptos" panose="020B0004020202020204" pitchFamily="34" charset="0"/>
              </a:rPr>
              <a:t>TCPRaw</a:t>
            </a:r>
            <a:r>
              <a:rPr lang="fr-FR" sz="1800" dirty="0">
                <a:solidFill>
                  <a:srgbClr val="000000"/>
                </a:solidFill>
                <a:effectLst/>
                <a:latin typeface="Aptos" panose="020B0004020202020204" pitchFamily="34" charset="0"/>
              </a:rPr>
              <a:t> est dédié à la déclaration des connexions TCP/IP sur lesquels le </a:t>
            </a:r>
            <a:r>
              <a:rPr lang="fr-FR" sz="1800" dirty="0" err="1">
                <a:solidFill>
                  <a:srgbClr val="000000"/>
                </a:solidFill>
                <a:effectLst/>
                <a:latin typeface="Aptos" panose="020B0004020202020204" pitchFamily="34" charset="0"/>
                <a:hlinkClick r:id="rId5"/>
              </a:rPr>
              <a:t>BiCam</a:t>
            </a:r>
            <a:r>
              <a:rPr lang="fr-FR" sz="1800" dirty="0">
                <a:solidFill>
                  <a:srgbClr val="000000"/>
                </a:solidFill>
                <a:effectLst/>
                <a:latin typeface="Aptos" panose="020B0004020202020204" pitchFamily="34" charset="0"/>
              </a:rPr>
              <a:t> doit établir une connexion en tant que client ou créer un service afin de recevoir une ou plusieurs connexions provenant d'équipements. </a:t>
            </a:r>
            <a:r>
              <a:rPr lang="fr-FR" sz="1800">
                <a:solidFill>
                  <a:srgbClr val="000000"/>
                </a:solidFill>
                <a:effectLst/>
                <a:latin typeface="Aptos" panose="020B0004020202020204" pitchFamily="34" charset="0"/>
              </a:rPr>
              <a:t>Les interfaces pourront être ensuite utilisées par les différentes </a:t>
            </a:r>
            <a:r>
              <a:rPr lang="fr-FR" sz="1800">
                <a:solidFill>
                  <a:srgbClr val="000000"/>
                </a:solidFill>
                <a:effectLst/>
                <a:latin typeface="Aptos" panose="020B0004020202020204" pitchFamily="34" charset="0"/>
                <a:hlinkClick r:id="rId6"/>
              </a:rPr>
              <a:t>fonctions</a:t>
            </a:r>
            <a:r>
              <a:rPr lang="fr-FR" sz="1800">
                <a:solidFill>
                  <a:srgbClr val="000000"/>
                </a:solidFill>
                <a:effectLst/>
                <a:latin typeface="Aptos" panose="020B0004020202020204" pitchFamily="34" charset="0"/>
              </a:rPr>
              <a:t> qui interagiront alors avec les équipements. </a:t>
            </a:r>
            <a:endParaRPr lang="fr-FR">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effectLst/>
            </a:endParaRPr>
          </a:p>
          <a:p>
            <a:endParaRPr lang="fr-FR" dirty="0"/>
          </a:p>
          <a:p>
            <a:r>
              <a:rPr lang="fr-FR" dirty="0" err="1"/>
              <a:t>Plateforma</a:t>
            </a:r>
            <a:r>
              <a:rPr lang="fr-FR" dirty="0"/>
              <a:t> </a:t>
            </a:r>
            <a:r>
              <a:rPr lang="fr-FR" dirty="0" err="1"/>
              <a:t>generique</a:t>
            </a:r>
            <a:r>
              <a:rPr lang="fr-FR" dirty="0"/>
              <a:t> qui en fonction des dll assurera des fonctionnalités différentes </a:t>
            </a:r>
          </a:p>
          <a:p>
            <a:endParaRPr lang="fr-FR" dirty="0"/>
          </a:p>
          <a:p>
            <a:r>
              <a:rPr lang="fr-FR" dirty="0"/>
              <a:t>Bicam présence </a:t>
            </a:r>
            <a:r>
              <a:rPr lang="fr-FR" dirty="0" err="1"/>
              <a:t>framework</a:t>
            </a:r>
            <a:r>
              <a:rPr lang="fr-FR" dirty="0"/>
              <a:t> 4  , c </a:t>
            </a:r>
            <a:r>
              <a:rPr lang="fr-FR" dirty="0" err="1"/>
              <a:t>sharp</a:t>
            </a:r>
            <a:r>
              <a:rPr lang="fr-FR" dirty="0"/>
              <a:t> </a:t>
            </a:r>
          </a:p>
          <a:p>
            <a:endParaRPr lang="fr-FR" dirty="0"/>
          </a:p>
          <a:p>
            <a:r>
              <a:rPr lang="fr-FR" dirty="0"/>
              <a:t>Coté acquisition machine , page web  centralisé qui met à disposition  pour les opérateurs sur ligne </a:t>
            </a:r>
          </a:p>
        </p:txBody>
      </p:sp>
      <p:sp>
        <p:nvSpPr>
          <p:cNvPr id="4" name="Espace réservé du numéro de diapositive 3">
            <a:extLst>
              <a:ext uri="{FF2B5EF4-FFF2-40B4-BE49-F238E27FC236}">
                <a16:creationId xmlns:a16="http://schemas.microsoft.com/office/drawing/2014/main" id="{9E515CAA-2B5A-2BF0-361B-0EB24A31729D}"/>
              </a:ext>
            </a:extLst>
          </p:cNvPr>
          <p:cNvSpPr>
            <a:spLocks noGrp="1"/>
          </p:cNvSpPr>
          <p:nvPr>
            <p:ph type="sldNum" sz="quarter" idx="5"/>
          </p:nvPr>
        </p:nvSpPr>
        <p:spPr/>
        <p:txBody>
          <a:bodyPr/>
          <a:lstStyle/>
          <a:p>
            <a:fld id="{C7E15328-2FD5-4AB1-B846-CCAE8EA09498}" type="slidenum">
              <a:rPr lang="fr-FR" smtClean="0"/>
              <a:t>22</a:t>
            </a:fld>
            <a:endParaRPr lang="fr-FR"/>
          </a:p>
        </p:txBody>
      </p:sp>
    </p:spTree>
    <p:extLst>
      <p:ext uri="{BB962C8B-B14F-4D97-AF65-F5344CB8AC3E}">
        <p14:creationId xmlns:p14="http://schemas.microsoft.com/office/powerpoint/2010/main" val="110537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DA77-F2A5-FA63-D4D9-7AF0B9AF6A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40592C-8D41-35D4-E492-B29B41A0AF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F204E6-2CC2-BA91-BC0E-5214DA41A17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Inventaire physique des postes et</a:t>
            </a:r>
            <a:r>
              <a:rPr kumimoji="0" lang="fr-FR" altLang="fr-FR" sz="1200" b="0" i="0" u="none" strike="noStrike" cap="none" normalizeH="0" dirty="0">
                <a:ln>
                  <a:noFill/>
                </a:ln>
                <a:solidFill>
                  <a:schemeClr val="tx1"/>
                </a:solidFill>
                <a:effectLst/>
              </a:rPr>
              <a:t> </a:t>
            </a:r>
            <a:r>
              <a:rPr kumimoji="0" lang="fr-FR" altLang="fr-FR" sz="1200" b="0" i="0" u="none" strike="noStrike" cap="none" normalizeH="0" baseline="0" dirty="0">
                <a:ln>
                  <a:noFill/>
                </a:ln>
                <a:solidFill>
                  <a:schemeClr val="tx1"/>
                </a:solidFill>
                <a:effectLst/>
              </a:rPr>
              <a:t>plan numéroté pour chaque poste en zone Prototype/petite série.</a:t>
            </a:r>
            <a:endParaRPr lang="fr-FR" altLang="fr-FR" sz="12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Application des patchs KB via </a:t>
            </a:r>
            <a:r>
              <a:rPr kumimoji="0" lang="fr-FR" altLang="fr-FR" sz="1200" b="0" i="0" u="none" strike="noStrike" cap="none" normalizeH="0" baseline="0" dirty="0" err="1">
                <a:ln>
                  <a:noFill/>
                </a:ln>
                <a:solidFill>
                  <a:schemeClr val="tx1"/>
                </a:solidFill>
                <a:effectLst/>
              </a:rPr>
              <a:t>Ivanti</a:t>
            </a:r>
            <a:r>
              <a:rPr kumimoji="0" lang="fr-FR" altLang="fr-FR" sz="1200" b="0" i="0" u="none" strike="noStrike" cap="none" normalizeH="0" baseline="0" dirty="0">
                <a:ln>
                  <a:noFill/>
                </a:ln>
                <a:solidFill>
                  <a:schemeClr val="tx1"/>
                </a:solidFill>
                <a:effectLst/>
              </a:rPr>
              <a:t>, à l'exception des postes testeurs.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Suite à l'inventaire, nettoyage physique du parc informatique en triant les salles info, et mise à jour de </a:t>
            </a:r>
            <a:r>
              <a:rPr kumimoji="0" lang="fr-FR" altLang="fr-FR" sz="1200" b="0" i="0" u="none" strike="noStrike" cap="none" normalizeH="0" baseline="0" dirty="0" err="1">
                <a:ln>
                  <a:noFill/>
                </a:ln>
                <a:solidFill>
                  <a:schemeClr val="tx1"/>
                </a:solidFill>
                <a:effectLst/>
              </a:rPr>
              <a:t>VitalQIP</a:t>
            </a:r>
            <a:r>
              <a:rPr kumimoji="0" lang="fr-FR" altLang="fr-FR" sz="1200" b="0" i="0" u="none" strike="noStrike" cap="none" normalizeH="0" baseline="0" dirty="0">
                <a:ln>
                  <a:noFill/>
                </a:ln>
                <a:solidFill>
                  <a:schemeClr val="tx1"/>
                </a:solidFill>
                <a:effectLst/>
              </a:rPr>
              <a:t>.</a:t>
            </a:r>
          </a:p>
          <a:p>
            <a:endParaRPr lang="fr-FR" b="1" dirty="0"/>
          </a:p>
          <a:p>
            <a:r>
              <a:rPr lang="fr-FR" b="1" dirty="0" err="1"/>
              <a:t>Ivanti</a:t>
            </a:r>
            <a:r>
              <a:rPr lang="fr-FR" b="1" dirty="0"/>
              <a:t> </a:t>
            </a:r>
            <a:r>
              <a:rPr lang="fr-FR" b="1" dirty="0" err="1"/>
              <a:t>Neurons</a:t>
            </a:r>
            <a:r>
              <a:rPr lang="fr-FR" b="1" dirty="0"/>
              <a:t> for Patch Management</a:t>
            </a:r>
            <a:r>
              <a:rPr lang="fr-FR" dirty="0"/>
              <a:t>, qui permet de gérer et de déployer des correctifs (patches) de manière automatisée et sécurisée.</a:t>
            </a:r>
          </a:p>
          <a:p>
            <a:r>
              <a:rPr lang="fr-FR" dirty="0"/>
              <a:t>Une interface centralisée pour surveiller l'état des correctifs sur tous les appareils.</a:t>
            </a:r>
          </a:p>
          <a:p>
            <a:endParaRPr lang="fr-FR" dirty="0"/>
          </a:p>
          <a:p>
            <a:r>
              <a:rPr lang="fr-FR" dirty="0">
                <a:effectLst/>
                <a:latin typeface="+mn-lt"/>
              </a:rPr>
              <a:t>passage des patchs de sécurité (KB)</a:t>
            </a:r>
            <a:endParaRPr lang="fr-FR" dirty="0"/>
          </a:p>
        </p:txBody>
      </p:sp>
      <p:sp>
        <p:nvSpPr>
          <p:cNvPr id="4" name="Espace réservé du numéro de diapositive 3">
            <a:extLst>
              <a:ext uri="{FF2B5EF4-FFF2-40B4-BE49-F238E27FC236}">
                <a16:creationId xmlns:a16="http://schemas.microsoft.com/office/drawing/2014/main" id="{4CA9E72A-045B-F35F-3086-A7E7042B62CD}"/>
              </a:ext>
            </a:extLst>
          </p:cNvPr>
          <p:cNvSpPr>
            <a:spLocks noGrp="1"/>
          </p:cNvSpPr>
          <p:nvPr>
            <p:ph type="sldNum" sz="quarter" idx="5"/>
          </p:nvPr>
        </p:nvSpPr>
        <p:spPr/>
        <p:txBody>
          <a:bodyPr/>
          <a:lstStyle/>
          <a:p>
            <a:fld id="{C7E15328-2FD5-4AB1-B846-CCAE8EA09498}" type="slidenum">
              <a:rPr lang="fr-FR" smtClean="0"/>
              <a:t>23</a:t>
            </a:fld>
            <a:endParaRPr lang="fr-FR"/>
          </a:p>
        </p:txBody>
      </p:sp>
    </p:spTree>
    <p:extLst>
      <p:ext uri="{BB962C8B-B14F-4D97-AF65-F5344CB8AC3E}">
        <p14:creationId xmlns:p14="http://schemas.microsoft.com/office/powerpoint/2010/main" val="114460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27F8-286B-F660-A848-F92419C888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7F946-0851-ECA1-2478-1395BCE622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13DA95-8484-CCFE-A019-9C84AB9B382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rPr>
              <a:t> Rédaction initiale sur un </a:t>
            </a:r>
            <a:r>
              <a:rPr lang="fr-FR" sz="1200" dirty="0" err="1">
                <a:effectLst/>
                <a:latin typeface="+mn-lt"/>
              </a:rPr>
              <a:t>Mediawiki</a:t>
            </a:r>
            <a:r>
              <a:rPr kumimoji="0" lang="fr-FR" altLang="fr-FR" sz="1200" b="0" i="0" u="none" strike="noStrike" cap="none" normalizeH="0" baseline="0" dirty="0">
                <a:ln>
                  <a:noFill/>
                </a:ln>
                <a:solidFill>
                  <a:schemeClr val="tx1"/>
                </a:solidFill>
                <a:effectLst/>
              </a:rPr>
              <a:t> interne et contribution à la migration des contenus vers Confluence.</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200" dirty="0"/>
          </a:p>
          <a:p>
            <a:pPr defTabSz="914400" eaLnBrk="0" fontAlgn="base" hangingPunct="0">
              <a:spcBef>
                <a:spcPct val="0"/>
              </a:spcBef>
              <a:spcAft>
                <a:spcPct val="0"/>
              </a:spcAft>
            </a:pPr>
            <a:r>
              <a:rPr lang="fr-FR" sz="1200" dirty="0"/>
              <a:t>Confluence est une plateforme qui permet aux équipes de créer, partager et organiser des documents, des projets et des connaissances au sein d'un espace de travail centralisé.</a:t>
            </a:r>
          </a:p>
          <a:p>
            <a:endParaRPr lang="fr-FR" dirty="0"/>
          </a:p>
          <a:p>
            <a:r>
              <a:rPr lang="fr-FR" dirty="0" err="1"/>
              <a:t>Platfome</a:t>
            </a:r>
            <a:r>
              <a:rPr lang="fr-FR" dirty="0"/>
              <a:t> qui permet aux équipes de créer, partager et organiser des documents, des projets et des connaissances au sein d'un espace de travail centralisé</a:t>
            </a:r>
          </a:p>
          <a:p>
            <a:r>
              <a:rPr lang="fr-FR" dirty="0"/>
              <a:t>Couplé chez nous avec </a:t>
            </a:r>
            <a:r>
              <a:rPr lang="fr-FR" dirty="0" err="1"/>
              <a:t>jira</a:t>
            </a:r>
            <a:r>
              <a:rPr lang="fr-FR" dirty="0"/>
              <a:t> pour la gestion des tickets des devs il sera a l’avenir compatible avec </a:t>
            </a:r>
            <a:r>
              <a:rPr lang="fr-FR" dirty="0" err="1"/>
              <a:t>bmc</a:t>
            </a:r>
            <a:r>
              <a:rPr lang="fr-FR" dirty="0"/>
              <a:t> </a:t>
            </a:r>
          </a:p>
        </p:txBody>
      </p:sp>
      <p:sp>
        <p:nvSpPr>
          <p:cNvPr id="4" name="Espace réservé du numéro de diapositive 3">
            <a:extLst>
              <a:ext uri="{FF2B5EF4-FFF2-40B4-BE49-F238E27FC236}">
                <a16:creationId xmlns:a16="http://schemas.microsoft.com/office/drawing/2014/main" id="{9D480CD9-7E26-D89A-56D9-987F5F722364}"/>
              </a:ext>
            </a:extLst>
          </p:cNvPr>
          <p:cNvSpPr>
            <a:spLocks noGrp="1"/>
          </p:cNvSpPr>
          <p:nvPr>
            <p:ph type="sldNum" sz="quarter" idx="5"/>
          </p:nvPr>
        </p:nvSpPr>
        <p:spPr/>
        <p:txBody>
          <a:bodyPr/>
          <a:lstStyle/>
          <a:p>
            <a:fld id="{C7E15328-2FD5-4AB1-B846-CCAE8EA09498}" type="slidenum">
              <a:rPr lang="fr-FR" smtClean="0"/>
              <a:t>24</a:t>
            </a:fld>
            <a:endParaRPr lang="fr-FR"/>
          </a:p>
        </p:txBody>
      </p:sp>
    </p:spTree>
    <p:extLst>
      <p:ext uri="{BB962C8B-B14F-4D97-AF65-F5344CB8AC3E}">
        <p14:creationId xmlns:p14="http://schemas.microsoft.com/office/powerpoint/2010/main" val="187614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66709-CD67-1820-1695-CACB60526F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F27BE5-B73C-A24C-F6AF-A2950F5347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1A4A55-5483-7768-5DB9-012B83D2637B}"/>
              </a:ext>
            </a:extLst>
          </p:cNvPr>
          <p:cNvSpPr>
            <a:spLocks noGrp="1"/>
          </p:cNvSpPr>
          <p:nvPr>
            <p:ph type="body" idx="1"/>
          </p:nvPr>
        </p:nvSpPr>
        <p:spPr/>
        <p:txBody>
          <a:bodyPr/>
          <a:lstStyle/>
          <a:p>
            <a:r>
              <a:rPr lang="fr-FR" dirty="0"/>
              <a:t>Je vais vous présenter les différentes compétences acquises durant ces deux années de formation</a:t>
            </a:r>
          </a:p>
          <a:p>
            <a:r>
              <a:rPr lang="fr-FR" dirty="0"/>
              <a:t>réalisée en cours lors de la création de mon futur site qui héberge actuellement mon portfolio qui respectant les normes SEO  , création logo pour mon entreprise et mise a jour cv </a:t>
            </a:r>
            <a:r>
              <a:rPr lang="fr-FR" dirty="0" err="1"/>
              <a:t>linkded</a:t>
            </a:r>
            <a:endParaRPr lang="fr-FR" dirty="0"/>
          </a:p>
          <a:p>
            <a:r>
              <a:rPr lang="fr-FR" dirty="0"/>
              <a:t>INPI nom disponible</a:t>
            </a:r>
          </a:p>
          <a:p>
            <a:r>
              <a:rPr lang="fr-FR" dirty="0"/>
              <a:t>l'agence française de cybersécurité (ANSSI)</a:t>
            </a:r>
          </a:p>
        </p:txBody>
      </p:sp>
      <p:sp>
        <p:nvSpPr>
          <p:cNvPr id="4" name="Espace réservé du numéro de diapositive 3">
            <a:extLst>
              <a:ext uri="{FF2B5EF4-FFF2-40B4-BE49-F238E27FC236}">
                <a16:creationId xmlns:a16="http://schemas.microsoft.com/office/drawing/2014/main" id="{D5BA969B-DBF1-F62D-ED77-148F8FCAD374}"/>
              </a:ext>
            </a:extLst>
          </p:cNvPr>
          <p:cNvSpPr>
            <a:spLocks noGrp="1"/>
          </p:cNvSpPr>
          <p:nvPr>
            <p:ph type="sldNum" sz="quarter" idx="5"/>
          </p:nvPr>
        </p:nvSpPr>
        <p:spPr/>
        <p:txBody>
          <a:bodyPr/>
          <a:lstStyle/>
          <a:p>
            <a:fld id="{C7E15328-2FD5-4AB1-B846-CCAE8EA09498}" type="slidenum">
              <a:rPr lang="fr-FR" smtClean="0"/>
              <a:t>25</a:t>
            </a:fld>
            <a:endParaRPr lang="fr-FR"/>
          </a:p>
        </p:txBody>
      </p:sp>
    </p:spTree>
    <p:extLst>
      <p:ext uri="{BB962C8B-B14F-4D97-AF65-F5344CB8AC3E}">
        <p14:creationId xmlns:p14="http://schemas.microsoft.com/office/powerpoint/2010/main" val="358743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A7FE-18D4-EF13-6514-A12C70ED8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CEFEB-CCFF-CF39-62D5-F668DBE308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7CEA05-8237-E1AE-CF2D-304F2798CBD8}"/>
              </a:ext>
            </a:extLst>
          </p:cNvPr>
          <p:cNvSpPr>
            <a:spLocks noGrp="1"/>
          </p:cNvSpPr>
          <p:nvPr>
            <p:ph type="body" idx="1"/>
          </p:nvPr>
        </p:nvSpPr>
        <p:spPr/>
        <p:txBody>
          <a:bodyPr/>
          <a:lstStyle/>
          <a:p>
            <a:pPr marL="342900" marR="0">
              <a:buNone/>
            </a:pPr>
            <a:r>
              <a:rPr lang="fr-FR" sz="1800" dirty="0">
                <a:effectLst/>
                <a:latin typeface="Calibri" panose="020F0502020204030204" pitchFamily="34" charset="0"/>
              </a:rPr>
              <a:t>Mon rôle sera d’analyser les besoins des entreprises, d’identifier les améliorations possibles et de proposer des solutions adaptées. J’assurerai la mise en place des infrastructures, leur sécurisation et l’optimisation des performances.</a:t>
            </a:r>
          </a:p>
          <a:p>
            <a:pPr rtl="0" fontAlgn="ctr">
              <a:buFont typeface="Arial" panose="020B0604020202020204" pitchFamily="34" charset="0"/>
              <a:buNone/>
            </a:pPr>
            <a:r>
              <a:rPr lang="fr-FR" sz="1800" dirty="0">
                <a:effectLst/>
                <a:latin typeface="Calibri" panose="020F0502020204030204" pitchFamily="34" charset="0"/>
              </a:rPr>
              <a:t>Enfin, je veillerai au suivi des projets et à la formation des équipes pour garantir une transition efficace et durable.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INPI nom disponible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Bachelor</a:t>
            </a:r>
            <a:r>
              <a:rPr lang="fr-FR" dirty="0"/>
              <a:t> </a:t>
            </a:r>
            <a:r>
              <a:rPr lang="fr-FR" b="1" dirty="0"/>
              <a:t>Infrastructure &amp; Réseau a l’école </a:t>
            </a:r>
            <a:r>
              <a:rPr lang="fr-FR" b="1" dirty="0" err="1"/>
              <a:t>ynov</a:t>
            </a:r>
            <a:r>
              <a:rPr lang="fr-FR"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t>mastere</a:t>
            </a:r>
            <a:r>
              <a:rPr lang="fr-FR" b="1" dirty="0"/>
              <a:t> Expert cloud, sécurité &amp;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Thm</a:t>
            </a:r>
            <a:r>
              <a:rPr lang="fr-FR" dirty="0"/>
              <a:t>  = transport hébergement et maintenance </a:t>
            </a:r>
          </a:p>
          <a:p>
            <a:endParaRPr lang="fr-FR" dirty="0"/>
          </a:p>
        </p:txBody>
      </p:sp>
      <p:sp>
        <p:nvSpPr>
          <p:cNvPr id="4" name="Espace réservé du numéro de diapositive 3">
            <a:extLst>
              <a:ext uri="{FF2B5EF4-FFF2-40B4-BE49-F238E27FC236}">
                <a16:creationId xmlns:a16="http://schemas.microsoft.com/office/drawing/2014/main" id="{379CC36D-448D-011C-73DC-6917DD36B616}"/>
              </a:ext>
            </a:extLst>
          </p:cNvPr>
          <p:cNvSpPr>
            <a:spLocks noGrp="1"/>
          </p:cNvSpPr>
          <p:nvPr>
            <p:ph type="sldNum" sz="quarter" idx="5"/>
          </p:nvPr>
        </p:nvSpPr>
        <p:spPr/>
        <p:txBody>
          <a:bodyPr/>
          <a:lstStyle/>
          <a:p>
            <a:fld id="{C7E15328-2FD5-4AB1-B846-CCAE8EA09498}" type="slidenum">
              <a:rPr lang="fr-FR" smtClean="0"/>
              <a:t>26</a:t>
            </a:fld>
            <a:endParaRPr lang="fr-FR"/>
          </a:p>
        </p:txBody>
      </p:sp>
    </p:spTree>
    <p:extLst>
      <p:ext uri="{BB962C8B-B14F-4D97-AF65-F5344CB8AC3E}">
        <p14:creationId xmlns:p14="http://schemas.microsoft.com/office/powerpoint/2010/main" val="160550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DF44-9146-FB79-A0B7-C793AF9658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32993-F7AB-5C3E-B0AE-F38ADDABE8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166A07-CE03-0B57-DE17-51610B66D49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CA5B2C-339F-037D-E031-2F5B267780FF}"/>
              </a:ext>
            </a:extLst>
          </p:cNvPr>
          <p:cNvSpPr>
            <a:spLocks noGrp="1"/>
          </p:cNvSpPr>
          <p:nvPr>
            <p:ph type="sldNum" sz="quarter" idx="5"/>
          </p:nvPr>
        </p:nvSpPr>
        <p:spPr/>
        <p:txBody>
          <a:bodyPr/>
          <a:lstStyle/>
          <a:p>
            <a:fld id="{C7E15328-2FD5-4AB1-B846-CCAE8EA09498}" type="slidenum">
              <a:rPr lang="fr-FR" smtClean="0"/>
              <a:t>27</a:t>
            </a:fld>
            <a:endParaRPr lang="fr-FR"/>
          </a:p>
        </p:txBody>
      </p:sp>
    </p:spTree>
    <p:extLst>
      <p:ext uri="{BB962C8B-B14F-4D97-AF65-F5344CB8AC3E}">
        <p14:creationId xmlns:p14="http://schemas.microsoft.com/office/powerpoint/2010/main" val="14614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passer un </a:t>
            </a:r>
            <a:r>
              <a:rPr lang="fr-FR" dirty="0" err="1"/>
              <a:t>bts</a:t>
            </a:r>
            <a:r>
              <a:rPr lang="fr-FR" dirty="0"/>
              <a:t> </a:t>
            </a:r>
            <a:r>
              <a:rPr lang="fr-FR" dirty="0" err="1"/>
              <a:t>sti</a:t>
            </a:r>
            <a:r>
              <a:rPr lang="fr-FR" dirty="0"/>
              <a:t> </a:t>
            </a:r>
            <a:r>
              <a:rPr lang="fr-FR" dirty="0" err="1"/>
              <a:t>elec</a:t>
            </a:r>
            <a:r>
              <a:rPr lang="fr-FR" dirty="0"/>
              <a:t> en 2014 je suis renté quelques moi plus tard a continental automotive et j’ai travailler pendant blablabla en équipe week-end </a:t>
            </a:r>
          </a:p>
          <a:p>
            <a:r>
              <a:rPr lang="fr-FR" dirty="0"/>
              <a:t>Attirer par le monde de l’informatique J’ai souhaité faire une reconversion pro qui m’ai était accorder </a:t>
            </a:r>
          </a:p>
          <a:p>
            <a:r>
              <a:rPr lang="fr-FR" dirty="0" err="1"/>
              <a:t>Moin</a:t>
            </a:r>
            <a:r>
              <a:rPr lang="fr-FR" dirty="0"/>
              <a:t> but et de devenir </a:t>
            </a:r>
          </a:p>
          <a:p>
            <a:r>
              <a:rPr lang="fr-FR" dirty="0"/>
              <a:t>Travaille a continental automotive , le site de Toulouse et spécialisé dans la production d’équipement électronique ( badge, capteur de pression de pneu , calculateur) </a:t>
            </a: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3</a:t>
            </a:fld>
            <a:endParaRPr lang="fr-FR" noProof="0" dirty="0"/>
          </a:p>
        </p:txBody>
      </p:sp>
    </p:spTree>
    <p:extLst>
      <p:ext uri="{BB962C8B-B14F-4D97-AF65-F5344CB8AC3E}">
        <p14:creationId xmlns:p14="http://schemas.microsoft.com/office/powerpoint/2010/main" val="148359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me suis donc naturellement tourné vers un </a:t>
            </a:r>
            <a:r>
              <a:rPr lang="fr-FR" dirty="0" err="1"/>
              <a:t>bts</a:t>
            </a:r>
            <a:r>
              <a:rPr lang="fr-FR" dirty="0"/>
              <a:t> </a:t>
            </a:r>
          </a:p>
          <a:p>
            <a:r>
              <a:rPr lang="fr-FR" dirty="0"/>
              <a:t>SIO = services informatiques aux organisations</a:t>
            </a:r>
          </a:p>
          <a:p>
            <a:r>
              <a:rPr lang="fr-FR" dirty="0"/>
              <a:t>SISR = solutions d’infrastructure , systèmes et réseaux </a:t>
            </a:r>
          </a:p>
          <a:p>
            <a:endParaRPr lang="fr-FR" dirty="0"/>
          </a:p>
          <a:p>
            <a:r>
              <a:rPr lang="fr-FR" dirty="0"/>
              <a:t>Je vais vous présenter rapidement les projets que j’ai pu réaliser en cours car j’ai également réalisé un certain nombre de projet au sein de mon entreprise </a:t>
            </a: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4</a:t>
            </a:fld>
            <a:endParaRPr lang="fr-FR" noProof="0" dirty="0"/>
          </a:p>
        </p:txBody>
      </p:sp>
    </p:spTree>
    <p:extLst>
      <p:ext uri="{BB962C8B-B14F-4D97-AF65-F5344CB8AC3E}">
        <p14:creationId xmlns:p14="http://schemas.microsoft.com/office/powerpoint/2010/main" val="12747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Droits NTFS</a:t>
            </a:r>
            <a:r>
              <a:rPr lang="fr-FR" dirty="0"/>
              <a:t> : Ce sont des permissions de sécurité utilisées dans Windows pour contrôler l'accès aux fichiers et dossiers (lecture, écriture, modification, etc.)</a:t>
            </a:r>
          </a:p>
          <a:p>
            <a:r>
              <a:rPr lang="fr-FR" b="1" dirty="0"/>
              <a:t>GPO (Group Policy Object)</a:t>
            </a:r>
            <a:r>
              <a:rPr lang="fr-FR" dirty="0"/>
              <a:t> : C’est une règle utilisée pour appliquer automatiquement des paramètres de sécurité ou de configuration aux utilisateurs et ordinateurs d’un réseau. Ici configurer pour le montage automatique des lecteurs réseaux. Car c’est un dossier caché </a:t>
            </a: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5</a:t>
            </a:fld>
            <a:endParaRPr lang="fr-FR" noProof="0"/>
          </a:p>
        </p:txBody>
      </p:sp>
    </p:spTree>
    <p:extLst>
      <p:ext uri="{BB962C8B-B14F-4D97-AF65-F5344CB8AC3E}">
        <p14:creationId xmlns:p14="http://schemas.microsoft.com/office/powerpoint/2010/main" val="225439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28A5-19EF-2311-3CA9-28C03A293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767F3D-B7BC-A081-CE6D-06F5A60250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E93805-A5B3-1C2E-FC1E-B756405F16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8447A0E-2E7A-147C-54CE-F465A3A833F6}"/>
              </a:ext>
            </a:extLst>
          </p:cNvPr>
          <p:cNvSpPr>
            <a:spLocks noGrp="1"/>
          </p:cNvSpPr>
          <p:nvPr>
            <p:ph type="sldNum" sz="quarter" idx="5"/>
          </p:nvPr>
        </p:nvSpPr>
        <p:spPr/>
        <p:txBody>
          <a:bodyPr/>
          <a:lstStyle/>
          <a:p>
            <a:fld id="{C7E15328-2FD5-4AB1-B846-CCAE8EA09498}" type="slidenum">
              <a:rPr lang="fr-FR" smtClean="0"/>
              <a:t>6</a:t>
            </a:fld>
            <a:endParaRPr lang="fr-FR"/>
          </a:p>
        </p:txBody>
      </p:sp>
    </p:spTree>
    <p:extLst>
      <p:ext uri="{BB962C8B-B14F-4D97-AF65-F5344CB8AC3E}">
        <p14:creationId xmlns:p14="http://schemas.microsoft.com/office/powerpoint/2010/main" val="63950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E565-9FDA-5280-5D76-DFC527E779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C417E6-4D29-AE78-FA97-284F922578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7EFE91-C9F7-2C9D-316E-1E308A9741D0}"/>
              </a:ext>
            </a:extLst>
          </p:cNvPr>
          <p:cNvSpPr>
            <a:spLocks noGrp="1"/>
          </p:cNvSpPr>
          <p:nvPr>
            <p:ph type="body" idx="1"/>
          </p:nvPr>
        </p:nvSpPr>
        <p:spPr/>
        <p:txBody>
          <a:bodyPr/>
          <a:lstStyle/>
          <a:p>
            <a:r>
              <a:rPr lang="fr-FR" dirty="0"/>
              <a:t>Archivage dans une base de connaissance</a:t>
            </a:r>
          </a:p>
        </p:txBody>
      </p:sp>
      <p:sp>
        <p:nvSpPr>
          <p:cNvPr id="4" name="Espace réservé du numéro de diapositive 3">
            <a:extLst>
              <a:ext uri="{FF2B5EF4-FFF2-40B4-BE49-F238E27FC236}">
                <a16:creationId xmlns:a16="http://schemas.microsoft.com/office/drawing/2014/main" id="{2C6EAEB9-F7F7-CDA9-C7D9-70FEEED64D2D}"/>
              </a:ext>
            </a:extLst>
          </p:cNvPr>
          <p:cNvSpPr>
            <a:spLocks noGrp="1"/>
          </p:cNvSpPr>
          <p:nvPr>
            <p:ph type="sldNum" sz="quarter" idx="5"/>
          </p:nvPr>
        </p:nvSpPr>
        <p:spPr/>
        <p:txBody>
          <a:bodyPr/>
          <a:lstStyle/>
          <a:p>
            <a:fld id="{C7E15328-2FD5-4AB1-B846-CCAE8EA09498}" type="slidenum">
              <a:rPr lang="fr-FR" smtClean="0"/>
              <a:t>7</a:t>
            </a:fld>
            <a:endParaRPr lang="fr-FR"/>
          </a:p>
        </p:txBody>
      </p:sp>
    </p:spTree>
    <p:extLst>
      <p:ext uri="{BB962C8B-B14F-4D97-AF65-F5344CB8AC3E}">
        <p14:creationId xmlns:p14="http://schemas.microsoft.com/office/powerpoint/2010/main" val="20556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A95F-3781-D8BB-4D19-18E4953476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D3A156-ED93-A151-B470-41A6838236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7FA21F-63D9-5C17-48DC-42AE947F00AF}"/>
              </a:ext>
            </a:extLst>
          </p:cNvPr>
          <p:cNvSpPr>
            <a:spLocks noGrp="1"/>
          </p:cNvSpPr>
          <p:nvPr>
            <p:ph type="body" idx="1"/>
          </p:nvPr>
        </p:nvSpPr>
        <p:spPr/>
        <p:txBody>
          <a:bodyPr/>
          <a:lstStyle/>
          <a:p>
            <a:r>
              <a:rPr lang="fr-FR" dirty="0" err="1"/>
              <a:t>Isc</a:t>
            </a:r>
            <a:r>
              <a:rPr lang="fr-FR" dirty="0"/>
              <a:t>-</a:t>
            </a:r>
            <a:r>
              <a:rPr lang="fr-FR" dirty="0" err="1"/>
              <a:t>dhcp</a:t>
            </a:r>
            <a:r>
              <a:rPr lang="fr-FR" dirty="0"/>
              <a:t>-server/ bind9 / apache 2 </a:t>
            </a:r>
          </a:p>
        </p:txBody>
      </p:sp>
      <p:sp>
        <p:nvSpPr>
          <p:cNvPr id="4" name="Espace réservé du numéro de diapositive 3">
            <a:extLst>
              <a:ext uri="{FF2B5EF4-FFF2-40B4-BE49-F238E27FC236}">
                <a16:creationId xmlns:a16="http://schemas.microsoft.com/office/drawing/2014/main" id="{6373B7C3-C035-CA6F-7811-C0195C163B9B}"/>
              </a:ext>
            </a:extLst>
          </p:cNvPr>
          <p:cNvSpPr>
            <a:spLocks noGrp="1"/>
          </p:cNvSpPr>
          <p:nvPr>
            <p:ph type="sldNum" sz="quarter" idx="5"/>
          </p:nvPr>
        </p:nvSpPr>
        <p:spPr/>
        <p:txBody>
          <a:bodyPr/>
          <a:lstStyle/>
          <a:p>
            <a:fld id="{C7E15328-2FD5-4AB1-B846-CCAE8EA09498}" type="slidenum">
              <a:rPr lang="fr-FR" smtClean="0"/>
              <a:t>8</a:t>
            </a:fld>
            <a:endParaRPr lang="fr-FR"/>
          </a:p>
        </p:txBody>
      </p:sp>
    </p:spTree>
    <p:extLst>
      <p:ext uri="{BB962C8B-B14F-4D97-AF65-F5344CB8AC3E}">
        <p14:creationId xmlns:p14="http://schemas.microsoft.com/office/powerpoint/2010/main" val="42233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49C3-B883-36D7-01CF-62C8C1C99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D58FAC-1DF9-FC71-C50B-145316F51D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032525-A340-EEB7-859B-B04A7A1E5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7B94FDC-925E-75FE-C1A4-FAE2F4940940}"/>
              </a:ext>
            </a:extLst>
          </p:cNvPr>
          <p:cNvSpPr>
            <a:spLocks noGrp="1"/>
          </p:cNvSpPr>
          <p:nvPr>
            <p:ph type="sldNum" sz="quarter" idx="5"/>
          </p:nvPr>
        </p:nvSpPr>
        <p:spPr/>
        <p:txBody>
          <a:bodyPr/>
          <a:lstStyle/>
          <a:p>
            <a:fld id="{C7E15328-2FD5-4AB1-B846-CCAE8EA09498}" type="slidenum">
              <a:rPr lang="fr-FR" smtClean="0"/>
              <a:t>9</a:t>
            </a:fld>
            <a:endParaRPr lang="fr-FR"/>
          </a:p>
        </p:txBody>
      </p:sp>
    </p:spTree>
    <p:extLst>
      <p:ext uri="{BB962C8B-B14F-4D97-AF65-F5344CB8AC3E}">
        <p14:creationId xmlns:p14="http://schemas.microsoft.com/office/powerpoint/2010/main" val="114876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pPr rtl="0"/>
            <a:fld id="{BF9D8E22-B46F-4052-AC33-D50016AF25EA}" type="datetime1">
              <a:rPr lang="fr-FR" noProof="0" smtClean="0"/>
              <a:t>02/06/2025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322493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CAE18C40-366B-401A-9505-DEC55558847E}" type="datetime1">
              <a:rPr lang="fr-FR" noProof="0" smtClean="0"/>
              <a:t>02/06/2025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68806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2D766F9D-7118-47FA-B9A0-DF37BA32233E}" type="datetime1">
              <a:rPr lang="fr-FR" noProof="0" smtClean="0"/>
              <a:t>02/06/2025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69229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0698313A-D75D-46B7-8A9F-0CD3ACBB80F8}" type="datetime1">
              <a:rPr lang="fr-FR" noProof="0" smtClean="0"/>
              <a:t>02/06/2025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410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02/06/2025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4156680141"/>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pPr rtl="0"/>
            <a:fld id="{B545DD00-B907-4CD2-92E5-D57FF43A31CB}" type="datetime1">
              <a:rPr lang="fr-FR" noProof="0" smtClean="0"/>
              <a:t>02/06/2025</a:t>
            </a:fld>
            <a:endParaRPr lang="fr-FR" noProof="0"/>
          </a:p>
        </p:txBody>
      </p:sp>
      <p:sp>
        <p:nvSpPr>
          <p:cNvPr id="9" name="Footer Placeholder 8"/>
          <p:cNvSpPr>
            <a:spLocks noGrp="1"/>
          </p:cNvSpPr>
          <p:nvPr>
            <p:ph type="ftr" sz="quarter" idx="11"/>
          </p:nvPr>
        </p:nvSpPr>
        <p:spPr/>
        <p:txBody>
          <a:body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46036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02/06/2025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1839515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45BB67FE-3F3F-498E-B636-3DD1A75AAEC1}" type="datetime1">
              <a:rPr lang="fr-FR" noProof="0" smtClean="0"/>
              <a:t>02/06/2025</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74166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0A03FF6-9396-4D88-A87F-0F7D449AE90D}" type="datetime1">
              <a:rPr lang="fr-FR" noProof="0" smtClean="0"/>
              <a:t>02/06/2025</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4555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pPr rtl="0"/>
            <a:fld id="{4B2455F4-543B-4557-AB1A-3917839C1116}" type="datetime1">
              <a:rPr lang="fr-FR" noProof="0" smtClean="0"/>
              <a:t>02/06/2025</a:t>
            </a:fld>
            <a:endParaRPr lang="fr-FR" noProof="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1" name="Slide Number Placeholder 10"/>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34708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fld id="{DD19497A-4B20-4C02-8310-42C58EADAEE6}" type="datetime1">
              <a:rPr lang="fr-FR" noProof="0" smtClean="0"/>
              <a:t>02/06/2025</a:t>
            </a:fld>
            <a:endParaRPr lang="fr-FR" noProof="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7134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45BB67FE-3F3F-498E-B636-3DD1A75AAEC1}" type="datetime1">
              <a:rPr lang="fr-FR" noProof="0" smtClean="0"/>
              <a:t>02/06/2025</a:t>
            </a:fld>
            <a:endParaRPr lang="fr-FR" noProof="0"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fr-FR"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2171209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777096" y="965787"/>
            <a:ext cx="10637806" cy="2387600"/>
          </a:xfrm>
        </p:spPr>
        <p:txBody>
          <a:bodyPr rtlCol="0">
            <a:normAutofit/>
          </a:bodyPr>
          <a:lstStyle/>
          <a:p>
            <a:pPr algn="ctr" rtl="0"/>
            <a:r>
              <a:rPr lang="fr-FR" sz="4400" dirty="0">
                <a:latin typeface="+mn-lt"/>
              </a:rPr>
              <a:t>épreuve E5 </a:t>
            </a:r>
            <a:br>
              <a:rPr lang="fr-FR" sz="4400" dirty="0">
                <a:latin typeface="+mn-lt"/>
              </a:rPr>
            </a:br>
            <a:br>
              <a:rPr lang="fr-FR" sz="4400" dirty="0">
                <a:latin typeface="+mn-lt"/>
              </a:rPr>
            </a:br>
            <a:r>
              <a:rPr lang="fr-FR" sz="4400" dirty="0">
                <a:latin typeface="+mn-lt"/>
              </a:rPr>
              <a:t>- Portfolio -</a:t>
            </a:r>
          </a:p>
        </p:txBody>
      </p:sp>
      <p:sp>
        <p:nvSpPr>
          <p:cNvPr id="3" name="Sous-titre 2">
            <a:extLst>
              <a:ext uri="{FF2B5EF4-FFF2-40B4-BE49-F238E27FC236}">
                <a16:creationId xmlns:a16="http://schemas.microsoft.com/office/drawing/2014/main" id="{2E78725B-6E40-4D82-B375-7831D81C29EE}"/>
              </a:ext>
            </a:extLst>
          </p:cNvPr>
          <p:cNvSpPr>
            <a:spLocks noGrp="1"/>
          </p:cNvSpPr>
          <p:nvPr>
            <p:ph type="subTitle" idx="1"/>
          </p:nvPr>
        </p:nvSpPr>
        <p:spPr>
          <a:xfrm>
            <a:off x="1700212" y="4466334"/>
            <a:ext cx="8791575" cy="1655762"/>
          </a:xfrm>
        </p:spPr>
        <p:txBody>
          <a:bodyPr rtlCol="0">
            <a:normAutofit/>
          </a:bodyPr>
          <a:lstStyle/>
          <a:p>
            <a:pPr algn="ctr" rtl="0"/>
            <a:r>
              <a:rPr lang="fr-FR" sz="3200" dirty="0">
                <a:latin typeface="Tahoma" panose="020B0604030504040204" pitchFamily="34" charset="0"/>
                <a:ea typeface="Tahoma" panose="020B0604030504040204" pitchFamily="34" charset="0"/>
                <a:cs typeface="Tahoma" panose="020B0604030504040204" pitchFamily="34" charset="0"/>
              </a:rPr>
              <a:t>Thomas Fougeras</a:t>
            </a:r>
          </a:p>
        </p:txBody>
      </p:sp>
      <p:sp>
        <p:nvSpPr>
          <p:cNvPr id="6" name="Espace réservé du numéro de diapositive 5">
            <a:extLst>
              <a:ext uri="{FF2B5EF4-FFF2-40B4-BE49-F238E27FC236}">
                <a16:creationId xmlns:a16="http://schemas.microsoft.com/office/drawing/2014/main" id="{CE185049-ECE6-E277-330E-5E33A7B852C6}"/>
              </a:ext>
            </a:extLst>
          </p:cNvPr>
          <p:cNvSpPr>
            <a:spLocks noGrp="1"/>
          </p:cNvSpPr>
          <p:nvPr>
            <p:ph type="sldNum" sz="quarter" idx="12"/>
          </p:nvPr>
        </p:nvSpPr>
        <p:spPr/>
        <p:txBody>
          <a:bodyPr/>
          <a:lstStyle/>
          <a:p>
            <a:pPr rtl="0"/>
            <a:fld id="{6D22F896-40B5-4ADD-8801-0D06FADFA095}" type="slidenum">
              <a:rPr lang="fr-FR" noProof="0" smtClean="0"/>
              <a:t>1</a:t>
            </a:fld>
            <a:endParaRPr lang="fr-FR" noProof="0" dirty="0"/>
          </a:p>
        </p:txBody>
      </p:sp>
      <p:sp>
        <p:nvSpPr>
          <p:cNvPr id="8" name="ZoneTexte 7">
            <a:extLst>
              <a:ext uri="{FF2B5EF4-FFF2-40B4-BE49-F238E27FC236}">
                <a16:creationId xmlns:a16="http://schemas.microsoft.com/office/drawing/2014/main" id="{43330662-8C15-8D13-A901-8A8A6834BF9A}"/>
              </a:ext>
            </a:extLst>
          </p:cNvPr>
          <p:cNvSpPr txBox="1"/>
          <p:nvPr/>
        </p:nvSpPr>
        <p:spPr>
          <a:xfrm>
            <a:off x="11124683" y="6114992"/>
            <a:ext cx="290220" cy="523220"/>
          </a:xfrm>
          <a:prstGeom prst="rect">
            <a:avLst/>
          </a:prstGeom>
          <a:noFill/>
        </p:spPr>
        <p:txBody>
          <a:bodyPr wrap="square" rtlCol="0">
            <a:spAutoFit/>
          </a:bodyPr>
          <a:lstStyle/>
          <a:p>
            <a:r>
              <a:rPr lang="fr-FR" sz="2800" b="1" dirty="0"/>
              <a:t>/</a:t>
            </a:r>
          </a:p>
        </p:txBody>
      </p:sp>
      <p:sp>
        <p:nvSpPr>
          <p:cNvPr id="10" name="ZoneTexte 9">
            <a:extLst>
              <a:ext uri="{FF2B5EF4-FFF2-40B4-BE49-F238E27FC236}">
                <a16:creationId xmlns:a16="http://schemas.microsoft.com/office/drawing/2014/main" id="{9C346587-1240-CB74-92F9-E95350B773A5}"/>
              </a:ext>
            </a:extLst>
          </p:cNvPr>
          <p:cNvSpPr txBox="1"/>
          <p:nvPr/>
        </p:nvSpPr>
        <p:spPr>
          <a:xfrm>
            <a:off x="11124683" y="6115024"/>
            <a:ext cx="290220" cy="523220"/>
          </a:xfrm>
          <a:prstGeom prst="rect">
            <a:avLst/>
          </a:prstGeom>
          <a:noFill/>
        </p:spPr>
        <p:txBody>
          <a:bodyPr wrap="square" rtlCol="0">
            <a:spAutoFit/>
          </a:bodyPr>
          <a:lstStyle/>
          <a:p>
            <a:r>
              <a:rPr lang="fr-FR" sz="2800" b="1" dirty="0">
                <a:solidFill>
                  <a:schemeClr val="bg1"/>
                </a:solidFill>
              </a:rPr>
              <a:t>/</a:t>
            </a:r>
          </a:p>
        </p:txBody>
      </p:sp>
      <p:pic>
        <p:nvPicPr>
          <p:cNvPr id="1026" name="Picture 2">
            <a:extLst>
              <a:ext uri="{FF2B5EF4-FFF2-40B4-BE49-F238E27FC236}">
                <a16:creationId xmlns:a16="http://schemas.microsoft.com/office/drawing/2014/main" id="{81957C6F-8894-DFDF-467F-E78D75F5D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176941" cy="117348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ne image contenant Graphique, Police, graphisme, logo&#10;&#10;Le contenu généré par l’IA peut être incorrect.">
            <a:extLst>
              <a:ext uri="{FF2B5EF4-FFF2-40B4-BE49-F238E27FC236}">
                <a16:creationId xmlns:a16="http://schemas.microsoft.com/office/drawing/2014/main" id="{E2CFA26D-626B-27A3-58A3-C3BA15E5923F}"/>
              </a:ext>
            </a:extLst>
          </p:cNvPr>
          <p:cNvPicPr>
            <a:picLocks noChangeAspect="1"/>
          </p:cNvPicPr>
          <p:nvPr/>
        </p:nvPicPr>
        <p:blipFill>
          <a:blip r:embed="rId4"/>
          <a:stretch>
            <a:fillRect/>
          </a:stretch>
        </p:blipFill>
        <p:spPr>
          <a:xfrm>
            <a:off x="41766" y="6217872"/>
            <a:ext cx="1470660" cy="615839"/>
          </a:xfrm>
          <a:prstGeom prst="rect">
            <a:avLst/>
          </a:prstGeom>
        </p:spPr>
      </p:pic>
      <p:pic>
        <p:nvPicPr>
          <p:cNvPr id="14" name="Image 13" descr="Une image contenant Police, texte&#10;&#10;Le contenu généré par l’IA peut être incorrect.">
            <a:extLst>
              <a:ext uri="{FF2B5EF4-FFF2-40B4-BE49-F238E27FC236}">
                <a16:creationId xmlns:a16="http://schemas.microsoft.com/office/drawing/2014/main" id="{5C35F336-B897-FAD4-ED70-F1B424B68FB3}"/>
              </a:ext>
            </a:extLst>
          </p:cNvPr>
          <p:cNvPicPr>
            <a:picLocks noChangeAspect="1"/>
          </p:cNvPicPr>
          <p:nvPr/>
        </p:nvPicPr>
        <p:blipFill>
          <a:blip r:embed="rId5"/>
          <a:stretch>
            <a:fillRect/>
          </a:stretch>
        </p:blipFill>
        <p:spPr>
          <a:xfrm>
            <a:off x="9146384" y="89900"/>
            <a:ext cx="3000101" cy="740025"/>
          </a:xfrm>
          <a:prstGeom prst="rect">
            <a:avLst/>
          </a:prstGeom>
        </p:spPr>
      </p:pic>
      <p:pic>
        <p:nvPicPr>
          <p:cNvPr id="4" name="Image 3">
            <a:extLst>
              <a:ext uri="{FF2B5EF4-FFF2-40B4-BE49-F238E27FC236}">
                <a16:creationId xmlns:a16="http://schemas.microsoft.com/office/drawing/2014/main" id="{9F964E0C-4C2A-C8B6-1563-62F59CC4DACE}"/>
              </a:ext>
            </a:extLst>
          </p:cNvPr>
          <p:cNvPicPr>
            <a:picLocks noChangeAspect="1"/>
          </p:cNvPicPr>
          <p:nvPr/>
        </p:nvPicPr>
        <p:blipFill>
          <a:blip r:embed="rId6"/>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18193592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ABE4-A2CF-9F07-269F-6836EA13A9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1A16E9-386D-F76E-32F4-9939818D4555}"/>
              </a:ext>
            </a:extLst>
          </p:cNvPr>
          <p:cNvSpPr/>
          <p:nvPr/>
        </p:nvSpPr>
        <p:spPr>
          <a:xfrm>
            <a:off x="522978" y="3231476"/>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EE99FE5-4329-ACD8-D32D-13D9EF2A9393}"/>
              </a:ext>
            </a:extLst>
          </p:cNvPr>
          <p:cNvSpPr>
            <a:spLocks noGrp="1"/>
          </p:cNvSpPr>
          <p:nvPr>
            <p:ph type="title"/>
          </p:nvPr>
        </p:nvSpPr>
        <p:spPr/>
        <p:txBody>
          <a:bodyPr rtlCol="0">
            <a:noAutofit/>
          </a:bodyPr>
          <a:lstStyle/>
          <a:p>
            <a:r>
              <a:rPr lang="fr-FR" dirty="0">
                <a:effectLst/>
                <a:latin typeface="+mn-lt"/>
              </a:rPr>
              <a:t>Supervision de réseau</a:t>
            </a:r>
          </a:p>
        </p:txBody>
      </p:sp>
      <p:sp>
        <p:nvSpPr>
          <p:cNvPr id="3" name="Espace réservé du contenu 2">
            <a:extLst>
              <a:ext uri="{FF2B5EF4-FFF2-40B4-BE49-F238E27FC236}">
                <a16:creationId xmlns:a16="http://schemas.microsoft.com/office/drawing/2014/main" id="{ED904433-A58E-C2AD-2B5E-979F90C5B8DE}"/>
              </a:ext>
            </a:extLst>
          </p:cNvPr>
          <p:cNvSpPr>
            <a:spLocks noGrp="1"/>
          </p:cNvSpPr>
          <p:nvPr>
            <p:ph sz="half" idx="1"/>
          </p:nvPr>
        </p:nvSpPr>
        <p:spPr>
          <a:xfrm>
            <a:off x="4354286" y="2997872"/>
            <a:ext cx="7001722" cy="3168600"/>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Mettre en place une solution de supervision pour un parc informatique.</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et configuration de Zabbix sur une VM Debian. </a:t>
            </a:r>
          </a:p>
          <a:p>
            <a:pPr lvl="1" rtl="0"/>
            <a:r>
              <a:rPr lang="fr-FR" sz="2000" dirty="0">
                <a:solidFill>
                  <a:schemeClr val="tx1"/>
                </a:solidFill>
              </a:rPr>
              <a:t>Déploiement de l’agent Zabbix sur des postes Windows et Linux.</a:t>
            </a:r>
          </a:p>
          <a:p>
            <a:pPr lvl="1" rtl="0"/>
            <a:r>
              <a:rPr lang="fr-FR" sz="2000" dirty="0">
                <a:solidFill>
                  <a:schemeClr val="tx1"/>
                </a:solidFill>
              </a:rPr>
              <a:t>Configuration des alertes et du tableau de bord.</a:t>
            </a:r>
          </a:p>
          <a:p>
            <a:pPr lvl="1" rtl="0"/>
            <a:r>
              <a:rPr lang="fr-FR" sz="2000" dirty="0">
                <a:solidFill>
                  <a:schemeClr val="tx1"/>
                </a:solidFill>
              </a:rPr>
              <a:t>Tests fonctionnels</a:t>
            </a:r>
          </a:p>
          <a:p>
            <a:pPr lvl="1" rtl="0"/>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2CFF419C-368B-4D65-2FD8-FB2BDEAF1C2D}"/>
              </a:ext>
            </a:extLst>
          </p:cNvPr>
          <p:cNvSpPr>
            <a:spLocks noGrp="1"/>
          </p:cNvSpPr>
          <p:nvPr>
            <p:ph type="sldNum" sz="quarter" idx="12"/>
          </p:nvPr>
        </p:nvSpPr>
        <p:spPr/>
        <p:txBody>
          <a:bodyPr/>
          <a:lstStyle/>
          <a:p>
            <a:pPr rtl="0"/>
            <a:fld id="{6D22F896-40B5-4ADD-8801-0D06FADFA095}" type="slidenum">
              <a:rPr lang="fr-FR" noProof="0" smtClean="0"/>
              <a:t>10</a:t>
            </a:fld>
            <a:endParaRPr lang="fr-FR" noProof="0"/>
          </a:p>
        </p:txBody>
      </p:sp>
      <p:pic>
        <p:nvPicPr>
          <p:cNvPr id="6" name="Image 5" descr="Une image contenant Police, logo, Graphique, texte&#10;&#10;Le contenu généré par l’IA peut être incorrect.">
            <a:extLst>
              <a:ext uri="{FF2B5EF4-FFF2-40B4-BE49-F238E27FC236}">
                <a16:creationId xmlns:a16="http://schemas.microsoft.com/office/drawing/2014/main" id="{BE9CF5DB-AE0C-5688-19DA-198DF915CF8A}"/>
              </a:ext>
            </a:extLst>
          </p:cNvPr>
          <p:cNvPicPr>
            <a:picLocks noChangeAspect="1"/>
          </p:cNvPicPr>
          <p:nvPr/>
        </p:nvPicPr>
        <p:blipFill>
          <a:blip r:embed="rId3"/>
          <a:stretch>
            <a:fillRect/>
          </a:stretch>
        </p:blipFill>
        <p:spPr>
          <a:xfrm>
            <a:off x="522977" y="3772248"/>
            <a:ext cx="3136464" cy="1568232"/>
          </a:xfrm>
          <a:prstGeom prst="rect">
            <a:avLst/>
          </a:prstGeom>
        </p:spPr>
      </p:pic>
      <p:sp>
        <p:nvSpPr>
          <p:cNvPr id="8" name="ZoneTexte 7">
            <a:extLst>
              <a:ext uri="{FF2B5EF4-FFF2-40B4-BE49-F238E27FC236}">
                <a16:creationId xmlns:a16="http://schemas.microsoft.com/office/drawing/2014/main" id="{CDA9D7AD-AB06-3BD1-A2AF-807E03B49106}"/>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9" name="ProgressBar">
            <a:extLst>
              <a:ext uri="{FF2B5EF4-FFF2-40B4-BE49-F238E27FC236}">
                <a16:creationId xmlns:a16="http://schemas.microsoft.com/office/drawing/2014/main" id="{B2B71867-A61C-2AE7-78B6-344F0DF3B1B9}"/>
              </a:ext>
            </a:extLst>
          </p:cNvPr>
          <p:cNvSpPr/>
          <p:nvPr/>
        </p:nvSpPr>
        <p:spPr>
          <a:xfrm>
            <a:off x="0" y="6731000"/>
            <a:ext cx="4220308"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6412CC86-969B-D594-634A-DE6BD480B796}"/>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5612567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91E8F-5EF4-9201-B62F-34B5601493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77DC89-4D89-EF59-9E1D-E88095C0E21F}"/>
              </a:ext>
            </a:extLst>
          </p:cNvPr>
          <p:cNvSpPr/>
          <p:nvPr/>
        </p:nvSpPr>
        <p:spPr>
          <a:xfrm>
            <a:off x="522977" y="3219421"/>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9338A4-87BA-89D5-13BE-7EB961A33906}"/>
              </a:ext>
            </a:extLst>
          </p:cNvPr>
          <p:cNvSpPr>
            <a:spLocks noGrp="1"/>
          </p:cNvSpPr>
          <p:nvPr>
            <p:ph type="title"/>
          </p:nvPr>
        </p:nvSpPr>
        <p:spPr/>
        <p:txBody>
          <a:bodyPr rtlCol="0">
            <a:noAutofit/>
          </a:bodyPr>
          <a:lstStyle/>
          <a:p>
            <a:r>
              <a:rPr lang="fr-FR" dirty="0"/>
              <a:t>Système d’alertes – IDS/IPS &amp; SIEM</a:t>
            </a:r>
            <a:endParaRPr lang="fr-FR" dirty="0">
              <a:effectLst/>
              <a:latin typeface="+mn-lt"/>
            </a:endParaRPr>
          </a:p>
        </p:txBody>
      </p:sp>
      <p:sp>
        <p:nvSpPr>
          <p:cNvPr id="3" name="Espace réservé du contenu 2">
            <a:extLst>
              <a:ext uri="{FF2B5EF4-FFF2-40B4-BE49-F238E27FC236}">
                <a16:creationId xmlns:a16="http://schemas.microsoft.com/office/drawing/2014/main" id="{EB2EA8CD-3144-3E9B-6855-C37FA0AE3A9F}"/>
              </a:ext>
            </a:extLst>
          </p:cNvPr>
          <p:cNvSpPr>
            <a:spLocks noGrp="1"/>
          </p:cNvSpPr>
          <p:nvPr>
            <p:ph sz="half" idx="1"/>
          </p:nvPr>
        </p:nvSpPr>
        <p:spPr>
          <a:xfrm>
            <a:off x="4328219" y="2991104"/>
            <a:ext cx="6941574" cy="3273362"/>
          </a:xfrm>
        </p:spPr>
        <p:txBody>
          <a:bodyPr rtlCol="0">
            <a:normAutofit fontScale="92500" lnSpcReduction="20000"/>
          </a:bodyPr>
          <a:lstStyle/>
          <a:p>
            <a:pPr marL="228600" lvl="1" indent="0" rtl="0">
              <a:buNone/>
            </a:pPr>
            <a:r>
              <a:rPr lang="fr-FR" sz="1800" dirty="0">
                <a:solidFill>
                  <a:schemeClr val="tx1"/>
                </a:solidFill>
              </a:rPr>
              <a:t>Objectifs : </a:t>
            </a:r>
          </a:p>
          <a:p>
            <a:pPr lvl="1"/>
            <a:r>
              <a:rPr lang="fr-FR" sz="1800" dirty="0">
                <a:solidFill>
                  <a:schemeClr val="tx1"/>
                </a:solidFill>
              </a:rPr>
              <a:t>Mettre en place un système de détection et de prévention des attaques, internes comme externes.</a:t>
            </a:r>
          </a:p>
          <a:p>
            <a:pPr marL="228600" lvl="1" indent="0" rtl="0">
              <a:buNone/>
            </a:pPr>
            <a:endParaRPr lang="fr-FR" sz="1800" dirty="0">
              <a:solidFill>
                <a:schemeClr val="tx1"/>
              </a:solidFill>
            </a:endParaRPr>
          </a:p>
          <a:p>
            <a:pPr marL="228600" lvl="1" indent="0" rtl="0">
              <a:buNone/>
            </a:pPr>
            <a:r>
              <a:rPr lang="fr-FR" sz="1800" dirty="0">
                <a:solidFill>
                  <a:schemeClr val="tx1"/>
                </a:solidFill>
              </a:rPr>
              <a:t>Solution : </a:t>
            </a:r>
            <a:endParaRPr lang="fr-FR" sz="1800" dirty="0">
              <a:solidFill>
                <a:schemeClr val="tx1"/>
              </a:solidFill>
              <a:ea typeface="Tahoma" panose="020B0604030504040204" pitchFamily="34" charset="0"/>
              <a:cs typeface="Tahoma" panose="020B0604030504040204" pitchFamily="34" charset="0"/>
            </a:endParaRPr>
          </a:p>
          <a:p>
            <a:pPr lvl="1" rtl="0"/>
            <a:r>
              <a:rPr lang="fr-FR" sz="1800" dirty="0">
                <a:solidFill>
                  <a:schemeClr val="tx1"/>
                </a:solidFill>
                <a:ea typeface="Tahoma" panose="020B0604030504040204" pitchFamily="34" charset="0"/>
                <a:cs typeface="Tahoma" panose="020B0604030504040204" pitchFamily="34" charset="0"/>
              </a:rPr>
              <a:t>Installation de </a:t>
            </a:r>
            <a:r>
              <a:rPr lang="fr-FR" sz="1800" dirty="0" err="1">
                <a:solidFill>
                  <a:schemeClr val="tx1"/>
                </a:solidFill>
                <a:ea typeface="Tahoma" panose="020B0604030504040204" pitchFamily="34" charset="0"/>
                <a:cs typeface="Tahoma" panose="020B0604030504040204" pitchFamily="34" charset="0"/>
              </a:rPr>
              <a:t>Suricata</a:t>
            </a:r>
            <a:r>
              <a:rPr lang="fr-FR" sz="1800" dirty="0">
                <a:solidFill>
                  <a:schemeClr val="tx1"/>
                </a:solidFill>
                <a:ea typeface="Tahoma" panose="020B0604030504040204" pitchFamily="34" charset="0"/>
                <a:cs typeface="Tahoma" panose="020B0604030504040204" pitchFamily="34" charset="0"/>
              </a:rPr>
              <a:t> et configuration des alertes.</a:t>
            </a:r>
          </a:p>
          <a:p>
            <a:pPr lvl="1" rtl="0"/>
            <a:r>
              <a:rPr lang="fr-FR" sz="1800" dirty="0">
                <a:solidFill>
                  <a:schemeClr val="tx1"/>
                </a:solidFill>
                <a:ea typeface="Tahoma" panose="020B0604030504040204" pitchFamily="34" charset="0"/>
                <a:cs typeface="Tahoma" panose="020B0604030504040204" pitchFamily="34" charset="0"/>
              </a:rPr>
              <a:t>Mise en place de </a:t>
            </a:r>
            <a:r>
              <a:rPr lang="fr-FR" sz="1800" dirty="0" err="1">
                <a:solidFill>
                  <a:schemeClr val="tx1"/>
                </a:solidFill>
                <a:ea typeface="Tahoma" panose="020B0604030504040204" pitchFamily="34" charset="0"/>
                <a:cs typeface="Tahoma" panose="020B0604030504040204" pitchFamily="34" charset="0"/>
              </a:rPr>
              <a:t>Graylog</a:t>
            </a:r>
            <a:r>
              <a:rPr lang="fr-FR" sz="1800" dirty="0">
                <a:solidFill>
                  <a:schemeClr val="tx1"/>
                </a:solidFill>
                <a:ea typeface="Tahoma" panose="020B0604030504040204" pitchFamily="34" charset="0"/>
                <a:cs typeface="Tahoma" panose="020B0604030504040204" pitchFamily="34" charset="0"/>
              </a:rPr>
              <a:t> pour la centralisation des logs.</a:t>
            </a:r>
          </a:p>
          <a:p>
            <a:pPr lvl="1" rtl="0"/>
            <a:r>
              <a:rPr lang="fr-FR" sz="1800" dirty="0">
                <a:solidFill>
                  <a:schemeClr val="tx1"/>
                </a:solidFill>
                <a:ea typeface="Tahoma" panose="020B0604030504040204" pitchFamily="34" charset="0"/>
                <a:cs typeface="Tahoma" panose="020B0604030504040204" pitchFamily="34" charset="0"/>
              </a:rPr>
              <a:t>Installation de Kali Linux avec Hping3 et Hydra pour simuler des attaques.</a:t>
            </a:r>
          </a:p>
          <a:p>
            <a:pPr lvl="1"/>
            <a:r>
              <a:rPr lang="fr-FR" sz="1800" dirty="0">
                <a:solidFill>
                  <a:schemeClr val="tx1"/>
                </a:solidFill>
              </a:rPr>
              <a:t>Tests fonctionnels.</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rtl="0"/>
            <a:endParaRPr lang="fr-FR" sz="2000" dirty="0">
              <a:ea typeface="Tahoma" panose="020B0604030504040204" pitchFamily="34" charset="0"/>
              <a:cs typeface="Tahoma" panose="020B0604030504040204" pitchFamily="34" charset="0"/>
            </a:endParaRPr>
          </a:p>
          <a:p>
            <a:pPr lvl="1" rtl="0"/>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B93B1584-3366-DF31-9E13-02A88927911C}"/>
              </a:ext>
            </a:extLst>
          </p:cNvPr>
          <p:cNvSpPr>
            <a:spLocks noGrp="1"/>
          </p:cNvSpPr>
          <p:nvPr>
            <p:ph type="sldNum" sz="quarter" idx="12"/>
          </p:nvPr>
        </p:nvSpPr>
        <p:spPr/>
        <p:txBody>
          <a:bodyPr/>
          <a:lstStyle/>
          <a:p>
            <a:pPr rtl="0"/>
            <a:fld id="{6D22F896-40B5-4ADD-8801-0D06FADFA095}" type="slidenum">
              <a:rPr lang="fr-FR" noProof="0" smtClean="0"/>
              <a:t>11</a:t>
            </a:fld>
            <a:endParaRPr lang="fr-FR" noProof="0"/>
          </a:p>
        </p:txBody>
      </p:sp>
      <p:pic>
        <p:nvPicPr>
          <p:cNvPr id="9" name="Image 8" descr="Une image contenant logo, texte, Police, Graphique&#10;&#10;Le contenu généré par l’IA peut être incorrect.">
            <a:extLst>
              <a:ext uri="{FF2B5EF4-FFF2-40B4-BE49-F238E27FC236}">
                <a16:creationId xmlns:a16="http://schemas.microsoft.com/office/drawing/2014/main" id="{98A507B0-19E6-2DCD-890E-AEFF9EDEADC3}"/>
              </a:ext>
            </a:extLst>
          </p:cNvPr>
          <p:cNvPicPr>
            <a:picLocks noChangeAspect="1"/>
          </p:cNvPicPr>
          <p:nvPr/>
        </p:nvPicPr>
        <p:blipFill>
          <a:blip r:embed="rId3"/>
          <a:stretch>
            <a:fillRect/>
          </a:stretch>
        </p:blipFill>
        <p:spPr>
          <a:xfrm>
            <a:off x="522977" y="3219421"/>
            <a:ext cx="3098766" cy="2639690"/>
          </a:xfrm>
          <a:prstGeom prst="rect">
            <a:avLst/>
          </a:prstGeom>
        </p:spPr>
      </p:pic>
      <p:sp>
        <p:nvSpPr>
          <p:cNvPr id="6" name="ZoneTexte 5">
            <a:extLst>
              <a:ext uri="{FF2B5EF4-FFF2-40B4-BE49-F238E27FC236}">
                <a16:creationId xmlns:a16="http://schemas.microsoft.com/office/drawing/2014/main" id="{D3EF7926-0068-246B-380B-4C4DA162A633}"/>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8" name="ProgressBar">
            <a:extLst>
              <a:ext uri="{FF2B5EF4-FFF2-40B4-BE49-F238E27FC236}">
                <a16:creationId xmlns:a16="http://schemas.microsoft.com/office/drawing/2014/main" id="{4CA0F05F-FACF-DF94-F1FA-0D25C4A69710}"/>
              </a:ext>
            </a:extLst>
          </p:cNvPr>
          <p:cNvSpPr/>
          <p:nvPr/>
        </p:nvSpPr>
        <p:spPr>
          <a:xfrm>
            <a:off x="0" y="6731000"/>
            <a:ext cx="4689231"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5BBBA5A8-0852-3ED7-DEA5-0FCE2702D4FE}"/>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19671588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F0A6-D61D-0A71-7AD6-8A3C52C445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8AD5EC-354F-F057-1A38-DF73E8FCB003}"/>
              </a:ext>
            </a:extLst>
          </p:cNvPr>
          <p:cNvSpPr>
            <a:spLocks noGrp="1"/>
          </p:cNvSpPr>
          <p:nvPr>
            <p:ph type="title"/>
          </p:nvPr>
        </p:nvSpPr>
        <p:spPr/>
        <p:txBody>
          <a:bodyPr rtlCol="0">
            <a:normAutofit/>
          </a:bodyPr>
          <a:lstStyle/>
          <a:p>
            <a:pPr rtl="0"/>
            <a:r>
              <a:rPr lang="fr-FR" dirty="0">
                <a:latin typeface="+mn-lt"/>
              </a:rPr>
              <a:t>Mon Entreprise </a:t>
            </a:r>
          </a:p>
        </p:txBody>
      </p:sp>
      <p:sp>
        <p:nvSpPr>
          <p:cNvPr id="11" name="Espace réservé du numéro de diapositive 10">
            <a:extLst>
              <a:ext uri="{FF2B5EF4-FFF2-40B4-BE49-F238E27FC236}">
                <a16:creationId xmlns:a16="http://schemas.microsoft.com/office/drawing/2014/main" id="{D67730FA-F428-133A-A9C8-75B8E271D5F3}"/>
              </a:ext>
            </a:extLst>
          </p:cNvPr>
          <p:cNvSpPr>
            <a:spLocks noGrp="1"/>
          </p:cNvSpPr>
          <p:nvPr>
            <p:ph type="sldNum" sz="quarter" idx="12"/>
          </p:nvPr>
        </p:nvSpPr>
        <p:spPr/>
        <p:txBody>
          <a:bodyPr/>
          <a:lstStyle/>
          <a:p>
            <a:pPr rtl="0"/>
            <a:fld id="{6D22F896-40B5-4ADD-8801-0D06FADFA095}" type="slidenum">
              <a:rPr lang="fr-FR" noProof="0" smtClean="0"/>
              <a:t>12</a:t>
            </a:fld>
            <a:endParaRPr lang="fr-FR" noProof="0"/>
          </a:p>
        </p:txBody>
      </p:sp>
      <p:sp>
        <p:nvSpPr>
          <p:cNvPr id="5" name="ZoneTexte 4">
            <a:extLst>
              <a:ext uri="{FF2B5EF4-FFF2-40B4-BE49-F238E27FC236}">
                <a16:creationId xmlns:a16="http://schemas.microsoft.com/office/drawing/2014/main" id="{B4ACBA57-E212-458F-F32B-35E153DB9ED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pic>
        <p:nvPicPr>
          <p:cNvPr id="10" name="Image 9" descr="Une image contenant Police, Graphique, logo, graphisme&#10;&#10;Le contenu généré par l’IA peut être incorrect.">
            <a:extLst>
              <a:ext uri="{FF2B5EF4-FFF2-40B4-BE49-F238E27FC236}">
                <a16:creationId xmlns:a16="http://schemas.microsoft.com/office/drawing/2014/main" id="{FD82A779-5CA3-6B11-C2CA-5BDB01F33E2B}"/>
              </a:ext>
            </a:extLst>
          </p:cNvPr>
          <p:cNvPicPr>
            <a:picLocks noChangeAspect="1"/>
          </p:cNvPicPr>
          <p:nvPr/>
        </p:nvPicPr>
        <p:blipFill>
          <a:blip r:embed="rId3"/>
          <a:stretch>
            <a:fillRect/>
          </a:stretch>
        </p:blipFill>
        <p:spPr>
          <a:xfrm>
            <a:off x="633845" y="3844295"/>
            <a:ext cx="3890463" cy="1195821"/>
          </a:xfrm>
          <a:prstGeom prst="rect">
            <a:avLst/>
          </a:prstGeom>
        </p:spPr>
      </p:pic>
      <p:sp>
        <p:nvSpPr>
          <p:cNvPr id="3" name="ProgressBar">
            <a:extLst>
              <a:ext uri="{FF2B5EF4-FFF2-40B4-BE49-F238E27FC236}">
                <a16:creationId xmlns:a16="http://schemas.microsoft.com/office/drawing/2014/main" id="{1A1744B6-7B05-B5D4-A3C4-6AEFD4201D4F}"/>
              </a:ext>
            </a:extLst>
          </p:cNvPr>
          <p:cNvSpPr/>
          <p:nvPr/>
        </p:nvSpPr>
        <p:spPr>
          <a:xfrm>
            <a:off x="0" y="6731000"/>
            <a:ext cx="5158154"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2">
            <a:extLst>
              <a:ext uri="{FF2B5EF4-FFF2-40B4-BE49-F238E27FC236}">
                <a16:creationId xmlns:a16="http://schemas.microsoft.com/office/drawing/2014/main" id="{00B231FA-767C-EA84-5BD4-8C94C919919F}"/>
              </a:ext>
            </a:extLst>
          </p:cNvPr>
          <p:cNvSpPr>
            <a:spLocks noGrp="1"/>
          </p:cNvSpPr>
          <p:nvPr>
            <p:ph sz="half" idx="1"/>
          </p:nvPr>
        </p:nvSpPr>
        <p:spPr>
          <a:xfrm>
            <a:off x="6096000" y="3230402"/>
            <a:ext cx="5358583" cy="2788837"/>
          </a:xfrm>
        </p:spPr>
        <p:txBody>
          <a:bodyPr rtlCol="0">
            <a:normAutofit/>
          </a:bodyPr>
          <a:lstStyle/>
          <a:p>
            <a:pPr marL="0" indent="0">
              <a:buNone/>
            </a:pPr>
            <a:r>
              <a:rPr lang="fr-FR" b="1" dirty="0"/>
              <a:t>Site de Toulouse – Activités principales :</a:t>
            </a:r>
          </a:p>
          <a:p>
            <a:pPr marL="0" indent="0">
              <a:buNone/>
            </a:pPr>
            <a:endParaRPr lang="fr-FR" b="1" dirty="0"/>
          </a:p>
          <a:p>
            <a:pPr>
              <a:buFont typeface="Arial" panose="020B0604020202020204" pitchFamily="34" charset="0"/>
              <a:buChar char="•"/>
            </a:pPr>
            <a:r>
              <a:rPr lang="fr-FR" dirty="0"/>
              <a:t>Fabrication de calculateurs électroniques</a:t>
            </a:r>
          </a:p>
          <a:p>
            <a:pPr>
              <a:buFont typeface="Arial" panose="020B0604020202020204" pitchFamily="34" charset="0"/>
              <a:buChar char="•"/>
            </a:pPr>
            <a:r>
              <a:rPr lang="fr-FR" dirty="0"/>
              <a:t>Production de badges de voiture (Renault)</a:t>
            </a:r>
          </a:p>
          <a:p>
            <a:pPr>
              <a:buFont typeface="Arial" panose="020B0604020202020204" pitchFamily="34" charset="0"/>
              <a:buChar char="•"/>
            </a:pPr>
            <a:r>
              <a:rPr lang="fr-FR" dirty="0"/>
              <a:t>Capteurs de pression des pneus</a:t>
            </a:r>
          </a:p>
          <a:p>
            <a:pPr>
              <a:buFont typeface="Arial" panose="020B0604020202020204" pitchFamily="34" charset="0"/>
              <a:buChar char="•"/>
            </a:pPr>
            <a:r>
              <a:rPr lang="fr-FR" dirty="0"/>
              <a:t>Petites séries et prototypes</a:t>
            </a:r>
          </a:p>
          <a:p>
            <a:pPr marL="0" indent="0">
              <a:buNone/>
            </a:pPr>
            <a:endParaRPr lang="fr-FR" dirty="0">
              <a:solidFill>
                <a:schemeClr val="tx1"/>
              </a:solidFill>
              <a:effectLst/>
            </a:endParaRPr>
          </a:p>
        </p:txBody>
      </p:sp>
      <p:pic>
        <p:nvPicPr>
          <p:cNvPr id="7" name="Image 6">
            <a:extLst>
              <a:ext uri="{FF2B5EF4-FFF2-40B4-BE49-F238E27FC236}">
                <a16:creationId xmlns:a16="http://schemas.microsoft.com/office/drawing/2014/main" id="{DC12C72D-1A23-7D98-AF3C-4CAB1292CF45}"/>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7805573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7DCF-BB27-632F-97FB-76443BDD7C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32A389-21C2-273C-E6BC-51D40F85D8E3}"/>
              </a:ext>
            </a:extLst>
          </p:cNvPr>
          <p:cNvSpPr>
            <a:spLocks noGrp="1"/>
          </p:cNvSpPr>
          <p:nvPr>
            <p:ph type="title"/>
          </p:nvPr>
        </p:nvSpPr>
        <p:spPr/>
        <p:txBody>
          <a:bodyPr rtlCol="0">
            <a:normAutofit/>
          </a:bodyPr>
          <a:lstStyle/>
          <a:p>
            <a:pPr rtl="0"/>
            <a:r>
              <a:rPr lang="fr-FR" dirty="0">
                <a:latin typeface="+mn-lt"/>
              </a:rPr>
              <a:t>missions en entreprise </a:t>
            </a:r>
          </a:p>
        </p:txBody>
      </p:sp>
      <p:sp>
        <p:nvSpPr>
          <p:cNvPr id="3" name="Espace réservé du contenu 2">
            <a:extLst>
              <a:ext uri="{FF2B5EF4-FFF2-40B4-BE49-F238E27FC236}">
                <a16:creationId xmlns:a16="http://schemas.microsoft.com/office/drawing/2014/main" id="{68B4F37F-27FC-B458-B83B-9E3D46F3422D}"/>
              </a:ext>
            </a:extLst>
          </p:cNvPr>
          <p:cNvSpPr>
            <a:spLocks noGrp="1"/>
          </p:cNvSpPr>
          <p:nvPr>
            <p:ph sz="half" idx="1"/>
          </p:nvPr>
        </p:nvSpPr>
        <p:spPr>
          <a:xfrm>
            <a:off x="6096000" y="3225273"/>
            <a:ext cx="5497605" cy="2100088"/>
          </a:xfrm>
        </p:spPr>
        <p:txBody>
          <a:bodyPr rtlCol="0">
            <a:normAutofit/>
          </a:bodyPr>
          <a:lstStyle/>
          <a:p>
            <a:pPr marL="0" indent="0">
              <a:buNone/>
            </a:pPr>
            <a:r>
              <a:rPr lang="fr-FR" b="1" dirty="0">
                <a:solidFill>
                  <a:schemeClr val="tx1"/>
                </a:solidFill>
                <a:effectLst/>
              </a:rPr>
              <a:t>Equipe </a:t>
            </a:r>
            <a:r>
              <a:rPr lang="fr-FR" sz="1800" b="1" dirty="0" err="1"/>
              <a:t>Manufacturing</a:t>
            </a:r>
            <a:r>
              <a:rPr lang="fr-FR" sz="1800" b="1" dirty="0"/>
              <a:t> </a:t>
            </a:r>
            <a:r>
              <a:rPr lang="fr-FR" sz="1800" b="1" dirty="0" err="1"/>
              <a:t>Execution</a:t>
            </a:r>
            <a:r>
              <a:rPr lang="fr-FR" sz="1800" b="1" dirty="0"/>
              <a:t> System (MES) : </a:t>
            </a:r>
          </a:p>
          <a:p>
            <a:pPr marL="0" indent="0">
              <a:buNone/>
            </a:pPr>
            <a:endParaRPr lang="fr-FR" sz="1800" dirty="0"/>
          </a:p>
          <a:p>
            <a:r>
              <a:rPr lang="fr-FR" dirty="0"/>
              <a:t>Support </a:t>
            </a:r>
          </a:p>
          <a:p>
            <a:r>
              <a:rPr lang="fr-FR" dirty="0"/>
              <a:t>Gestion </a:t>
            </a:r>
          </a:p>
          <a:p>
            <a:r>
              <a:rPr lang="fr-FR" dirty="0"/>
              <a:t>Développement d’applications </a:t>
            </a:r>
          </a:p>
          <a:p>
            <a:pPr>
              <a:buFont typeface="Arial" panose="020B0604020202020204" pitchFamily="34" charset="0"/>
              <a:buChar char="•"/>
            </a:pPr>
            <a:endParaRPr lang="fr-FR" dirty="0">
              <a:solidFill>
                <a:schemeClr val="tx1"/>
              </a:solidFill>
              <a:effectLst/>
            </a:endParaRPr>
          </a:p>
        </p:txBody>
      </p:sp>
      <p:sp>
        <p:nvSpPr>
          <p:cNvPr id="9" name="Espace réservé du numéro de diapositive 8">
            <a:extLst>
              <a:ext uri="{FF2B5EF4-FFF2-40B4-BE49-F238E27FC236}">
                <a16:creationId xmlns:a16="http://schemas.microsoft.com/office/drawing/2014/main" id="{E8B3D5C2-E09B-AD43-EB68-57364890421C}"/>
              </a:ext>
            </a:extLst>
          </p:cNvPr>
          <p:cNvSpPr>
            <a:spLocks noGrp="1"/>
          </p:cNvSpPr>
          <p:nvPr>
            <p:ph type="sldNum" sz="quarter" idx="12"/>
          </p:nvPr>
        </p:nvSpPr>
        <p:spPr/>
        <p:txBody>
          <a:bodyPr/>
          <a:lstStyle/>
          <a:p>
            <a:pPr rtl="0"/>
            <a:fld id="{6D22F896-40B5-4ADD-8801-0D06FADFA095}" type="slidenum">
              <a:rPr lang="fr-FR" noProof="0" smtClean="0"/>
              <a:t>13</a:t>
            </a:fld>
            <a:endParaRPr lang="fr-FR" noProof="0"/>
          </a:p>
        </p:txBody>
      </p:sp>
      <p:sp>
        <p:nvSpPr>
          <p:cNvPr id="6" name="ZoneTexte 5">
            <a:extLst>
              <a:ext uri="{FF2B5EF4-FFF2-40B4-BE49-F238E27FC236}">
                <a16:creationId xmlns:a16="http://schemas.microsoft.com/office/drawing/2014/main" id="{0F68C247-58E9-22E4-06A0-280A7047419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59F1EF42-C43D-4840-3507-ABF806B3AFE4}"/>
              </a:ext>
            </a:extLst>
          </p:cNvPr>
          <p:cNvSpPr/>
          <p:nvPr/>
        </p:nvSpPr>
        <p:spPr>
          <a:xfrm>
            <a:off x="0" y="6731000"/>
            <a:ext cx="5627077"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Le contenu généré par l’IA peut être incorrect.">
            <a:extLst>
              <a:ext uri="{FF2B5EF4-FFF2-40B4-BE49-F238E27FC236}">
                <a16:creationId xmlns:a16="http://schemas.microsoft.com/office/drawing/2014/main" id="{84BD6831-D136-DE70-7964-CF576D5AE90B}"/>
              </a:ext>
            </a:extLst>
          </p:cNvPr>
          <p:cNvPicPr>
            <a:picLocks noChangeAspect="1"/>
          </p:cNvPicPr>
          <p:nvPr/>
        </p:nvPicPr>
        <p:blipFill>
          <a:blip r:embed="rId3"/>
          <a:stretch>
            <a:fillRect/>
          </a:stretch>
        </p:blipFill>
        <p:spPr>
          <a:xfrm>
            <a:off x="1266077" y="3487930"/>
            <a:ext cx="1930117" cy="1908551"/>
          </a:xfrm>
          <a:prstGeom prst="rect">
            <a:avLst/>
          </a:prstGeom>
        </p:spPr>
      </p:pic>
      <p:pic>
        <p:nvPicPr>
          <p:cNvPr id="8" name="Image 7">
            <a:extLst>
              <a:ext uri="{FF2B5EF4-FFF2-40B4-BE49-F238E27FC236}">
                <a16:creationId xmlns:a16="http://schemas.microsoft.com/office/drawing/2014/main" id="{33F64BAA-968D-EC15-C670-E67C53CC0E9B}"/>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7401925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E11B-2878-AE17-1E12-2C9EF00089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1ED412-8C87-3585-913D-353A3B248086}"/>
              </a:ext>
            </a:extLst>
          </p:cNvPr>
          <p:cNvSpPr>
            <a:spLocks noGrp="1"/>
          </p:cNvSpPr>
          <p:nvPr>
            <p:ph type="title"/>
          </p:nvPr>
        </p:nvSpPr>
        <p:spPr/>
        <p:txBody>
          <a:bodyPr rtlCol="0">
            <a:normAutofit/>
          </a:bodyPr>
          <a:lstStyle/>
          <a:p>
            <a:r>
              <a:rPr lang="fr-FR" dirty="0">
                <a:effectLst/>
                <a:latin typeface="+mn-lt"/>
              </a:rPr>
              <a:t>Gestion des incidents</a:t>
            </a:r>
          </a:p>
        </p:txBody>
      </p:sp>
      <p:pic>
        <p:nvPicPr>
          <p:cNvPr id="6" name="Espace réservé du contenu 5" descr="Une image contenant capture d’écran, texte, personne, dessin humoristique&#10;&#10;Le contenu généré par l’IA peut être incorrect.">
            <a:extLst>
              <a:ext uri="{FF2B5EF4-FFF2-40B4-BE49-F238E27FC236}">
                <a16:creationId xmlns:a16="http://schemas.microsoft.com/office/drawing/2014/main" id="{903E0264-466E-393F-4ECF-15DD8442AACE}"/>
              </a:ext>
            </a:extLst>
          </p:cNvPr>
          <p:cNvPicPr>
            <a:picLocks noGrp="1" noChangeAspect="1"/>
          </p:cNvPicPr>
          <p:nvPr>
            <p:ph sz="half" idx="1"/>
          </p:nvPr>
        </p:nvPicPr>
        <p:blipFill>
          <a:blip r:embed="rId3"/>
          <a:stretch>
            <a:fillRect/>
          </a:stretch>
        </p:blipFill>
        <p:spPr>
          <a:xfrm>
            <a:off x="430529" y="3429000"/>
            <a:ext cx="3601214" cy="2025683"/>
          </a:xfrm>
        </p:spPr>
      </p:pic>
      <p:sp>
        <p:nvSpPr>
          <p:cNvPr id="11" name="Espace réservé du numéro de diapositive 10">
            <a:extLst>
              <a:ext uri="{FF2B5EF4-FFF2-40B4-BE49-F238E27FC236}">
                <a16:creationId xmlns:a16="http://schemas.microsoft.com/office/drawing/2014/main" id="{60259D19-8C98-3BC9-A374-062DB255FF67}"/>
              </a:ext>
            </a:extLst>
          </p:cNvPr>
          <p:cNvSpPr>
            <a:spLocks noGrp="1"/>
          </p:cNvSpPr>
          <p:nvPr>
            <p:ph type="sldNum" sz="quarter" idx="12"/>
          </p:nvPr>
        </p:nvSpPr>
        <p:spPr/>
        <p:txBody>
          <a:bodyPr/>
          <a:lstStyle/>
          <a:p>
            <a:pPr rtl="0"/>
            <a:fld id="{6D22F896-40B5-4ADD-8801-0D06FADFA095}" type="slidenum">
              <a:rPr lang="fr-FR" noProof="0" smtClean="0"/>
              <a:t>14</a:t>
            </a:fld>
            <a:endParaRPr lang="fr-FR" noProof="0"/>
          </a:p>
        </p:txBody>
      </p:sp>
      <p:sp>
        <p:nvSpPr>
          <p:cNvPr id="12" name="ZoneTexte 11">
            <a:extLst>
              <a:ext uri="{FF2B5EF4-FFF2-40B4-BE49-F238E27FC236}">
                <a16:creationId xmlns:a16="http://schemas.microsoft.com/office/drawing/2014/main" id="{4BB02D57-A83B-D8A8-0038-15C348A33DB6}"/>
              </a:ext>
            </a:extLst>
          </p:cNvPr>
          <p:cNvSpPr txBox="1"/>
          <p:nvPr/>
        </p:nvSpPr>
        <p:spPr>
          <a:xfrm>
            <a:off x="6096000" y="3480039"/>
            <a:ext cx="3782690" cy="1923604"/>
          </a:xfrm>
          <a:prstGeom prst="rect">
            <a:avLst/>
          </a:prstGeom>
          <a:noFill/>
        </p:spPr>
        <p:txBody>
          <a:bodyPr wrap="square" rtlCol="0">
            <a:spAutoFit/>
          </a:bodyPr>
          <a:lstStyle/>
          <a:p>
            <a:pPr marL="285750" indent="-285750">
              <a:buFont typeface="Arial" panose="020B0604020202020204" pitchFamily="34" charset="0"/>
              <a:buChar char="•"/>
            </a:pPr>
            <a:r>
              <a:rPr lang="fr-FR" sz="1700" dirty="0">
                <a:effectLst/>
              </a:rPr>
              <a:t>Incidents de Production</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effectLst/>
              </a:rPr>
              <a:t>Dépannage téléphonique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I</a:t>
            </a:r>
            <a:r>
              <a:rPr lang="fr-FR" sz="1700" dirty="0">
                <a:effectLst/>
              </a:rPr>
              <a:t>ntervention sur site</a:t>
            </a: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effectLst/>
              </a:rPr>
              <a:t>Analyse des problématiques critiques</a:t>
            </a:r>
          </a:p>
        </p:txBody>
      </p:sp>
      <p:sp>
        <p:nvSpPr>
          <p:cNvPr id="5" name="ZoneTexte 4">
            <a:extLst>
              <a:ext uri="{FF2B5EF4-FFF2-40B4-BE49-F238E27FC236}">
                <a16:creationId xmlns:a16="http://schemas.microsoft.com/office/drawing/2014/main" id="{C1D8B676-27BD-9E98-993F-BB337A77964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20A65C33-EEA8-550F-82A9-1294EFBEE4CE}"/>
              </a:ext>
            </a:extLst>
          </p:cNvPr>
          <p:cNvSpPr/>
          <p:nvPr/>
        </p:nvSpPr>
        <p:spPr>
          <a:xfrm>
            <a:off x="0" y="6731000"/>
            <a:ext cx="6096000"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D522CD0-9C95-F2AC-0D0E-B05F8E6B0925}"/>
              </a:ext>
            </a:extLst>
          </p:cNvPr>
          <p:cNvPicPr>
            <a:picLocks noChangeAspect="1"/>
          </p:cNvPicPr>
          <p:nvPr/>
        </p:nvPicPr>
        <p:blipFill>
          <a:blip r:embed="rId4"/>
          <a:stretch>
            <a:fillRect/>
          </a:stretch>
        </p:blipFill>
        <p:spPr>
          <a:xfrm>
            <a:off x="11418094" y="6217920"/>
            <a:ext cx="365792" cy="365792"/>
          </a:xfrm>
          <a:prstGeom prst="rect">
            <a:avLst/>
          </a:prstGeom>
        </p:spPr>
      </p:pic>
    </p:spTree>
    <p:extLst>
      <p:ext uri="{BB962C8B-B14F-4D97-AF65-F5344CB8AC3E}">
        <p14:creationId xmlns:p14="http://schemas.microsoft.com/office/powerpoint/2010/main" val="5657104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0B53-490B-77B8-7024-9745D3555A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9825F8-B91E-F72F-E400-1EB912A396CF}"/>
              </a:ext>
            </a:extLst>
          </p:cNvPr>
          <p:cNvSpPr>
            <a:spLocks noGrp="1"/>
          </p:cNvSpPr>
          <p:nvPr>
            <p:ph type="title"/>
          </p:nvPr>
        </p:nvSpPr>
        <p:spPr/>
        <p:txBody>
          <a:bodyPr rtlCol="0">
            <a:normAutofit/>
          </a:bodyPr>
          <a:lstStyle/>
          <a:p>
            <a:r>
              <a:rPr lang="fr-FR" dirty="0">
                <a:effectLst/>
                <a:latin typeface="+mn-lt"/>
              </a:rPr>
              <a:t>Maintenance des postes</a:t>
            </a:r>
          </a:p>
        </p:txBody>
      </p:sp>
      <p:sp>
        <p:nvSpPr>
          <p:cNvPr id="11" name="Espace réservé du numéro de diapositive 10">
            <a:extLst>
              <a:ext uri="{FF2B5EF4-FFF2-40B4-BE49-F238E27FC236}">
                <a16:creationId xmlns:a16="http://schemas.microsoft.com/office/drawing/2014/main" id="{664B8EA2-77BB-111A-9CDB-3D8134C60D9C}"/>
              </a:ext>
            </a:extLst>
          </p:cNvPr>
          <p:cNvSpPr>
            <a:spLocks noGrp="1"/>
          </p:cNvSpPr>
          <p:nvPr>
            <p:ph type="sldNum" sz="quarter" idx="12"/>
          </p:nvPr>
        </p:nvSpPr>
        <p:spPr/>
        <p:txBody>
          <a:bodyPr/>
          <a:lstStyle/>
          <a:p>
            <a:pPr rtl="0"/>
            <a:fld id="{6D22F896-40B5-4ADD-8801-0D06FADFA095}" type="slidenum">
              <a:rPr lang="fr-FR" noProof="0" smtClean="0"/>
              <a:t>15</a:t>
            </a:fld>
            <a:endParaRPr lang="fr-FR" noProof="0"/>
          </a:p>
        </p:txBody>
      </p:sp>
      <p:sp>
        <p:nvSpPr>
          <p:cNvPr id="12" name="ZoneTexte 11">
            <a:extLst>
              <a:ext uri="{FF2B5EF4-FFF2-40B4-BE49-F238E27FC236}">
                <a16:creationId xmlns:a16="http://schemas.microsoft.com/office/drawing/2014/main" id="{ACD2F324-C463-7BFD-C3C4-83180F468842}"/>
              </a:ext>
            </a:extLst>
          </p:cNvPr>
          <p:cNvSpPr txBox="1"/>
          <p:nvPr/>
        </p:nvSpPr>
        <p:spPr>
          <a:xfrm>
            <a:off x="6096000" y="3482146"/>
            <a:ext cx="4139844" cy="2754600"/>
          </a:xfrm>
          <a:prstGeom prst="rect">
            <a:avLst/>
          </a:prstGeom>
          <a:noFill/>
        </p:spPr>
        <p:txBody>
          <a:bodyPr wrap="square" rtlCol="0">
            <a:spAutoFit/>
          </a:bodyPr>
          <a:lstStyle/>
          <a:p>
            <a:pPr marL="285750" indent="-285750">
              <a:buFont typeface="Arial" panose="020B0604020202020204" pitchFamily="34" charset="0"/>
              <a:buChar char="•"/>
            </a:pPr>
            <a:r>
              <a:rPr lang="fr-FR" sz="1700" dirty="0">
                <a:effectLst/>
              </a:rPr>
              <a:t>Maintenance préventive</a:t>
            </a: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effectLst/>
              </a:rPr>
              <a:t>Suivi de l'application des patchs via </a:t>
            </a:r>
            <a:r>
              <a:rPr lang="fr-FR" sz="1700" dirty="0" err="1">
                <a:effectLst/>
              </a:rPr>
              <a:t>Ivanti</a:t>
            </a:r>
            <a:endParaRPr lang="fr-FR" sz="1700" dirty="0">
              <a:effectLst/>
            </a:endParaRP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effectLst/>
              </a:rPr>
              <a:t>Tests matériels</a:t>
            </a:r>
          </a:p>
          <a:p>
            <a:pPr>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effectLst/>
              </a:rPr>
              <a:t>Remplacement des composants</a:t>
            </a:r>
          </a:p>
          <a:p>
            <a:pPr>
              <a:buFont typeface="Arial" panose="020B0604020202020204" pitchFamily="34" charset="0"/>
              <a:buChar char="•"/>
            </a:pPr>
            <a:endParaRPr lang="fr-FR" dirty="0">
              <a:effectLst/>
            </a:endParaRPr>
          </a:p>
          <a:p>
            <a:endParaRPr lang="fr-FR" dirty="0"/>
          </a:p>
          <a:p>
            <a:endParaRPr lang="fr-FR" dirty="0"/>
          </a:p>
        </p:txBody>
      </p:sp>
      <p:sp>
        <p:nvSpPr>
          <p:cNvPr id="5" name="ZoneTexte 4">
            <a:extLst>
              <a:ext uri="{FF2B5EF4-FFF2-40B4-BE49-F238E27FC236}">
                <a16:creationId xmlns:a16="http://schemas.microsoft.com/office/drawing/2014/main" id="{C4E8B7BD-5B51-99E4-3E58-466ABD5C405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F8609B6C-FF84-F3B1-6098-6739D2BA9997}"/>
              </a:ext>
            </a:extLst>
          </p:cNvPr>
          <p:cNvSpPr/>
          <p:nvPr/>
        </p:nvSpPr>
        <p:spPr>
          <a:xfrm>
            <a:off x="0" y="6731000"/>
            <a:ext cx="6564923"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AFF7EED-888E-CFF2-AC60-C9B376AFF6BC}"/>
              </a:ext>
            </a:extLst>
          </p:cNvPr>
          <p:cNvSpPr/>
          <p:nvPr/>
        </p:nvSpPr>
        <p:spPr>
          <a:xfrm>
            <a:off x="430529" y="3429000"/>
            <a:ext cx="3601214" cy="2025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4" name="Image 13" descr="Une image contenant texte, capture d’écran, Graphique, lune&#10;&#10;Le contenu généré par l’IA peut être incorrect.">
            <a:extLst>
              <a:ext uri="{FF2B5EF4-FFF2-40B4-BE49-F238E27FC236}">
                <a16:creationId xmlns:a16="http://schemas.microsoft.com/office/drawing/2014/main" id="{8500BC51-85E6-7875-A992-A6EB28840DE6}"/>
              </a:ext>
            </a:extLst>
          </p:cNvPr>
          <p:cNvPicPr>
            <a:picLocks noChangeAspect="1"/>
          </p:cNvPicPr>
          <p:nvPr/>
        </p:nvPicPr>
        <p:blipFill>
          <a:blip r:embed="rId3"/>
          <a:stretch>
            <a:fillRect/>
          </a:stretch>
        </p:blipFill>
        <p:spPr>
          <a:xfrm>
            <a:off x="473013" y="3005417"/>
            <a:ext cx="3516246" cy="2872848"/>
          </a:xfrm>
          <a:prstGeom prst="rect">
            <a:avLst/>
          </a:prstGeom>
        </p:spPr>
      </p:pic>
      <p:pic>
        <p:nvPicPr>
          <p:cNvPr id="6" name="Image 5">
            <a:extLst>
              <a:ext uri="{FF2B5EF4-FFF2-40B4-BE49-F238E27FC236}">
                <a16:creationId xmlns:a16="http://schemas.microsoft.com/office/drawing/2014/main" id="{007C949B-13E8-5AE0-7714-D4085D3CE078}"/>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40225891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C930-37FA-39D9-DEA9-60A59BE355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AC6D70-D7A3-2A81-F468-D4F82B058C84}"/>
              </a:ext>
            </a:extLst>
          </p:cNvPr>
          <p:cNvSpPr>
            <a:spLocks noGrp="1"/>
          </p:cNvSpPr>
          <p:nvPr>
            <p:ph type="title"/>
          </p:nvPr>
        </p:nvSpPr>
        <p:spPr/>
        <p:txBody>
          <a:bodyPr rtlCol="0">
            <a:normAutofit/>
          </a:bodyPr>
          <a:lstStyle/>
          <a:p>
            <a:r>
              <a:rPr lang="fr-FR" dirty="0">
                <a:effectLst/>
                <a:latin typeface="+mn-lt"/>
              </a:rPr>
              <a:t>Supervision du parc informatique </a:t>
            </a:r>
          </a:p>
        </p:txBody>
      </p:sp>
      <p:pic>
        <p:nvPicPr>
          <p:cNvPr id="6" name="Espace réservé du contenu 5" descr="Une image contenant texte, Police, Graphique, graphisme&#10;&#10;Le contenu généré par l’IA peut être incorrect.">
            <a:extLst>
              <a:ext uri="{FF2B5EF4-FFF2-40B4-BE49-F238E27FC236}">
                <a16:creationId xmlns:a16="http://schemas.microsoft.com/office/drawing/2014/main" id="{6E1A8676-7843-BF86-C35E-BAF9DE22B8E9}"/>
              </a:ext>
            </a:extLst>
          </p:cNvPr>
          <p:cNvPicPr>
            <a:picLocks noGrp="1" noChangeAspect="1"/>
          </p:cNvPicPr>
          <p:nvPr>
            <p:ph sz="half" idx="1"/>
          </p:nvPr>
        </p:nvPicPr>
        <p:blipFill>
          <a:blip r:embed="rId3"/>
          <a:stretch>
            <a:fillRect/>
          </a:stretch>
        </p:blipFill>
        <p:spPr>
          <a:xfrm>
            <a:off x="430529" y="3429000"/>
            <a:ext cx="3601214" cy="2025890"/>
          </a:xfrm>
        </p:spPr>
      </p:pic>
      <p:sp>
        <p:nvSpPr>
          <p:cNvPr id="9" name="Espace réservé du numéro de diapositive 8">
            <a:extLst>
              <a:ext uri="{FF2B5EF4-FFF2-40B4-BE49-F238E27FC236}">
                <a16:creationId xmlns:a16="http://schemas.microsoft.com/office/drawing/2014/main" id="{62BAC7A9-0A06-7344-0E21-FADBE0A78340}"/>
              </a:ext>
            </a:extLst>
          </p:cNvPr>
          <p:cNvSpPr>
            <a:spLocks noGrp="1"/>
          </p:cNvSpPr>
          <p:nvPr>
            <p:ph type="sldNum" sz="quarter" idx="12"/>
          </p:nvPr>
        </p:nvSpPr>
        <p:spPr/>
        <p:txBody>
          <a:bodyPr/>
          <a:lstStyle/>
          <a:p>
            <a:pPr rtl="0"/>
            <a:fld id="{6D22F896-40B5-4ADD-8801-0D06FADFA095}" type="slidenum">
              <a:rPr lang="fr-FR" noProof="0" smtClean="0"/>
              <a:t>16</a:t>
            </a:fld>
            <a:endParaRPr lang="fr-FR" noProof="0"/>
          </a:p>
        </p:txBody>
      </p:sp>
      <p:sp>
        <p:nvSpPr>
          <p:cNvPr id="11" name="ZoneTexte 10">
            <a:extLst>
              <a:ext uri="{FF2B5EF4-FFF2-40B4-BE49-F238E27FC236}">
                <a16:creationId xmlns:a16="http://schemas.microsoft.com/office/drawing/2014/main" id="{30A92EF3-3389-01C7-E4E5-56E195B128AF}"/>
              </a:ext>
            </a:extLst>
          </p:cNvPr>
          <p:cNvSpPr txBox="1"/>
          <p:nvPr/>
        </p:nvSpPr>
        <p:spPr>
          <a:xfrm>
            <a:off x="6096000" y="4003363"/>
            <a:ext cx="4033319" cy="877163"/>
          </a:xfrm>
          <a:prstGeom prst="rect">
            <a:avLst/>
          </a:prstGeom>
          <a:noFill/>
        </p:spPr>
        <p:txBody>
          <a:bodyPr wrap="square" rtlCol="0">
            <a:spAutoFit/>
          </a:bodyPr>
          <a:lstStyle/>
          <a:p>
            <a:pPr marL="285750" indent="-285750">
              <a:buFont typeface="Arial" panose="020B0604020202020204" pitchFamily="34" charset="0"/>
              <a:buChar char="•"/>
            </a:pPr>
            <a:r>
              <a:rPr lang="fr-FR" sz="1700" dirty="0"/>
              <a:t>I</a:t>
            </a:r>
            <a:r>
              <a:rPr lang="fr-FR" sz="1700" dirty="0">
                <a:effectLst/>
              </a:rPr>
              <a:t>ntégration des lignes de production.</a:t>
            </a:r>
          </a:p>
          <a:p>
            <a:pPr>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effectLst/>
              </a:rPr>
              <a:t>Mise en place de sondes sur les postes</a:t>
            </a:r>
            <a:endParaRPr lang="fr-FR" dirty="0"/>
          </a:p>
        </p:txBody>
      </p:sp>
      <p:sp>
        <p:nvSpPr>
          <p:cNvPr id="5" name="ZoneTexte 4">
            <a:extLst>
              <a:ext uri="{FF2B5EF4-FFF2-40B4-BE49-F238E27FC236}">
                <a16:creationId xmlns:a16="http://schemas.microsoft.com/office/drawing/2014/main" id="{B04832D5-93A2-A72B-E259-886B67E7C1E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55966A67-3028-0CB6-C0DB-DEA028CBB6EF}"/>
              </a:ext>
            </a:extLst>
          </p:cNvPr>
          <p:cNvSpPr/>
          <p:nvPr/>
        </p:nvSpPr>
        <p:spPr>
          <a:xfrm>
            <a:off x="0" y="6731000"/>
            <a:ext cx="7033846"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ED15EC8-FD41-4653-869C-646856B0C031}"/>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19511431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8C50-6076-669B-ACB1-59F8C68616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45F5BA-CF3E-595D-02D4-9D121C60BF88}"/>
              </a:ext>
            </a:extLst>
          </p:cNvPr>
          <p:cNvSpPr>
            <a:spLocks noGrp="1"/>
          </p:cNvSpPr>
          <p:nvPr>
            <p:ph type="title"/>
          </p:nvPr>
        </p:nvSpPr>
        <p:spPr/>
        <p:txBody>
          <a:bodyPr rtlCol="0">
            <a:normAutofit/>
          </a:bodyPr>
          <a:lstStyle/>
          <a:p>
            <a:r>
              <a:rPr lang="fr-FR" dirty="0">
                <a:effectLst/>
                <a:latin typeface="+mn-lt"/>
              </a:rPr>
              <a:t>Sauvegarde des postes via Acronis </a:t>
            </a:r>
          </a:p>
        </p:txBody>
      </p:sp>
      <p:sp>
        <p:nvSpPr>
          <p:cNvPr id="9" name="Espace réservé du numéro de diapositive 8">
            <a:extLst>
              <a:ext uri="{FF2B5EF4-FFF2-40B4-BE49-F238E27FC236}">
                <a16:creationId xmlns:a16="http://schemas.microsoft.com/office/drawing/2014/main" id="{290F3930-5268-98D5-54AB-64FF63C49F5B}"/>
              </a:ext>
            </a:extLst>
          </p:cNvPr>
          <p:cNvSpPr>
            <a:spLocks noGrp="1"/>
          </p:cNvSpPr>
          <p:nvPr>
            <p:ph type="sldNum" sz="quarter" idx="12"/>
          </p:nvPr>
        </p:nvSpPr>
        <p:spPr/>
        <p:txBody>
          <a:bodyPr/>
          <a:lstStyle/>
          <a:p>
            <a:pPr rtl="0"/>
            <a:fld id="{6D22F896-40B5-4ADD-8801-0D06FADFA095}" type="slidenum">
              <a:rPr lang="fr-FR" noProof="0" smtClean="0"/>
              <a:t>17</a:t>
            </a:fld>
            <a:endParaRPr lang="fr-FR" noProof="0"/>
          </a:p>
        </p:txBody>
      </p:sp>
      <p:pic>
        <p:nvPicPr>
          <p:cNvPr id="5" name="Espace réservé du contenu 4" descr="Une image contenant capture d’écran, Modélisation 3D, conception&#10;&#10;Le contenu généré par l’IA peut être incorrect.">
            <a:extLst>
              <a:ext uri="{FF2B5EF4-FFF2-40B4-BE49-F238E27FC236}">
                <a16:creationId xmlns:a16="http://schemas.microsoft.com/office/drawing/2014/main" id="{E87394EB-31BE-7267-F3FD-E2FD28E610AD}"/>
              </a:ext>
            </a:extLst>
          </p:cNvPr>
          <p:cNvPicPr>
            <a:picLocks noChangeAspect="1"/>
          </p:cNvPicPr>
          <p:nvPr/>
        </p:nvPicPr>
        <p:blipFill>
          <a:blip r:embed="rId3"/>
          <a:stretch>
            <a:fillRect/>
          </a:stretch>
        </p:blipFill>
        <p:spPr>
          <a:xfrm>
            <a:off x="430529" y="3429000"/>
            <a:ext cx="3601214" cy="2025683"/>
          </a:xfrm>
          <a:prstGeom prst="rect">
            <a:avLst/>
          </a:prstGeom>
        </p:spPr>
      </p:pic>
      <p:sp>
        <p:nvSpPr>
          <p:cNvPr id="7" name="ZoneTexte 6">
            <a:extLst>
              <a:ext uri="{FF2B5EF4-FFF2-40B4-BE49-F238E27FC236}">
                <a16:creationId xmlns:a16="http://schemas.microsoft.com/office/drawing/2014/main" id="{C11CDC1E-619A-6A5A-50D8-625BF199362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BDB09B1E-78F6-FECC-678B-F2775A805F4E}"/>
              </a:ext>
            </a:extLst>
          </p:cNvPr>
          <p:cNvSpPr/>
          <p:nvPr/>
        </p:nvSpPr>
        <p:spPr>
          <a:xfrm>
            <a:off x="0" y="6731000"/>
            <a:ext cx="7502769"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00292590-A2FC-8327-2CA0-90F49AFA4C9F}"/>
              </a:ext>
            </a:extLst>
          </p:cNvPr>
          <p:cNvSpPr txBox="1"/>
          <p:nvPr/>
        </p:nvSpPr>
        <p:spPr>
          <a:xfrm>
            <a:off x="6096000" y="3741649"/>
            <a:ext cx="4629406" cy="1400383"/>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700" dirty="0"/>
              <a:t>Suivi des sauvegardes.</a:t>
            </a:r>
            <a:endParaRPr kumimoji="0" lang="fr-FR" altLang="fr-FR"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700" b="0" i="0" u="none" strike="noStrike" cap="none" normalizeH="0" baseline="0" dirty="0">
              <a:ln>
                <a:noFill/>
              </a:ln>
              <a:solidFill>
                <a:schemeClr val="tx1"/>
              </a:solidFill>
              <a:effectLst/>
            </a:endParaRPr>
          </a:p>
          <a:p>
            <a:pPr marL="285750" indent="-285750">
              <a:buClrTx/>
              <a:buFont typeface="Arial" panose="020B0604020202020204" pitchFamily="34" charset="0"/>
              <a:buChar char="•"/>
            </a:pPr>
            <a:r>
              <a:rPr lang="fr-FR" sz="1700" dirty="0">
                <a:effectLst/>
              </a:rPr>
              <a:t>Choix du plan de sauvegarde.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700" b="0" i="0" u="none" strike="noStrike" cap="none" normalizeH="0" baseline="0" dirty="0">
              <a:ln>
                <a:noFill/>
              </a:ln>
              <a:solidFill>
                <a:schemeClr val="tx1"/>
              </a:solidFill>
              <a:effectLst/>
            </a:endParaRPr>
          </a:p>
          <a:p>
            <a:pPr marL="285750" indent="-285750">
              <a:buClrTx/>
              <a:buFont typeface="Arial" panose="020B0604020202020204" pitchFamily="34" charset="0"/>
              <a:buChar char="•"/>
            </a:pPr>
            <a:r>
              <a:rPr lang="fr-FR" sz="1700" dirty="0"/>
              <a:t>S</a:t>
            </a:r>
            <a:r>
              <a:rPr lang="fr-FR" sz="1700" dirty="0">
                <a:effectLst/>
              </a:rPr>
              <a:t>olution palliative pour </a:t>
            </a:r>
            <a:r>
              <a:rPr lang="fr-FR" sz="1700" dirty="0"/>
              <a:t>certaines</a:t>
            </a:r>
            <a:r>
              <a:rPr lang="fr-FR" sz="1700" dirty="0">
                <a:effectLst/>
              </a:rPr>
              <a:t> zones</a:t>
            </a:r>
            <a:endParaRPr lang="fr-FR" sz="1700" dirty="0"/>
          </a:p>
        </p:txBody>
      </p:sp>
      <p:pic>
        <p:nvPicPr>
          <p:cNvPr id="4" name="Image 3">
            <a:extLst>
              <a:ext uri="{FF2B5EF4-FFF2-40B4-BE49-F238E27FC236}">
                <a16:creationId xmlns:a16="http://schemas.microsoft.com/office/drawing/2014/main" id="{F3AA8ACB-61A9-A654-93DA-B72B762759A7}"/>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138955842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AE57-B372-24B0-F96A-C73FB10049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8BBDDC-3108-8158-0AC0-39BB2EC2B126}"/>
              </a:ext>
            </a:extLst>
          </p:cNvPr>
          <p:cNvSpPr>
            <a:spLocks noGrp="1"/>
          </p:cNvSpPr>
          <p:nvPr>
            <p:ph type="title"/>
          </p:nvPr>
        </p:nvSpPr>
        <p:spPr/>
        <p:txBody>
          <a:bodyPr rtlCol="0">
            <a:normAutofit/>
          </a:bodyPr>
          <a:lstStyle/>
          <a:p>
            <a:r>
              <a:rPr lang="fr-FR" dirty="0">
                <a:effectLst/>
                <a:latin typeface="+mn-lt"/>
              </a:rPr>
              <a:t>gestion de par</a:t>
            </a:r>
            <a:r>
              <a:rPr lang="fr-FR" dirty="0">
                <a:latin typeface="+mn-lt"/>
              </a:rPr>
              <a:t>c </a:t>
            </a:r>
            <a:r>
              <a:rPr lang="fr-FR" dirty="0">
                <a:effectLst/>
                <a:latin typeface="+mn-lt"/>
              </a:rPr>
              <a:t>et d’incidents</a:t>
            </a:r>
          </a:p>
        </p:txBody>
      </p:sp>
      <p:sp>
        <p:nvSpPr>
          <p:cNvPr id="9" name="Espace réservé du numéro de diapositive 8">
            <a:extLst>
              <a:ext uri="{FF2B5EF4-FFF2-40B4-BE49-F238E27FC236}">
                <a16:creationId xmlns:a16="http://schemas.microsoft.com/office/drawing/2014/main" id="{F9F4EA42-86B4-6F3D-9C73-9A6BCB7DC357}"/>
              </a:ext>
            </a:extLst>
          </p:cNvPr>
          <p:cNvSpPr>
            <a:spLocks noGrp="1"/>
          </p:cNvSpPr>
          <p:nvPr>
            <p:ph type="sldNum" sz="quarter" idx="12"/>
          </p:nvPr>
        </p:nvSpPr>
        <p:spPr/>
        <p:txBody>
          <a:bodyPr/>
          <a:lstStyle/>
          <a:p>
            <a:pPr rtl="0"/>
            <a:fld id="{6D22F896-40B5-4ADD-8801-0D06FADFA095}" type="slidenum">
              <a:rPr lang="fr-FR" noProof="0" smtClean="0"/>
              <a:t>18</a:t>
            </a:fld>
            <a:endParaRPr lang="fr-FR" noProof="0"/>
          </a:p>
        </p:txBody>
      </p:sp>
      <p:sp>
        <p:nvSpPr>
          <p:cNvPr id="3" name="Rectangle 1">
            <a:extLst>
              <a:ext uri="{FF2B5EF4-FFF2-40B4-BE49-F238E27FC236}">
                <a16:creationId xmlns:a16="http://schemas.microsoft.com/office/drawing/2014/main" id="{BE9677A6-9D3E-8CBE-6FF1-06547D61FFCF}"/>
              </a:ext>
            </a:extLst>
          </p:cNvPr>
          <p:cNvSpPr>
            <a:spLocks noChangeArrowheads="1"/>
          </p:cNvSpPr>
          <p:nvPr/>
        </p:nvSpPr>
        <p:spPr bwMode="auto">
          <a:xfrm>
            <a:off x="6096000" y="3465014"/>
            <a:ext cx="4276314"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700" b="0" i="0" u="none" strike="noStrike" cap="none" normalizeH="0" baseline="0" dirty="0">
                <a:ln>
                  <a:noFill/>
                </a:ln>
                <a:solidFill>
                  <a:schemeClr val="tx1"/>
                </a:solidFill>
                <a:effectLst/>
              </a:rPr>
              <a:t>Suivi des incidents via BMC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7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700" dirty="0"/>
              <a:t>Rédaction de comptes rendus</a:t>
            </a:r>
            <a:endParaRPr kumimoji="0" lang="fr-FR" altLang="fr-FR"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7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700" b="0" i="0" u="none" strike="noStrike" cap="none" normalizeH="0" baseline="0" dirty="0">
                <a:ln>
                  <a:noFill/>
                </a:ln>
                <a:solidFill>
                  <a:schemeClr val="tx1"/>
                </a:solidFill>
                <a:effectLst/>
              </a:rPr>
              <a:t>Key user sur la nouvelle interface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F3D1B5C7-A7FD-C592-353E-01F5ABDCA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51" y="3427459"/>
            <a:ext cx="3575769" cy="202949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484DC5B-25F9-70BC-B981-4CF2B0583D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84A15856-45B8-7112-F7B2-1807A1B164A2}"/>
              </a:ext>
            </a:extLst>
          </p:cNvPr>
          <p:cNvSpPr/>
          <p:nvPr/>
        </p:nvSpPr>
        <p:spPr>
          <a:xfrm>
            <a:off x="0" y="6731000"/>
            <a:ext cx="7971692"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90956157-D782-26E4-29E3-685082D2C539}"/>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415956534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AFA2-FA86-BE7A-048C-3037200DFE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A1CF13-AE28-BDC1-3901-AD476984E686}"/>
              </a:ext>
            </a:extLst>
          </p:cNvPr>
          <p:cNvSpPr>
            <a:spLocks noGrp="1"/>
          </p:cNvSpPr>
          <p:nvPr>
            <p:ph type="title"/>
          </p:nvPr>
        </p:nvSpPr>
        <p:spPr/>
        <p:txBody>
          <a:bodyPr rtlCol="0">
            <a:normAutofit/>
          </a:bodyPr>
          <a:lstStyle/>
          <a:p>
            <a:r>
              <a:rPr lang="fr-FR" dirty="0"/>
              <a:t>Segmentation réseau usine</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F8D91F04-560F-AB00-FD0B-8BB7E4A71AC5}"/>
              </a:ext>
            </a:extLst>
          </p:cNvPr>
          <p:cNvSpPr>
            <a:spLocks noGrp="1"/>
          </p:cNvSpPr>
          <p:nvPr>
            <p:ph type="sldNum" sz="quarter" idx="12"/>
          </p:nvPr>
        </p:nvSpPr>
        <p:spPr/>
        <p:txBody>
          <a:bodyPr/>
          <a:lstStyle/>
          <a:p>
            <a:pPr rtl="0"/>
            <a:fld id="{6D22F896-40B5-4ADD-8801-0D06FADFA095}" type="slidenum">
              <a:rPr lang="fr-FR" noProof="0" smtClean="0"/>
              <a:t>19</a:t>
            </a:fld>
            <a:endParaRPr lang="fr-FR" noProof="0" dirty="0"/>
          </a:p>
        </p:txBody>
      </p:sp>
      <p:pic>
        <p:nvPicPr>
          <p:cNvPr id="5" name="Espace réservé du contenu 4" descr="Une image contenant capture d’écran, texte, Bleu électrique, conception&#10;&#10;Le contenu généré par l’IA peut être incorrect.">
            <a:extLst>
              <a:ext uri="{FF2B5EF4-FFF2-40B4-BE49-F238E27FC236}">
                <a16:creationId xmlns:a16="http://schemas.microsoft.com/office/drawing/2014/main" id="{6EBAB3C4-B685-5513-C6C7-BF636480E3C8}"/>
              </a:ext>
            </a:extLst>
          </p:cNvPr>
          <p:cNvPicPr>
            <a:picLocks noChangeAspect="1"/>
          </p:cNvPicPr>
          <p:nvPr/>
        </p:nvPicPr>
        <p:blipFill>
          <a:blip r:embed="rId3"/>
          <a:stretch>
            <a:fillRect/>
          </a:stretch>
        </p:blipFill>
        <p:spPr>
          <a:xfrm>
            <a:off x="430529" y="3429000"/>
            <a:ext cx="3601214" cy="2025683"/>
          </a:xfrm>
          <a:prstGeom prst="rect">
            <a:avLst/>
          </a:prstGeom>
        </p:spPr>
      </p:pic>
      <p:sp>
        <p:nvSpPr>
          <p:cNvPr id="7" name="ZoneTexte 6">
            <a:extLst>
              <a:ext uri="{FF2B5EF4-FFF2-40B4-BE49-F238E27FC236}">
                <a16:creationId xmlns:a16="http://schemas.microsoft.com/office/drawing/2014/main" id="{C92158C8-95A1-4E50-A447-5683DCAA07F0}"/>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B04A4AE8-F85A-4C40-424A-517DF6C332A1}"/>
              </a:ext>
            </a:extLst>
          </p:cNvPr>
          <p:cNvSpPr/>
          <p:nvPr/>
        </p:nvSpPr>
        <p:spPr>
          <a:xfrm>
            <a:off x="0" y="6731000"/>
            <a:ext cx="8440615"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D189F69-24A9-C203-5441-A86A649D4B91}"/>
              </a:ext>
            </a:extLst>
          </p:cNvPr>
          <p:cNvSpPr txBox="1"/>
          <p:nvPr/>
        </p:nvSpPr>
        <p:spPr>
          <a:xfrm>
            <a:off x="1688002" y="4959276"/>
            <a:ext cx="1086268" cy="400110"/>
          </a:xfrm>
          <a:prstGeom prst="rect">
            <a:avLst/>
          </a:prstGeom>
          <a:noFill/>
        </p:spPr>
        <p:txBody>
          <a:bodyPr wrap="square" rtlCol="0">
            <a:spAutoFit/>
          </a:bodyPr>
          <a:lstStyle/>
          <a:p>
            <a:r>
              <a:rPr lang="fr-FR" sz="2000" dirty="0" err="1">
                <a:solidFill>
                  <a:schemeClr val="bg1"/>
                </a:solidFill>
              </a:rPr>
              <a:t>VitalQIP</a:t>
            </a:r>
            <a:endParaRPr lang="fr-FR" dirty="0">
              <a:solidFill>
                <a:schemeClr val="bg1"/>
              </a:solidFill>
            </a:endParaRPr>
          </a:p>
        </p:txBody>
      </p:sp>
      <p:sp>
        <p:nvSpPr>
          <p:cNvPr id="12" name="ZoneTexte 11">
            <a:extLst>
              <a:ext uri="{FF2B5EF4-FFF2-40B4-BE49-F238E27FC236}">
                <a16:creationId xmlns:a16="http://schemas.microsoft.com/office/drawing/2014/main" id="{265C4016-D8A6-DE60-2F5C-0D7A067BB6DC}"/>
              </a:ext>
            </a:extLst>
          </p:cNvPr>
          <p:cNvSpPr txBox="1"/>
          <p:nvPr/>
        </p:nvSpPr>
        <p:spPr>
          <a:xfrm>
            <a:off x="6096000" y="3439758"/>
            <a:ext cx="4139844" cy="2200602"/>
          </a:xfrm>
          <a:prstGeom prst="rect">
            <a:avLst/>
          </a:prstGeom>
          <a:noFill/>
        </p:spPr>
        <p:txBody>
          <a:bodyPr wrap="square" rtlCol="0">
            <a:spAutoFit/>
          </a:bodyPr>
          <a:lstStyle/>
          <a:p>
            <a:pPr marL="285750" indent="-285750">
              <a:buFont typeface="Arial" panose="020B0604020202020204" pitchFamily="34" charset="0"/>
              <a:buChar char="•"/>
            </a:pPr>
            <a:r>
              <a:rPr lang="fr-FR" sz="1700" dirty="0"/>
              <a:t>D</a:t>
            </a:r>
            <a:r>
              <a:rPr lang="fr-FR" sz="1700" dirty="0">
                <a:effectLst/>
              </a:rPr>
              <a:t>éfinition des besoins réseau.</a:t>
            </a: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t>Test d’accès aux serveurs</a:t>
            </a:r>
            <a:endParaRPr lang="fr-FR" sz="1700" dirty="0">
              <a:effectLst/>
            </a:endParaRP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t>Définition des règles pare-feu</a:t>
            </a:r>
            <a:endParaRPr lang="fr-FR" sz="1700" dirty="0">
              <a:effectLst/>
            </a:endParaRPr>
          </a:p>
          <a:p>
            <a:pPr>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effectLst/>
              </a:rPr>
              <a:t>Rédaction de documentation</a:t>
            </a:r>
            <a:endParaRPr lang="fr-FR" dirty="0"/>
          </a:p>
          <a:p>
            <a:endParaRPr lang="fr-FR" dirty="0"/>
          </a:p>
        </p:txBody>
      </p:sp>
      <p:pic>
        <p:nvPicPr>
          <p:cNvPr id="10" name="Image 9">
            <a:extLst>
              <a:ext uri="{FF2B5EF4-FFF2-40B4-BE49-F238E27FC236}">
                <a16:creationId xmlns:a16="http://schemas.microsoft.com/office/drawing/2014/main" id="{BC594844-BC51-E20F-7A3E-686316137204}"/>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473805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xfrm>
            <a:off x="2231136" y="949312"/>
            <a:ext cx="7729728" cy="1188720"/>
          </a:xfrm>
        </p:spPr>
        <p:txBody>
          <a:bodyPr rtlCol="0">
            <a:normAutofit/>
          </a:bodyPr>
          <a:lstStyle/>
          <a:p>
            <a:pPr rtl="0"/>
            <a:r>
              <a:rPr lang="fr-FR" dirty="0">
                <a:latin typeface="+mn-lt"/>
              </a:rPr>
              <a:t>Sommaire : </a:t>
            </a:r>
          </a:p>
        </p:txBody>
      </p:sp>
      <p:sp>
        <p:nvSpPr>
          <p:cNvPr id="12" name="Espace réservé du numéro de diapositive 11">
            <a:extLst>
              <a:ext uri="{FF2B5EF4-FFF2-40B4-BE49-F238E27FC236}">
                <a16:creationId xmlns:a16="http://schemas.microsoft.com/office/drawing/2014/main" id="{8A3C1E24-E969-51D5-7B3A-22B27F6975AC}"/>
              </a:ext>
            </a:extLst>
          </p:cNvPr>
          <p:cNvSpPr>
            <a:spLocks noGrp="1"/>
          </p:cNvSpPr>
          <p:nvPr>
            <p:ph type="sldNum" sz="quarter" idx="12"/>
          </p:nvPr>
        </p:nvSpPr>
        <p:spPr/>
        <p:txBody>
          <a:bodyPr/>
          <a:lstStyle/>
          <a:p>
            <a:pPr rtl="0"/>
            <a:fld id="{6D22F896-40B5-4ADD-8801-0D06FADFA095}" type="slidenum">
              <a:rPr lang="fr-FR" noProof="0" smtClean="0"/>
              <a:t>2</a:t>
            </a:fld>
            <a:endParaRPr lang="fr-FR" noProof="0" dirty="0"/>
          </a:p>
        </p:txBody>
      </p:sp>
      <p:sp>
        <p:nvSpPr>
          <p:cNvPr id="10" name="ZoneTexte 9">
            <a:extLst>
              <a:ext uri="{FF2B5EF4-FFF2-40B4-BE49-F238E27FC236}">
                <a16:creationId xmlns:a16="http://schemas.microsoft.com/office/drawing/2014/main" id="{B62AA27C-4462-6632-B723-4B231FE0DDBE}"/>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pic>
        <p:nvPicPr>
          <p:cNvPr id="14" name="Image 13">
            <a:extLst>
              <a:ext uri="{FF2B5EF4-FFF2-40B4-BE49-F238E27FC236}">
                <a16:creationId xmlns:a16="http://schemas.microsoft.com/office/drawing/2014/main" id="{118D9EE4-CA24-E050-6C18-2455ED87C04E}"/>
              </a:ext>
            </a:extLst>
          </p:cNvPr>
          <p:cNvPicPr>
            <a:picLocks noChangeAspect="1"/>
          </p:cNvPicPr>
          <p:nvPr/>
        </p:nvPicPr>
        <p:blipFill>
          <a:blip r:embed="rId3"/>
          <a:stretch>
            <a:fillRect/>
          </a:stretch>
        </p:blipFill>
        <p:spPr>
          <a:xfrm>
            <a:off x="2322249" y="2957968"/>
            <a:ext cx="7547502" cy="2950720"/>
          </a:xfrm>
          <a:prstGeom prst="rect">
            <a:avLst/>
          </a:prstGeom>
        </p:spPr>
      </p:pic>
      <p:sp>
        <p:nvSpPr>
          <p:cNvPr id="15" name="ProgressBar">
            <a:extLst>
              <a:ext uri="{FF2B5EF4-FFF2-40B4-BE49-F238E27FC236}">
                <a16:creationId xmlns:a16="http://schemas.microsoft.com/office/drawing/2014/main" id="{88C31576-56BA-213B-158F-59D8B511693C}"/>
              </a:ext>
            </a:extLst>
          </p:cNvPr>
          <p:cNvSpPr/>
          <p:nvPr/>
        </p:nvSpPr>
        <p:spPr>
          <a:xfrm>
            <a:off x="0" y="6731000"/>
            <a:ext cx="468923"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59FAFE92-74E9-198E-0984-300F006B398B}"/>
              </a:ext>
            </a:extLst>
          </p:cNvPr>
          <p:cNvPicPr>
            <a:picLocks noChangeAspect="1"/>
          </p:cNvPicPr>
          <p:nvPr/>
        </p:nvPicPr>
        <p:blipFill>
          <a:blip r:embed="rId4"/>
          <a:stretch>
            <a:fillRect/>
          </a:stretch>
        </p:blipFill>
        <p:spPr>
          <a:xfrm>
            <a:off x="11419288" y="6211808"/>
            <a:ext cx="365792" cy="365792"/>
          </a:xfrm>
          <a:prstGeom prst="rect">
            <a:avLst/>
          </a:prstGeom>
        </p:spPr>
      </p:pic>
    </p:spTree>
    <p:extLst>
      <p:ext uri="{BB962C8B-B14F-4D97-AF65-F5344CB8AC3E}">
        <p14:creationId xmlns:p14="http://schemas.microsoft.com/office/powerpoint/2010/main" val="325368974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D1B3-B40B-25FD-7EAC-7FB57FA21B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5A4EFE-1DBE-B3AA-D152-9609F009535D}"/>
              </a:ext>
            </a:extLst>
          </p:cNvPr>
          <p:cNvSpPr>
            <a:spLocks noGrp="1"/>
          </p:cNvSpPr>
          <p:nvPr>
            <p:ph type="title"/>
          </p:nvPr>
        </p:nvSpPr>
        <p:spPr/>
        <p:txBody>
          <a:bodyPr rtlCol="0">
            <a:normAutofit/>
          </a:bodyPr>
          <a:lstStyle/>
          <a:p>
            <a:r>
              <a:rPr lang="fr-FR" dirty="0"/>
              <a:t>Préparation des nouveaux postes</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99AB8643-69E8-0FE3-9ACB-AE80FDA12B77}"/>
              </a:ext>
            </a:extLst>
          </p:cNvPr>
          <p:cNvSpPr>
            <a:spLocks noGrp="1"/>
          </p:cNvSpPr>
          <p:nvPr>
            <p:ph type="sldNum" sz="quarter" idx="12"/>
          </p:nvPr>
        </p:nvSpPr>
        <p:spPr/>
        <p:txBody>
          <a:bodyPr/>
          <a:lstStyle/>
          <a:p>
            <a:pPr rtl="0"/>
            <a:fld id="{6D22F896-40B5-4ADD-8801-0D06FADFA095}" type="slidenum">
              <a:rPr lang="fr-FR" noProof="0" smtClean="0"/>
              <a:t>20</a:t>
            </a:fld>
            <a:endParaRPr lang="fr-FR" noProof="0"/>
          </a:p>
        </p:txBody>
      </p:sp>
      <p:pic>
        <p:nvPicPr>
          <p:cNvPr id="2050" name="Picture 2">
            <a:extLst>
              <a:ext uri="{FF2B5EF4-FFF2-40B4-BE49-F238E27FC236}">
                <a16:creationId xmlns:a16="http://schemas.microsoft.com/office/drawing/2014/main" id="{7C152CFB-FE30-88DF-D7C7-DF6031C47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9" y="3429000"/>
            <a:ext cx="3601214" cy="20256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5E75786-47A4-5FE8-1DE1-B2930F753E7F}"/>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6F2A3B08-FB9C-E1B9-1466-602941391312}"/>
              </a:ext>
            </a:extLst>
          </p:cNvPr>
          <p:cNvSpPr/>
          <p:nvPr/>
        </p:nvSpPr>
        <p:spPr>
          <a:xfrm>
            <a:off x="0" y="6731000"/>
            <a:ext cx="8909538"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5C952CC-59F8-768D-0B3C-29EB6FCE478A}"/>
              </a:ext>
            </a:extLst>
          </p:cNvPr>
          <p:cNvSpPr txBox="1"/>
          <p:nvPr/>
        </p:nvSpPr>
        <p:spPr>
          <a:xfrm>
            <a:off x="6096000" y="3429000"/>
            <a:ext cx="4005431" cy="1923604"/>
          </a:xfrm>
          <a:prstGeom prst="rect">
            <a:avLst/>
          </a:prstGeom>
          <a:noFill/>
        </p:spPr>
        <p:txBody>
          <a:bodyPr wrap="square" rtlCol="0">
            <a:spAutoFit/>
          </a:bodyPr>
          <a:lstStyle/>
          <a:p>
            <a:pPr marL="285750" indent="-285750">
              <a:buFont typeface="Arial" panose="020B0604020202020204" pitchFamily="34" charset="0"/>
              <a:buChar char="•"/>
            </a:pPr>
            <a:r>
              <a:rPr lang="fr-FR" sz="1700" dirty="0"/>
              <a:t>Mise au domaine Windows</a:t>
            </a:r>
            <a:endParaRPr lang="fr-FR" sz="1700" dirty="0">
              <a:effectLst/>
            </a:endParaRP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Configuration des applications</a:t>
            </a:r>
            <a:endParaRPr lang="fr-FR" sz="1700" dirty="0">
              <a:effectLst/>
            </a:endParaRP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effectLst/>
              </a:rPr>
              <a:t>C</a:t>
            </a:r>
            <a:r>
              <a:rPr lang="fr-FR" sz="1700" dirty="0"/>
              <a:t>onfiguration des cartes additionnelles</a:t>
            </a:r>
            <a:endParaRPr lang="fr-FR" sz="1700" dirty="0">
              <a:effectLst/>
            </a:endParaRP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t>Tests accès et partages réseau</a:t>
            </a:r>
            <a:endParaRPr lang="fr-FR" sz="1700" dirty="0">
              <a:effectLst/>
            </a:endParaRPr>
          </a:p>
        </p:txBody>
      </p:sp>
      <p:pic>
        <p:nvPicPr>
          <p:cNvPr id="7" name="Image 6">
            <a:extLst>
              <a:ext uri="{FF2B5EF4-FFF2-40B4-BE49-F238E27FC236}">
                <a16:creationId xmlns:a16="http://schemas.microsoft.com/office/drawing/2014/main" id="{6A2AF7D2-9ADE-00FB-9D3C-B1C4409F5CC0}"/>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285172564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9115-D2BB-9D85-30CE-DF299FB15C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6B5E501-8BFA-F752-D353-1E31BB77C8EE}"/>
              </a:ext>
            </a:extLst>
          </p:cNvPr>
          <p:cNvSpPr/>
          <p:nvPr/>
        </p:nvSpPr>
        <p:spPr>
          <a:xfrm>
            <a:off x="430529" y="3429000"/>
            <a:ext cx="3601214" cy="2025683"/>
          </a:xfrm>
          <a:prstGeom prst="rect">
            <a:avLst/>
          </a:prstGeom>
          <a:solidFill>
            <a:srgbClr val="FF720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descr="Une image contenant Police, Graphique, logo, orange&#10;&#10;Le contenu généré par l’IA peut être incorrect.">
            <a:extLst>
              <a:ext uri="{FF2B5EF4-FFF2-40B4-BE49-F238E27FC236}">
                <a16:creationId xmlns:a16="http://schemas.microsoft.com/office/drawing/2014/main" id="{35AD6AB5-2334-E984-CFCC-048F25FC34E5}"/>
              </a:ext>
            </a:extLst>
          </p:cNvPr>
          <p:cNvPicPr>
            <a:picLocks noChangeAspect="1"/>
          </p:cNvPicPr>
          <p:nvPr/>
        </p:nvPicPr>
        <p:blipFill>
          <a:blip r:embed="rId3"/>
          <a:stretch>
            <a:fillRect/>
          </a:stretch>
        </p:blipFill>
        <p:spPr>
          <a:xfrm>
            <a:off x="1293649" y="3506793"/>
            <a:ext cx="1874974" cy="1870825"/>
          </a:xfrm>
          <a:prstGeom prst="rect">
            <a:avLst/>
          </a:prstGeom>
        </p:spPr>
      </p:pic>
      <p:sp>
        <p:nvSpPr>
          <p:cNvPr id="2" name="Titre 1">
            <a:extLst>
              <a:ext uri="{FF2B5EF4-FFF2-40B4-BE49-F238E27FC236}">
                <a16:creationId xmlns:a16="http://schemas.microsoft.com/office/drawing/2014/main" id="{AB745562-6A1E-1285-6243-D86BED7D8E4A}"/>
              </a:ext>
            </a:extLst>
          </p:cNvPr>
          <p:cNvSpPr>
            <a:spLocks noGrp="1"/>
          </p:cNvSpPr>
          <p:nvPr>
            <p:ph type="title"/>
          </p:nvPr>
        </p:nvSpPr>
        <p:spPr/>
        <p:txBody>
          <a:bodyPr rtlCol="0">
            <a:normAutofit/>
          </a:bodyPr>
          <a:lstStyle/>
          <a:p>
            <a:r>
              <a:rPr lang="fr-FR" dirty="0"/>
              <a:t>Déploiement de modules internes</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0F73C2AB-EF81-949E-09CE-5309525F8643}"/>
              </a:ext>
            </a:extLst>
          </p:cNvPr>
          <p:cNvSpPr>
            <a:spLocks noGrp="1"/>
          </p:cNvSpPr>
          <p:nvPr>
            <p:ph type="sldNum" sz="quarter" idx="12"/>
          </p:nvPr>
        </p:nvSpPr>
        <p:spPr/>
        <p:txBody>
          <a:bodyPr/>
          <a:lstStyle/>
          <a:p>
            <a:pPr rtl="0"/>
            <a:fld id="{6D22F896-40B5-4ADD-8801-0D06FADFA095}" type="slidenum">
              <a:rPr lang="fr-FR" noProof="0" smtClean="0"/>
              <a:t>21</a:t>
            </a:fld>
            <a:endParaRPr lang="fr-FR" noProof="0"/>
          </a:p>
        </p:txBody>
      </p:sp>
      <p:sp>
        <p:nvSpPr>
          <p:cNvPr id="4" name="Espace réservé du contenu 3">
            <a:extLst>
              <a:ext uri="{FF2B5EF4-FFF2-40B4-BE49-F238E27FC236}">
                <a16:creationId xmlns:a16="http://schemas.microsoft.com/office/drawing/2014/main" id="{0EFFD1C8-0913-068C-5AF9-6EAB13084EF9}"/>
              </a:ext>
            </a:extLst>
          </p:cNvPr>
          <p:cNvSpPr>
            <a:spLocks noGrp="1"/>
          </p:cNvSpPr>
          <p:nvPr>
            <p:ph sz="half" idx="1"/>
          </p:nvPr>
        </p:nvSpPr>
        <p:spPr>
          <a:xfrm>
            <a:off x="6096000" y="3689730"/>
            <a:ext cx="4230704" cy="1504948"/>
          </a:xfrm>
        </p:spPr>
        <p:txBody>
          <a:bodyPr>
            <a:normAutofit/>
          </a:bodyPr>
          <a:lstStyle/>
          <a:p>
            <a:pPr>
              <a:buClrTx/>
              <a:buFont typeface="Arial" panose="020B0604020202020204" pitchFamily="34" charset="0"/>
              <a:buChar char="•"/>
            </a:pPr>
            <a:endParaRPr lang="fr-FR" dirty="0">
              <a:solidFill>
                <a:schemeClr val="tx1"/>
              </a:solidFill>
              <a:effectLst/>
            </a:endParaRPr>
          </a:p>
          <a:p>
            <a:pPr>
              <a:buClrTx/>
              <a:buFont typeface="Arial" panose="020B0604020202020204" pitchFamily="34" charset="0"/>
              <a:buChar char="•"/>
            </a:pPr>
            <a:r>
              <a:rPr lang="fr-FR" dirty="0">
                <a:solidFill>
                  <a:schemeClr val="tx1"/>
                </a:solidFill>
                <a:effectLst/>
              </a:rPr>
              <a:t>Déploiement du module </a:t>
            </a:r>
            <a:r>
              <a:rPr lang="fr-FR" dirty="0" err="1">
                <a:solidFill>
                  <a:schemeClr val="tx1"/>
                </a:solidFill>
                <a:effectLst/>
              </a:rPr>
              <a:t>BadBoard</a:t>
            </a:r>
            <a:r>
              <a:rPr lang="fr-FR" dirty="0">
                <a:solidFill>
                  <a:schemeClr val="tx1"/>
                </a:solidFill>
                <a:effectLst/>
              </a:rPr>
              <a:t>.</a:t>
            </a:r>
          </a:p>
          <a:p>
            <a:pPr>
              <a:buClrTx/>
              <a:buFont typeface="Arial" panose="020B0604020202020204" pitchFamily="34" charset="0"/>
              <a:buChar char="•"/>
            </a:pPr>
            <a:r>
              <a:rPr lang="fr-FR" dirty="0">
                <a:solidFill>
                  <a:schemeClr val="tx1"/>
                </a:solidFill>
                <a:effectLst/>
              </a:rPr>
              <a:t>Déploiement du module BIP.</a:t>
            </a:r>
          </a:p>
          <a:p>
            <a:pPr>
              <a:buClrTx/>
              <a:buFont typeface="Arial" panose="020B0604020202020204" pitchFamily="34" charset="0"/>
              <a:buChar char="•"/>
            </a:pPr>
            <a:endParaRPr lang="fr-FR" dirty="0">
              <a:solidFill>
                <a:schemeClr val="tx1"/>
              </a:solidFill>
              <a:effectLst/>
            </a:endParaRPr>
          </a:p>
          <a:p>
            <a:pPr marL="0" indent="0">
              <a:buNone/>
            </a:pPr>
            <a:endParaRPr lang="fr-FR" dirty="0"/>
          </a:p>
        </p:txBody>
      </p:sp>
      <p:sp>
        <p:nvSpPr>
          <p:cNvPr id="7" name="ZoneTexte 6">
            <a:extLst>
              <a:ext uri="{FF2B5EF4-FFF2-40B4-BE49-F238E27FC236}">
                <a16:creationId xmlns:a16="http://schemas.microsoft.com/office/drawing/2014/main" id="{DDA19BCE-9FB6-B796-489E-5DECF084B21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E7E91C76-D6AD-1FF2-E2A0-CDE1D80BB517}"/>
              </a:ext>
            </a:extLst>
          </p:cNvPr>
          <p:cNvSpPr/>
          <p:nvPr/>
        </p:nvSpPr>
        <p:spPr>
          <a:xfrm>
            <a:off x="0" y="6731000"/>
            <a:ext cx="9378462"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8C77C127-464C-644D-8DE8-9B2BABCCD93D}"/>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40975578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9115-D2BB-9D85-30CE-DF299FB15C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124DDFA-7C30-DAD6-4D24-BF5C236C1ABA}"/>
              </a:ext>
            </a:extLst>
          </p:cNvPr>
          <p:cNvSpPr/>
          <p:nvPr/>
        </p:nvSpPr>
        <p:spPr>
          <a:xfrm>
            <a:off x="430529" y="3429000"/>
            <a:ext cx="3601214" cy="2025683"/>
          </a:xfrm>
          <a:prstGeom prst="rect">
            <a:avLst/>
          </a:prstGeom>
          <a:solidFill>
            <a:srgbClr val="FF720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Titre 1">
            <a:extLst>
              <a:ext uri="{FF2B5EF4-FFF2-40B4-BE49-F238E27FC236}">
                <a16:creationId xmlns:a16="http://schemas.microsoft.com/office/drawing/2014/main" id="{AB745562-6A1E-1285-6243-D86BED7D8E4A}"/>
              </a:ext>
            </a:extLst>
          </p:cNvPr>
          <p:cNvSpPr>
            <a:spLocks noGrp="1"/>
          </p:cNvSpPr>
          <p:nvPr>
            <p:ph type="title"/>
          </p:nvPr>
        </p:nvSpPr>
        <p:spPr/>
        <p:txBody>
          <a:bodyPr rtlCol="0">
            <a:normAutofit/>
          </a:bodyPr>
          <a:lstStyle/>
          <a:p>
            <a:r>
              <a:rPr lang="fr-FR" dirty="0"/>
              <a:t>Déploiement du module KWA</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0F73C2AB-EF81-949E-09CE-5309525F8643}"/>
              </a:ext>
            </a:extLst>
          </p:cNvPr>
          <p:cNvSpPr>
            <a:spLocks noGrp="1"/>
          </p:cNvSpPr>
          <p:nvPr>
            <p:ph type="sldNum" sz="quarter" idx="12"/>
          </p:nvPr>
        </p:nvSpPr>
        <p:spPr/>
        <p:txBody>
          <a:bodyPr/>
          <a:lstStyle/>
          <a:p>
            <a:pPr rtl="0"/>
            <a:fld id="{6D22F896-40B5-4ADD-8801-0D06FADFA095}" type="slidenum">
              <a:rPr lang="fr-FR" noProof="0" smtClean="0"/>
              <a:t>22</a:t>
            </a:fld>
            <a:endParaRPr lang="fr-FR" noProof="0"/>
          </a:p>
        </p:txBody>
      </p:sp>
      <p:sp>
        <p:nvSpPr>
          <p:cNvPr id="7" name="ZoneTexte 6">
            <a:extLst>
              <a:ext uri="{FF2B5EF4-FFF2-40B4-BE49-F238E27FC236}">
                <a16:creationId xmlns:a16="http://schemas.microsoft.com/office/drawing/2014/main" id="{DDA19BCE-9FB6-B796-489E-5DECF084B21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5" name="ProgressBar">
            <a:extLst>
              <a:ext uri="{FF2B5EF4-FFF2-40B4-BE49-F238E27FC236}">
                <a16:creationId xmlns:a16="http://schemas.microsoft.com/office/drawing/2014/main" id="{918862E0-F375-B855-638C-75C6FABF6DFA}"/>
              </a:ext>
            </a:extLst>
          </p:cNvPr>
          <p:cNvSpPr/>
          <p:nvPr/>
        </p:nvSpPr>
        <p:spPr>
          <a:xfrm>
            <a:off x="0" y="6731000"/>
            <a:ext cx="9847385"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Police, Graphique, logo, orange&#10;&#10;Le contenu généré par l’IA peut être incorrect.">
            <a:extLst>
              <a:ext uri="{FF2B5EF4-FFF2-40B4-BE49-F238E27FC236}">
                <a16:creationId xmlns:a16="http://schemas.microsoft.com/office/drawing/2014/main" id="{B7B3FC0E-74A4-5796-50C8-FDDA916EFDE3}"/>
              </a:ext>
            </a:extLst>
          </p:cNvPr>
          <p:cNvPicPr>
            <a:picLocks noChangeAspect="1"/>
          </p:cNvPicPr>
          <p:nvPr/>
        </p:nvPicPr>
        <p:blipFill>
          <a:blip r:embed="rId3"/>
          <a:stretch>
            <a:fillRect/>
          </a:stretch>
        </p:blipFill>
        <p:spPr>
          <a:xfrm>
            <a:off x="1293649" y="3506793"/>
            <a:ext cx="1874974" cy="1870825"/>
          </a:xfrm>
          <a:prstGeom prst="rect">
            <a:avLst/>
          </a:prstGeom>
        </p:spPr>
      </p:pic>
      <p:sp>
        <p:nvSpPr>
          <p:cNvPr id="13" name="ZoneTexte 12">
            <a:extLst>
              <a:ext uri="{FF2B5EF4-FFF2-40B4-BE49-F238E27FC236}">
                <a16:creationId xmlns:a16="http://schemas.microsoft.com/office/drawing/2014/main" id="{FFB0BCE3-EE1D-6610-D102-A97C5BAC583F}"/>
              </a:ext>
            </a:extLst>
          </p:cNvPr>
          <p:cNvSpPr txBox="1"/>
          <p:nvPr/>
        </p:nvSpPr>
        <p:spPr>
          <a:xfrm>
            <a:off x="6096000" y="3480039"/>
            <a:ext cx="4343537" cy="1923604"/>
          </a:xfrm>
          <a:prstGeom prst="rect">
            <a:avLst/>
          </a:prstGeom>
          <a:noFill/>
        </p:spPr>
        <p:txBody>
          <a:bodyPr wrap="square" rtlCol="0">
            <a:spAutoFit/>
          </a:bodyPr>
          <a:lstStyle/>
          <a:p>
            <a:pPr marL="285750" indent="-285750">
              <a:buFont typeface="Arial" panose="020B0604020202020204" pitchFamily="34" charset="0"/>
              <a:buChar char="•"/>
            </a:pPr>
            <a:r>
              <a:rPr lang="fr-FR" sz="1700" dirty="0">
                <a:effectLst/>
              </a:rPr>
              <a:t>Déploiement</a:t>
            </a:r>
            <a:r>
              <a:rPr lang="fr-FR" sz="1700" dirty="0"/>
              <a:t> du module KWA</a:t>
            </a:r>
            <a:endParaRPr lang="fr-FR" sz="1700" dirty="0">
              <a:effectLst/>
            </a:endParaRP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Installation</a:t>
            </a:r>
            <a:r>
              <a:rPr lang="fr-FR" sz="1700" dirty="0">
                <a:effectLst/>
              </a:rPr>
              <a:t> d’</a:t>
            </a:r>
            <a:r>
              <a:rPr lang="fr-FR" sz="1700" dirty="0" err="1">
                <a:effectLst/>
              </a:rPr>
              <a:t>Affibloc</a:t>
            </a:r>
            <a:r>
              <a:rPr lang="fr-FR" sz="1700" dirty="0">
                <a:effectLst/>
              </a:rPr>
              <a:t> et des douchettes</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Formation du personnel de ligne </a:t>
            </a:r>
            <a:endParaRPr lang="fr-FR" sz="1700" dirty="0">
              <a:effectLst/>
            </a:endParaRPr>
          </a:p>
          <a:p>
            <a:pPr marL="285750" indent="-285750">
              <a:buFont typeface="Arial" panose="020B0604020202020204" pitchFamily="34" charset="0"/>
              <a:buChar char="•"/>
            </a:pPr>
            <a:endParaRPr lang="fr-FR" sz="1700" dirty="0">
              <a:effectLst/>
            </a:endParaRPr>
          </a:p>
          <a:p>
            <a:pPr marL="285750" indent="-285750">
              <a:buFont typeface="Arial" panose="020B0604020202020204" pitchFamily="34" charset="0"/>
              <a:buChar char="•"/>
            </a:pPr>
            <a:r>
              <a:rPr lang="fr-FR" sz="1700" dirty="0">
                <a:effectLst/>
              </a:rPr>
              <a:t>Suivi des incidents</a:t>
            </a:r>
          </a:p>
        </p:txBody>
      </p:sp>
      <p:pic>
        <p:nvPicPr>
          <p:cNvPr id="4" name="Image 3">
            <a:extLst>
              <a:ext uri="{FF2B5EF4-FFF2-40B4-BE49-F238E27FC236}">
                <a16:creationId xmlns:a16="http://schemas.microsoft.com/office/drawing/2014/main" id="{CCEABA90-C166-0D75-8B76-9477519C59A0}"/>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165234141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3A4B-9475-8F4F-A40B-451296F8B18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CA5A8656-CFEE-D8B2-DA15-B032DE7B0CC6}"/>
              </a:ext>
            </a:extLst>
          </p:cNvPr>
          <p:cNvPicPr>
            <a:picLocks noChangeAspect="1"/>
          </p:cNvPicPr>
          <p:nvPr/>
        </p:nvPicPr>
        <p:blipFill>
          <a:blip r:embed="rId3"/>
          <a:stretch>
            <a:fillRect/>
          </a:stretch>
        </p:blipFill>
        <p:spPr>
          <a:xfrm>
            <a:off x="11414901" y="6217920"/>
            <a:ext cx="365792" cy="365792"/>
          </a:xfrm>
          <a:prstGeom prst="rect">
            <a:avLst/>
          </a:prstGeom>
        </p:spPr>
      </p:pic>
      <p:pic>
        <p:nvPicPr>
          <p:cNvPr id="4098" name="Picture 2">
            <a:extLst>
              <a:ext uri="{FF2B5EF4-FFF2-40B4-BE49-F238E27FC236}">
                <a16:creationId xmlns:a16="http://schemas.microsoft.com/office/drawing/2014/main" id="{8FE494F6-7568-02A5-DA5F-81F1F4015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29" y="3429000"/>
            <a:ext cx="3601214" cy="20256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4578D1A-BCB4-5A89-81B3-A525C3894B37}"/>
              </a:ext>
            </a:extLst>
          </p:cNvPr>
          <p:cNvSpPr>
            <a:spLocks noGrp="1"/>
          </p:cNvSpPr>
          <p:nvPr>
            <p:ph type="title"/>
          </p:nvPr>
        </p:nvSpPr>
        <p:spPr/>
        <p:txBody>
          <a:bodyPr rtlCol="0">
            <a:normAutofit/>
          </a:bodyPr>
          <a:lstStyle/>
          <a:p>
            <a:r>
              <a:rPr lang="fr-FR" dirty="0"/>
              <a:t>Inventaire et </a:t>
            </a:r>
            <a:r>
              <a:rPr lang="fr-FR" dirty="0" err="1"/>
              <a:t>patching</a:t>
            </a:r>
            <a:r>
              <a:rPr lang="fr-FR" dirty="0"/>
              <a:t> des postes </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0163F821-36E2-ECCD-D954-C3C217C86442}"/>
              </a:ext>
            </a:extLst>
          </p:cNvPr>
          <p:cNvSpPr>
            <a:spLocks noGrp="1"/>
          </p:cNvSpPr>
          <p:nvPr>
            <p:ph type="sldNum" sz="quarter" idx="12"/>
          </p:nvPr>
        </p:nvSpPr>
        <p:spPr/>
        <p:txBody>
          <a:bodyPr/>
          <a:lstStyle/>
          <a:p>
            <a:pPr rtl="0"/>
            <a:fld id="{6D22F896-40B5-4ADD-8801-0D06FADFA095}" type="slidenum">
              <a:rPr lang="fr-FR" noProof="0" smtClean="0"/>
              <a:t>23</a:t>
            </a:fld>
            <a:endParaRPr lang="fr-FR" noProof="0"/>
          </a:p>
        </p:txBody>
      </p:sp>
      <p:sp>
        <p:nvSpPr>
          <p:cNvPr id="3" name="Rectangle 1">
            <a:extLst>
              <a:ext uri="{FF2B5EF4-FFF2-40B4-BE49-F238E27FC236}">
                <a16:creationId xmlns:a16="http://schemas.microsoft.com/office/drawing/2014/main" id="{0DDB2A8C-A4AB-68CA-89F1-92F020BBB8C1}"/>
              </a:ext>
            </a:extLst>
          </p:cNvPr>
          <p:cNvSpPr>
            <a:spLocks noChangeArrowheads="1"/>
          </p:cNvSpPr>
          <p:nvPr/>
        </p:nvSpPr>
        <p:spPr bwMode="auto">
          <a:xfrm>
            <a:off x="6096000" y="3429000"/>
            <a:ext cx="4688281"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700" b="0" i="0" u="none" strike="noStrike" cap="none" normalizeH="0" baseline="0" dirty="0">
                <a:ln>
                  <a:noFill/>
                </a:ln>
                <a:solidFill>
                  <a:schemeClr val="tx1"/>
                </a:solidFill>
                <a:effectLst/>
              </a:rPr>
              <a:t>Inventaire des postes et</a:t>
            </a:r>
            <a:r>
              <a:rPr kumimoji="0" lang="fr-FR" altLang="fr-FR" sz="1700" b="0" i="0" u="none" strike="noStrike" cap="none" normalizeH="0" dirty="0">
                <a:ln>
                  <a:noFill/>
                </a:ln>
                <a:solidFill>
                  <a:schemeClr val="tx1"/>
                </a:solidFill>
                <a:effectLst/>
              </a:rPr>
              <a:t> </a:t>
            </a:r>
            <a:r>
              <a:rPr kumimoji="0" lang="fr-FR" altLang="fr-FR" sz="1700" b="0" i="0" u="none" strike="noStrike" cap="none" normalizeH="0" baseline="0" dirty="0">
                <a:ln>
                  <a:noFill/>
                </a:ln>
                <a:solidFill>
                  <a:schemeClr val="tx1"/>
                </a:solidFill>
                <a:effectLst/>
              </a:rPr>
              <a:t>plan </a:t>
            </a:r>
            <a:r>
              <a:rPr lang="fr-FR" altLang="fr-FR" sz="1700" dirty="0"/>
              <a:t>de repérage</a:t>
            </a:r>
            <a:r>
              <a:rPr kumimoji="0" lang="fr-FR" altLang="fr-FR" sz="1700" b="0" i="0" u="none" strike="noStrike" cap="none" normalizeH="0" baseline="0" dirty="0">
                <a:ln>
                  <a:noFill/>
                </a:ln>
                <a:solidFill>
                  <a:schemeClr val="tx1"/>
                </a:solidFill>
                <a:effectLst/>
              </a:rPr>
              <a:t>.</a:t>
            </a:r>
            <a:endParaRPr lang="fr-FR" altLang="fr-FR" sz="17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7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700" b="0" i="0" u="none" strike="noStrike" cap="none" normalizeH="0" baseline="0" dirty="0">
                <a:ln>
                  <a:noFill/>
                </a:ln>
                <a:solidFill>
                  <a:schemeClr val="tx1"/>
                </a:solidFill>
                <a:effectLst/>
              </a:rPr>
              <a:t>Application des patchs KB.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7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700" dirty="0"/>
              <a:t>N</a:t>
            </a:r>
            <a:r>
              <a:rPr kumimoji="0" lang="fr-FR" altLang="fr-FR" sz="1700" b="0" i="0" u="none" strike="noStrike" cap="none" normalizeH="0" baseline="0" dirty="0">
                <a:ln>
                  <a:noFill/>
                </a:ln>
                <a:solidFill>
                  <a:schemeClr val="tx1"/>
                </a:solidFill>
                <a:effectLst/>
              </a:rPr>
              <a:t>ettoyage des salles info</a:t>
            </a:r>
            <a:endParaRPr lang="fr-FR" altLang="fr-FR" sz="1700"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7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700" dirty="0"/>
              <a:t>M</a:t>
            </a:r>
            <a:r>
              <a:rPr kumimoji="0" lang="fr-FR" altLang="fr-FR" sz="1700" b="0" i="0" u="none" strike="noStrike" cap="none" normalizeH="0" baseline="0" dirty="0">
                <a:ln>
                  <a:noFill/>
                </a:ln>
                <a:solidFill>
                  <a:schemeClr val="tx1"/>
                </a:solidFill>
                <a:effectLst/>
              </a:rPr>
              <a:t>ise à jour de </a:t>
            </a:r>
            <a:r>
              <a:rPr kumimoji="0" lang="fr-FR" altLang="fr-FR" sz="1700" b="0" i="0" u="none" strike="noStrike" cap="none" normalizeH="0" baseline="0" dirty="0" err="1">
                <a:ln>
                  <a:noFill/>
                </a:ln>
                <a:solidFill>
                  <a:schemeClr val="tx1"/>
                </a:solidFill>
                <a:effectLst/>
              </a:rPr>
              <a:t>VitalQIP</a:t>
            </a:r>
            <a:r>
              <a:rPr kumimoji="0" lang="fr-FR" altLang="fr-FR" sz="17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828ADA5E-0933-2571-FE2B-5C951EAD6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6F45B23B-FA64-1683-79AE-D4B91239C3DD}"/>
              </a:ext>
            </a:extLst>
          </p:cNvPr>
          <p:cNvSpPr/>
          <p:nvPr/>
        </p:nvSpPr>
        <p:spPr>
          <a:xfrm>
            <a:off x="0" y="6731000"/>
            <a:ext cx="10316308"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473136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FA54-F45D-A057-BEBE-A975CA08353B}"/>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9C5E54B6-BA5A-A6CD-BA7F-D8345AC8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9" y="3426233"/>
            <a:ext cx="3601214" cy="20256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A281BAE-2420-AA8E-DAFD-4F186B6B99B7}"/>
              </a:ext>
            </a:extLst>
          </p:cNvPr>
          <p:cNvSpPr>
            <a:spLocks noGrp="1"/>
          </p:cNvSpPr>
          <p:nvPr>
            <p:ph type="title"/>
          </p:nvPr>
        </p:nvSpPr>
        <p:spPr/>
        <p:txBody>
          <a:bodyPr rtlCol="0">
            <a:normAutofit/>
          </a:bodyPr>
          <a:lstStyle/>
          <a:p>
            <a:r>
              <a:rPr lang="fr-FR" dirty="0"/>
              <a:t>documentation technique</a:t>
            </a:r>
            <a:endParaRPr lang="fr-FR" dirty="0">
              <a:effectLst/>
              <a:latin typeface="+mn-lt"/>
            </a:endParaRPr>
          </a:p>
        </p:txBody>
      </p:sp>
      <p:sp>
        <p:nvSpPr>
          <p:cNvPr id="9" name="Espace réservé du numéro de diapositive 8">
            <a:extLst>
              <a:ext uri="{FF2B5EF4-FFF2-40B4-BE49-F238E27FC236}">
                <a16:creationId xmlns:a16="http://schemas.microsoft.com/office/drawing/2014/main" id="{2EEE664B-4527-A246-FCAC-E0EBAF0CEAE0}"/>
              </a:ext>
            </a:extLst>
          </p:cNvPr>
          <p:cNvSpPr>
            <a:spLocks noGrp="1"/>
          </p:cNvSpPr>
          <p:nvPr>
            <p:ph type="sldNum" sz="quarter" idx="12"/>
          </p:nvPr>
        </p:nvSpPr>
        <p:spPr/>
        <p:txBody>
          <a:bodyPr/>
          <a:lstStyle/>
          <a:p>
            <a:pPr rtl="0"/>
            <a:fld id="{6D22F896-40B5-4ADD-8801-0D06FADFA095}" type="slidenum">
              <a:rPr lang="fr-FR" noProof="0" smtClean="0"/>
              <a:t>24</a:t>
            </a:fld>
            <a:endParaRPr lang="fr-FR" noProof="0" dirty="0"/>
          </a:p>
        </p:txBody>
      </p:sp>
      <p:sp>
        <p:nvSpPr>
          <p:cNvPr id="6" name="ZoneTexte 5">
            <a:extLst>
              <a:ext uri="{FF2B5EF4-FFF2-40B4-BE49-F238E27FC236}">
                <a16:creationId xmlns:a16="http://schemas.microsoft.com/office/drawing/2014/main" id="{EEFFE587-31C1-4F06-709A-AFCB48237F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B1C825EE-7DA2-B5B1-96A9-F72874B40F20}"/>
              </a:ext>
            </a:extLst>
          </p:cNvPr>
          <p:cNvSpPr/>
          <p:nvPr/>
        </p:nvSpPr>
        <p:spPr>
          <a:xfrm>
            <a:off x="0" y="6731000"/>
            <a:ext cx="10785231"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3">
            <a:extLst>
              <a:ext uri="{FF2B5EF4-FFF2-40B4-BE49-F238E27FC236}">
                <a16:creationId xmlns:a16="http://schemas.microsoft.com/office/drawing/2014/main" id="{EB801986-DA65-E724-AF34-F0407BA96474}"/>
              </a:ext>
            </a:extLst>
          </p:cNvPr>
          <p:cNvSpPr>
            <a:spLocks noGrp="1"/>
          </p:cNvSpPr>
          <p:nvPr>
            <p:ph sz="half" idx="1"/>
          </p:nvPr>
        </p:nvSpPr>
        <p:spPr>
          <a:xfrm>
            <a:off x="6096000" y="3686601"/>
            <a:ext cx="4230704" cy="1504948"/>
          </a:xfrm>
        </p:spPr>
        <p:txBody>
          <a:bodyPr>
            <a:normAutofit/>
          </a:bodyPr>
          <a:lstStyle/>
          <a:p>
            <a:pPr>
              <a:buClrTx/>
              <a:buFont typeface="Arial" panose="020B0604020202020204" pitchFamily="34" charset="0"/>
              <a:buChar char="•"/>
            </a:pPr>
            <a:endParaRPr lang="fr-FR" dirty="0">
              <a:solidFill>
                <a:schemeClr val="tx1"/>
              </a:solidFill>
              <a:effectLst/>
            </a:endParaRPr>
          </a:p>
          <a:p>
            <a:pPr>
              <a:buClrTx/>
              <a:buFont typeface="Arial" panose="020B0604020202020204" pitchFamily="34" charset="0"/>
              <a:buChar char="•"/>
            </a:pPr>
            <a:r>
              <a:rPr lang="fr-FR" dirty="0">
                <a:solidFill>
                  <a:schemeClr val="tx1"/>
                </a:solidFill>
              </a:rPr>
              <a:t>Rédaction sur un </a:t>
            </a:r>
            <a:r>
              <a:rPr lang="fr-FR" dirty="0" err="1">
                <a:solidFill>
                  <a:schemeClr val="tx1"/>
                </a:solidFill>
              </a:rPr>
              <a:t>Médiawiki</a:t>
            </a:r>
            <a:r>
              <a:rPr lang="fr-FR" dirty="0">
                <a:solidFill>
                  <a:schemeClr val="tx1"/>
                </a:solidFill>
              </a:rPr>
              <a:t> interne</a:t>
            </a:r>
            <a:r>
              <a:rPr lang="fr-FR" dirty="0">
                <a:solidFill>
                  <a:schemeClr val="tx1"/>
                </a:solidFill>
                <a:effectLst/>
              </a:rPr>
              <a:t>.</a:t>
            </a:r>
          </a:p>
          <a:p>
            <a:pPr>
              <a:buClrTx/>
              <a:buFont typeface="Arial" panose="020B0604020202020204" pitchFamily="34" charset="0"/>
              <a:buChar char="•"/>
            </a:pPr>
            <a:r>
              <a:rPr lang="fr-FR" dirty="0">
                <a:solidFill>
                  <a:schemeClr val="tx1"/>
                </a:solidFill>
              </a:rPr>
              <a:t>Participation à la migration Confluence</a:t>
            </a:r>
            <a:r>
              <a:rPr lang="fr-FR" dirty="0">
                <a:solidFill>
                  <a:schemeClr val="tx1"/>
                </a:solidFill>
                <a:effectLst/>
              </a:rPr>
              <a:t>.</a:t>
            </a:r>
          </a:p>
          <a:p>
            <a:pPr>
              <a:buClrTx/>
              <a:buFont typeface="Arial" panose="020B0604020202020204" pitchFamily="34" charset="0"/>
              <a:buChar char="•"/>
            </a:pPr>
            <a:endParaRPr lang="fr-FR" dirty="0">
              <a:solidFill>
                <a:schemeClr val="tx1"/>
              </a:solidFill>
              <a:effectLst/>
            </a:endParaRPr>
          </a:p>
          <a:p>
            <a:pPr marL="0" indent="0">
              <a:buNone/>
            </a:pPr>
            <a:endParaRPr lang="fr-FR" dirty="0"/>
          </a:p>
        </p:txBody>
      </p:sp>
      <p:pic>
        <p:nvPicPr>
          <p:cNvPr id="7" name="Image 6">
            <a:extLst>
              <a:ext uri="{FF2B5EF4-FFF2-40B4-BE49-F238E27FC236}">
                <a16:creationId xmlns:a16="http://schemas.microsoft.com/office/drawing/2014/main" id="{69B28BDE-9D5D-2969-2242-FF2F4B70D25D}"/>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20746897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CFAF-CEF0-4DB6-034E-8FB1CD0EA6F9}"/>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53BAD8E-44C8-03C7-9799-69C4D96E85A4}"/>
              </a:ext>
            </a:extLst>
          </p:cNvPr>
          <p:cNvGraphicFramePr>
            <a:graphicFrameLocks noGrp="1"/>
          </p:cNvGraphicFramePr>
          <p:nvPr>
            <p:extLst>
              <p:ext uri="{D42A27DB-BD31-4B8C-83A1-F6EECF244321}">
                <p14:modId xmlns:p14="http://schemas.microsoft.com/office/powerpoint/2010/main" val="459757918"/>
              </p:ext>
            </p:extLst>
          </p:nvPr>
        </p:nvGraphicFramePr>
        <p:xfrm>
          <a:off x="343620" y="353901"/>
          <a:ext cx="11504760" cy="6150194"/>
        </p:xfrm>
        <a:graphic>
          <a:graphicData uri="http://schemas.openxmlformats.org/drawingml/2006/table">
            <a:tbl>
              <a:tblPr>
                <a:tableStyleId>{5C22544A-7EE6-4342-B048-85BDC9FD1C3A}</a:tableStyleId>
              </a:tblPr>
              <a:tblGrid>
                <a:gridCol w="9056418">
                  <a:extLst>
                    <a:ext uri="{9D8B030D-6E8A-4147-A177-3AD203B41FA5}">
                      <a16:colId xmlns:a16="http://schemas.microsoft.com/office/drawing/2014/main" val="210199016"/>
                    </a:ext>
                  </a:extLst>
                </a:gridCol>
                <a:gridCol w="408057">
                  <a:extLst>
                    <a:ext uri="{9D8B030D-6E8A-4147-A177-3AD203B41FA5}">
                      <a16:colId xmlns:a16="http://schemas.microsoft.com/office/drawing/2014/main" val="1627608751"/>
                    </a:ext>
                  </a:extLst>
                </a:gridCol>
                <a:gridCol w="408057">
                  <a:extLst>
                    <a:ext uri="{9D8B030D-6E8A-4147-A177-3AD203B41FA5}">
                      <a16:colId xmlns:a16="http://schemas.microsoft.com/office/drawing/2014/main" val="2599472864"/>
                    </a:ext>
                  </a:extLst>
                </a:gridCol>
                <a:gridCol w="408057">
                  <a:extLst>
                    <a:ext uri="{9D8B030D-6E8A-4147-A177-3AD203B41FA5}">
                      <a16:colId xmlns:a16="http://schemas.microsoft.com/office/drawing/2014/main" val="4169639830"/>
                    </a:ext>
                  </a:extLst>
                </a:gridCol>
                <a:gridCol w="408057">
                  <a:extLst>
                    <a:ext uri="{9D8B030D-6E8A-4147-A177-3AD203B41FA5}">
                      <a16:colId xmlns:a16="http://schemas.microsoft.com/office/drawing/2014/main" val="1222501574"/>
                    </a:ext>
                  </a:extLst>
                </a:gridCol>
                <a:gridCol w="408057">
                  <a:extLst>
                    <a:ext uri="{9D8B030D-6E8A-4147-A177-3AD203B41FA5}">
                      <a16:colId xmlns:a16="http://schemas.microsoft.com/office/drawing/2014/main" val="2243193381"/>
                    </a:ext>
                  </a:extLst>
                </a:gridCol>
                <a:gridCol w="408057">
                  <a:extLst>
                    <a:ext uri="{9D8B030D-6E8A-4147-A177-3AD203B41FA5}">
                      <a16:colId xmlns:a16="http://schemas.microsoft.com/office/drawing/2014/main" val="4093878389"/>
                    </a:ext>
                  </a:extLst>
                </a:gridCol>
              </a:tblGrid>
              <a:tr h="2790825">
                <a:tc>
                  <a:txBody>
                    <a:bodyPr/>
                    <a:lstStyle/>
                    <a:p>
                      <a:pPr algn="l" fontAlgn="b"/>
                      <a:endParaRPr lang="fr-FR" sz="400" b="0" i="0" u="none" strike="noStrike" dirty="0">
                        <a:solidFill>
                          <a:srgbClr val="000000"/>
                        </a:solidFill>
                        <a:effectLst/>
                        <a:latin typeface="Aptos Narrow" panose="020B0004020202020204" pitchFamily="34" charset="0"/>
                      </a:endParaRPr>
                    </a:p>
                  </a:txBody>
                  <a:tcPr marL="2279" marR="2279" marT="22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u="none" strike="noStrike" dirty="0">
                          <a:effectLst/>
                        </a:rPr>
                        <a:t>Gérer le patrimoine informatique</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u="none" strike="noStrike" dirty="0">
                          <a:effectLst/>
                        </a:rPr>
                        <a:t>Répondre aux incidents et aux demandes d’assistance et d’évolution</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u="none" strike="noStrike" dirty="0">
                          <a:effectLst/>
                        </a:rPr>
                        <a:t>Développer la présence en ligne de l’organisation</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u="none" strike="noStrike" dirty="0">
                          <a:effectLst/>
                        </a:rPr>
                        <a:t>Travailler en mode projet</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Mettre à disposition des utilisateurs un service informatique</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Organiser son développement professionnel</a:t>
                      </a:r>
                      <a:endParaRPr lang="fr-FR" sz="1000" b="1" i="0" u="none" strike="noStrike" dirty="0">
                        <a:solidFill>
                          <a:srgbClr val="000000"/>
                        </a:solidFill>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586665"/>
                  </a:ext>
                </a:extLst>
              </a:tr>
              <a:tr h="258413">
                <a:tc>
                  <a:txBody>
                    <a:bodyPr/>
                    <a:lstStyle/>
                    <a:p>
                      <a:pPr algn="ctr" fontAlgn="ctr"/>
                      <a:r>
                        <a:rPr lang="fr-FR" sz="1200" dirty="0">
                          <a:effectLst/>
                          <a:latin typeface="+mn-lt"/>
                        </a:rPr>
                        <a:t>Gestion des incidents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383287"/>
                  </a:ext>
                </a:extLst>
              </a:tr>
              <a:tr h="258413">
                <a:tc>
                  <a:txBody>
                    <a:bodyPr/>
                    <a:lstStyle/>
                    <a:p>
                      <a:pPr algn="ctr" fontAlgn="ctr"/>
                      <a:r>
                        <a:rPr lang="fr-FR" sz="1200" u="none" strike="noStrike" dirty="0">
                          <a:effectLst/>
                        </a:rPr>
                        <a:t> Maintenance des postes.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118762"/>
                  </a:ext>
                </a:extLst>
              </a:tr>
              <a:tr h="258413">
                <a:tc>
                  <a:txBody>
                    <a:bodyPr/>
                    <a:lstStyle/>
                    <a:p>
                      <a:pPr algn="ctr" fontAlgn="ctr"/>
                      <a:r>
                        <a:rPr lang="fr-FR" sz="1200" u="none" strike="noStrike" dirty="0">
                          <a:effectLst/>
                        </a:rPr>
                        <a:t> Supervision du parc informatique.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532070"/>
                  </a:ext>
                </a:extLst>
              </a:tr>
              <a:tr h="258413">
                <a:tc>
                  <a:txBody>
                    <a:bodyPr/>
                    <a:lstStyle/>
                    <a:p>
                      <a:pPr algn="ctr" fontAlgn="ctr"/>
                      <a:r>
                        <a:rPr lang="fr-FR" sz="1200" u="none" strike="noStrike" dirty="0">
                          <a:effectLst/>
                        </a:rPr>
                        <a:t> Sauvegarde des postes via Acronis.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570716"/>
                  </a:ext>
                </a:extLst>
              </a:tr>
              <a:tr h="258413">
                <a:tc>
                  <a:txBody>
                    <a:bodyPr/>
                    <a:lstStyle/>
                    <a:p>
                      <a:pPr algn="ctr" fontAlgn="ctr"/>
                      <a:r>
                        <a:rPr lang="fr-FR" sz="1200" dirty="0">
                          <a:effectLst/>
                          <a:latin typeface="+mn-lt"/>
                        </a:rPr>
                        <a:t>Gestion de par</a:t>
                      </a:r>
                      <a:r>
                        <a:rPr lang="fr-FR" sz="1200" dirty="0">
                          <a:latin typeface="+mn-lt"/>
                        </a:rPr>
                        <a:t>c </a:t>
                      </a:r>
                      <a:r>
                        <a:rPr lang="fr-FR" sz="1200" dirty="0">
                          <a:effectLst/>
                          <a:latin typeface="+mn-lt"/>
                        </a:rPr>
                        <a:t>et d’incidents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299736"/>
                  </a:ext>
                </a:extLst>
              </a:tr>
              <a:tr h="258413">
                <a:tc>
                  <a:txBody>
                    <a:bodyPr/>
                    <a:lstStyle/>
                    <a:p>
                      <a:pPr algn="ctr" fontAlgn="ctr"/>
                      <a:r>
                        <a:rPr lang="fr-FR" sz="1200" b="1" dirty="0"/>
                        <a:t>Segmentation réseau usine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5954"/>
                  </a:ext>
                </a:extLst>
              </a:tr>
              <a:tr h="258413">
                <a:tc>
                  <a:txBody>
                    <a:bodyPr/>
                    <a:lstStyle/>
                    <a:p>
                      <a:pPr algn="ctr" fontAlgn="ctr"/>
                      <a:r>
                        <a:rPr lang="fr-FR" sz="1200" dirty="0"/>
                        <a:t>Préparation des nouveaux postes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817646"/>
                  </a:ext>
                </a:extLst>
              </a:tr>
              <a:tr h="258413">
                <a:tc>
                  <a:txBody>
                    <a:bodyPr/>
                    <a:lstStyle/>
                    <a:p>
                      <a:pPr algn="ctr" fontAlgn="ctr"/>
                      <a:r>
                        <a:rPr lang="fr-FR" sz="1200" u="none" strike="noStrike" dirty="0">
                          <a:effectLst/>
                        </a:rPr>
                        <a:t> Gestion des pièces détachées via GLPI</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653621"/>
                  </a:ext>
                </a:extLst>
              </a:tr>
              <a:tr h="258413">
                <a:tc>
                  <a:txBody>
                    <a:bodyPr/>
                    <a:lstStyle/>
                    <a:p>
                      <a:pPr algn="ctr" fontAlgn="ctr"/>
                      <a:r>
                        <a:rPr lang="fr-FR" sz="1200" dirty="0"/>
                        <a:t>Déploiement de modules internes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a:effectLst/>
                        </a:rPr>
                        <a:t> </a:t>
                      </a:r>
                      <a:endParaRPr lang="fr-FR" sz="500" b="1"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71592"/>
                  </a:ext>
                </a:extLst>
              </a:tr>
              <a:tr h="258413">
                <a:tc>
                  <a:txBody>
                    <a:bodyPr/>
                    <a:lstStyle/>
                    <a:p>
                      <a:pPr algn="ctr" fontAlgn="ctr"/>
                      <a:r>
                        <a:rPr lang="fr-FR" sz="1200" b="1" dirty="0"/>
                        <a:t>Déploiement du module KWA</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435813"/>
                  </a:ext>
                </a:extLst>
              </a:tr>
              <a:tr h="258413">
                <a:tc>
                  <a:txBody>
                    <a:bodyPr/>
                    <a:lstStyle/>
                    <a:p>
                      <a:pPr algn="ctr" fontAlgn="ctr"/>
                      <a:r>
                        <a:rPr lang="fr-FR" sz="1200" dirty="0"/>
                        <a:t>Inventaire et </a:t>
                      </a:r>
                      <a:r>
                        <a:rPr lang="fr-FR" sz="1200" dirty="0" err="1"/>
                        <a:t>patching</a:t>
                      </a:r>
                      <a:r>
                        <a:rPr lang="fr-FR" sz="1200" dirty="0"/>
                        <a:t> des postes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307480"/>
                  </a:ext>
                </a:extLst>
              </a:tr>
              <a:tr h="258413">
                <a:tc>
                  <a:txBody>
                    <a:bodyPr/>
                    <a:lstStyle/>
                    <a:p>
                      <a:pPr algn="ctr" fontAlgn="ctr"/>
                      <a:r>
                        <a:rPr lang="fr-FR" sz="1200" dirty="0"/>
                        <a:t>Documentation technique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646448"/>
                  </a:ext>
                </a:extLst>
              </a:tr>
              <a:tr h="258413">
                <a:tc>
                  <a:txBody>
                    <a:bodyPr/>
                    <a:lstStyle/>
                    <a:p>
                      <a:pPr algn="ctr" fontAlgn="ctr"/>
                      <a:r>
                        <a:rPr lang="fr-FR" sz="1200" b="0" i="0" u="none" strike="noStrike" dirty="0">
                          <a:solidFill>
                            <a:srgbClr val="000000"/>
                          </a:solidFill>
                          <a:effectLst/>
                          <a:latin typeface="+mn-lt"/>
                        </a:rPr>
                        <a:t> Rédaction et publication de mon portfolio.</a:t>
                      </a: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extLst>
                  <a:ext uri="{0D108BD9-81ED-4DB2-BD59-A6C34878D82A}">
                    <a16:rowId xmlns:a16="http://schemas.microsoft.com/office/drawing/2014/main" val="2569203793"/>
                  </a:ext>
                </a:extLst>
              </a:tr>
            </a:tbl>
          </a:graphicData>
        </a:graphic>
      </p:graphicFrame>
      <p:sp>
        <p:nvSpPr>
          <p:cNvPr id="3" name="ZoneTexte 2">
            <a:extLst>
              <a:ext uri="{FF2B5EF4-FFF2-40B4-BE49-F238E27FC236}">
                <a16:creationId xmlns:a16="http://schemas.microsoft.com/office/drawing/2014/main" id="{739E944D-2C89-3762-83FD-362B34A574A3}"/>
              </a:ext>
            </a:extLst>
          </p:cNvPr>
          <p:cNvSpPr txBox="1"/>
          <p:nvPr/>
        </p:nvSpPr>
        <p:spPr>
          <a:xfrm>
            <a:off x="2392497" y="7610475"/>
            <a:ext cx="6536148" cy="1754326"/>
          </a:xfrm>
          <a:prstGeom prst="rect">
            <a:avLst/>
          </a:prstGeom>
          <a:noFill/>
        </p:spPr>
        <p:txBody>
          <a:bodyPr wrap="none" rtlCol="0">
            <a:spAutoFit/>
          </a:bodyPr>
          <a:lstStyle/>
          <a:p>
            <a:r>
              <a:rPr lang="fr-FR" sz="1800" u="none" strike="noStrike" dirty="0">
                <a:effectLst/>
              </a:rPr>
              <a:t>Gérer le patrimoine informatique</a:t>
            </a:r>
            <a:endParaRPr lang="fr-FR" sz="1800" b="1" i="0" u="none" strike="noStrike" dirty="0">
              <a:solidFill>
                <a:srgbClr val="000000"/>
              </a:solidFill>
              <a:effectLst/>
              <a:latin typeface="Arial" panose="020B0604020202020204" pitchFamily="34" charset="0"/>
            </a:endParaRPr>
          </a:p>
          <a:p>
            <a:r>
              <a:rPr lang="fr-FR" sz="1800" u="none" strike="noStrike" dirty="0">
                <a:effectLst/>
              </a:rPr>
              <a:t>Répondre aux incidents et aux demandes d’assistance et d’évolution</a:t>
            </a:r>
            <a:endParaRPr lang="fr-FR" sz="1800" b="1" i="0" u="none" strike="noStrike" dirty="0">
              <a:solidFill>
                <a:srgbClr val="000000"/>
              </a:solidFill>
              <a:effectLst/>
              <a:latin typeface="Arial" panose="020B0604020202020204" pitchFamily="34" charset="0"/>
            </a:endParaRPr>
          </a:p>
          <a:p>
            <a:r>
              <a:rPr lang="fr-FR" sz="1800" u="none" strike="noStrike" dirty="0">
                <a:effectLst/>
              </a:rPr>
              <a:t>Développer la présence en ligne de l’organisation</a:t>
            </a:r>
            <a:endParaRPr lang="fr-FR" sz="1800" b="1" i="0" u="none" strike="noStrike" dirty="0">
              <a:solidFill>
                <a:srgbClr val="000000"/>
              </a:solidFill>
              <a:effectLst/>
              <a:latin typeface="Arial" panose="020B0604020202020204" pitchFamily="34" charset="0"/>
            </a:endParaRPr>
          </a:p>
          <a:p>
            <a:r>
              <a:rPr lang="fr-FR" sz="1800" u="none" strike="noStrike" dirty="0">
                <a:effectLst/>
              </a:rPr>
              <a:t>Travailler en mode projet</a:t>
            </a:r>
            <a:endParaRPr lang="fr-FR" sz="1800" b="1" i="0" u="none" strike="noStrike" dirty="0">
              <a:solidFill>
                <a:srgbClr val="000000"/>
              </a:solidFill>
              <a:effectLst/>
              <a:latin typeface="Arial" panose="020B0604020202020204" pitchFamily="34" charset="0"/>
            </a:endParaRPr>
          </a:p>
          <a:p>
            <a:r>
              <a:rPr lang="fr-FR" sz="1800" u="none" strike="noStrike" dirty="0">
                <a:effectLst/>
              </a:rPr>
              <a:t>Mettre à disposition des utilisateurs un service informatique</a:t>
            </a:r>
            <a:endParaRPr lang="fr-FR" sz="1800" b="1" i="0" u="none" strike="noStrike" dirty="0">
              <a:solidFill>
                <a:srgbClr val="000000"/>
              </a:solidFill>
              <a:effectLst/>
              <a:latin typeface="Arial" panose="020B0604020202020204" pitchFamily="34" charset="0"/>
            </a:endParaRPr>
          </a:p>
          <a:p>
            <a:r>
              <a:rPr lang="fr-FR" sz="1800" u="none" strike="noStrike" dirty="0">
                <a:effectLst/>
              </a:rPr>
              <a:t>Organiser son développement professionnel</a:t>
            </a:r>
            <a:endParaRPr lang="fr-FR" sz="1800" b="1" i="0" u="none" strike="noStrike" dirty="0">
              <a:solidFill>
                <a:srgbClr val="000000"/>
              </a:solidFill>
              <a:effectLst/>
              <a:latin typeface="Arial" panose="020B0604020202020204" pitchFamily="34" charset="0"/>
            </a:endParaRPr>
          </a:p>
        </p:txBody>
      </p:sp>
      <p:sp>
        <p:nvSpPr>
          <p:cNvPr id="4" name="Titre 1">
            <a:extLst>
              <a:ext uri="{FF2B5EF4-FFF2-40B4-BE49-F238E27FC236}">
                <a16:creationId xmlns:a16="http://schemas.microsoft.com/office/drawing/2014/main" id="{4AF1A370-6A18-A2EA-F427-AC4D111BBA38}"/>
              </a:ext>
            </a:extLst>
          </p:cNvPr>
          <p:cNvSpPr>
            <a:spLocks noGrp="1"/>
          </p:cNvSpPr>
          <p:nvPr>
            <p:ph type="title"/>
          </p:nvPr>
        </p:nvSpPr>
        <p:spPr>
          <a:xfrm>
            <a:off x="850011" y="1098042"/>
            <a:ext cx="7729728" cy="1188720"/>
          </a:xfrm>
        </p:spPr>
        <p:txBody>
          <a:bodyPr rtlCol="0">
            <a:normAutofit/>
          </a:bodyPr>
          <a:lstStyle/>
          <a:p>
            <a:r>
              <a:rPr lang="fr-FR" dirty="0">
                <a:latin typeface="+mn-lt"/>
              </a:rPr>
              <a:t>Compétences </a:t>
            </a:r>
            <a:endParaRPr lang="fr-FR" dirty="0">
              <a:effectLst/>
              <a:latin typeface="+mn-lt"/>
            </a:endParaRPr>
          </a:p>
        </p:txBody>
      </p:sp>
      <p:sp>
        <p:nvSpPr>
          <p:cNvPr id="2" name="ProgressBar">
            <a:extLst>
              <a:ext uri="{FF2B5EF4-FFF2-40B4-BE49-F238E27FC236}">
                <a16:creationId xmlns:a16="http://schemas.microsoft.com/office/drawing/2014/main" id="{F232208C-647D-78E0-9CF5-93FD43D63E8D}"/>
              </a:ext>
            </a:extLst>
          </p:cNvPr>
          <p:cNvSpPr/>
          <p:nvPr/>
        </p:nvSpPr>
        <p:spPr>
          <a:xfrm>
            <a:off x="0" y="6731000"/>
            <a:ext cx="11254154"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064898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4116-8771-65D2-5F62-7BB91A8C63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2418E9-0A83-3F5C-1300-A7FBA076EF07}"/>
              </a:ext>
            </a:extLst>
          </p:cNvPr>
          <p:cNvSpPr>
            <a:spLocks noGrp="1"/>
          </p:cNvSpPr>
          <p:nvPr>
            <p:ph type="title"/>
          </p:nvPr>
        </p:nvSpPr>
        <p:spPr/>
        <p:txBody>
          <a:bodyPr rtlCol="0">
            <a:normAutofit/>
          </a:bodyPr>
          <a:lstStyle/>
          <a:p>
            <a:r>
              <a:rPr lang="fr-FR" dirty="0">
                <a:latin typeface="+mn-lt"/>
              </a:rPr>
              <a:t>conclusion</a:t>
            </a:r>
            <a:r>
              <a:rPr lang="fr-FR" dirty="0">
                <a:effectLst/>
                <a:latin typeface="+mn-lt"/>
              </a:rPr>
              <a:t> </a:t>
            </a:r>
          </a:p>
        </p:txBody>
      </p:sp>
      <p:sp>
        <p:nvSpPr>
          <p:cNvPr id="9" name="Espace réservé du numéro de diapositive 8">
            <a:extLst>
              <a:ext uri="{FF2B5EF4-FFF2-40B4-BE49-F238E27FC236}">
                <a16:creationId xmlns:a16="http://schemas.microsoft.com/office/drawing/2014/main" id="{837E6964-8F4C-C9AE-98FB-E2BC32C29BA1}"/>
              </a:ext>
            </a:extLst>
          </p:cNvPr>
          <p:cNvSpPr>
            <a:spLocks noGrp="1"/>
          </p:cNvSpPr>
          <p:nvPr>
            <p:ph type="sldNum" sz="quarter" idx="12"/>
          </p:nvPr>
        </p:nvSpPr>
        <p:spPr/>
        <p:txBody>
          <a:bodyPr/>
          <a:lstStyle/>
          <a:p>
            <a:pPr rtl="0"/>
            <a:fld id="{6D22F896-40B5-4ADD-8801-0D06FADFA095}" type="slidenum">
              <a:rPr lang="fr-FR" noProof="0" smtClean="0"/>
              <a:t>26</a:t>
            </a:fld>
            <a:endParaRPr lang="fr-FR" noProof="0"/>
          </a:p>
        </p:txBody>
      </p:sp>
      <p:pic>
        <p:nvPicPr>
          <p:cNvPr id="7" name="Espace réservé du contenu 6" descr="Une image contenant capture d’écran, Graphique, texte, logo&#10;&#10;Le contenu généré par l’IA peut être incorrect.">
            <a:extLst>
              <a:ext uri="{FF2B5EF4-FFF2-40B4-BE49-F238E27FC236}">
                <a16:creationId xmlns:a16="http://schemas.microsoft.com/office/drawing/2014/main" id="{FCFEE79D-D37C-C4B0-7191-B59E71660E7C}"/>
              </a:ext>
            </a:extLst>
          </p:cNvPr>
          <p:cNvPicPr>
            <a:picLocks noGrp="1" noChangeAspect="1"/>
          </p:cNvPicPr>
          <p:nvPr>
            <p:ph sz="half" idx="1"/>
          </p:nvPr>
        </p:nvPicPr>
        <p:blipFill>
          <a:blip r:embed="rId3"/>
          <a:stretch>
            <a:fillRect/>
          </a:stretch>
        </p:blipFill>
        <p:spPr>
          <a:xfrm>
            <a:off x="932338" y="3143408"/>
            <a:ext cx="2597595" cy="2597595"/>
          </a:xfrm>
          <a:prstGeom prst="rect">
            <a:avLst/>
          </a:prstGeom>
        </p:spPr>
      </p:pic>
      <p:sp>
        <p:nvSpPr>
          <p:cNvPr id="4" name="Espace réservé du contenu 2">
            <a:extLst>
              <a:ext uri="{FF2B5EF4-FFF2-40B4-BE49-F238E27FC236}">
                <a16:creationId xmlns:a16="http://schemas.microsoft.com/office/drawing/2014/main" id="{A88CF427-D62A-531E-9B9C-EDA62553C444}"/>
              </a:ext>
            </a:extLst>
          </p:cNvPr>
          <p:cNvSpPr txBox="1">
            <a:spLocks/>
          </p:cNvSpPr>
          <p:nvPr/>
        </p:nvSpPr>
        <p:spPr>
          <a:xfrm>
            <a:off x="5861538" y="3353759"/>
            <a:ext cx="5059896" cy="217689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Tx/>
              <a:buNone/>
            </a:pPr>
            <a:r>
              <a:rPr lang="fr-FR" sz="1800" dirty="0">
                <a:solidFill>
                  <a:schemeClr val="tx1"/>
                </a:solidFill>
                <a:ea typeface="Tahoma" panose="020B0604030504040204" pitchFamily="34" charset="0"/>
                <a:cs typeface="Tahoma" panose="020B0604030504040204" pitchFamily="34" charset="0"/>
              </a:rPr>
              <a:t>Mon Futur : </a:t>
            </a:r>
          </a:p>
          <a:p>
            <a:pPr marL="228600" lvl="1" indent="0">
              <a:buClrTx/>
              <a:buNone/>
            </a:pPr>
            <a:endParaRPr lang="fr-FR" sz="1800" dirty="0">
              <a:solidFill>
                <a:schemeClr val="tx1"/>
              </a:solidFill>
              <a:ea typeface="Tahoma" panose="020B0604030504040204" pitchFamily="34" charset="0"/>
              <a:cs typeface="Tahoma" panose="020B0604030504040204" pitchFamily="34" charset="0"/>
            </a:endParaRPr>
          </a:p>
          <a:p>
            <a:pPr lvl="2">
              <a:buClrTx/>
            </a:pPr>
            <a:r>
              <a:rPr lang="fr-FR" sz="1800" dirty="0">
                <a:solidFill>
                  <a:schemeClr val="tx1"/>
                </a:solidFill>
                <a:ea typeface="Tahoma" panose="020B0604030504040204" pitchFamily="34" charset="0"/>
                <a:cs typeface="Tahoma" panose="020B0604030504040204" pitchFamily="34" charset="0"/>
              </a:rPr>
              <a:t>Licence Professionnelle</a:t>
            </a:r>
          </a:p>
          <a:p>
            <a:pPr lvl="2">
              <a:buClrTx/>
            </a:pPr>
            <a:r>
              <a:rPr lang="fr-FR" sz="1800" dirty="0">
                <a:solidFill>
                  <a:schemeClr val="tx1"/>
                </a:solidFill>
                <a:ea typeface="Tahoma" panose="020B0604030504040204" pitchFamily="34" charset="0"/>
                <a:cs typeface="Tahoma" panose="020B0604030504040204" pitchFamily="34" charset="0"/>
              </a:rPr>
              <a:t>Poursuite en Master </a:t>
            </a:r>
          </a:p>
          <a:p>
            <a:pPr lvl="2">
              <a:buClrTx/>
            </a:pPr>
            <a:r>
              <a:rPr lang="fr-FR" sz="1800" dirty="0">
                <a:solidFill>
                  <a:schemeClr val="tx1"/>
                </a:solidFill>
                <a:ea typeface="Tahoma" panose="020B0604030504040204" pitchFamily="34" charset="0"/>
                <a:cs typeface="Tahoma" panose="020B0604030504040204" pitchFamily="34" charset="0"/>
              </a:rPr>
              <a:t>Consultant IT libéral</a:t>
            </a:r>
          </a:p>
          <a:p>
            <a:pPr lvl="1">
              <a:buClrTx/>
            </a:pPr>
            <a:endParaRPr lang="fr-FR" sz="2000" dirty="0">
              <a:solidFill>
                <a:schemeClr val="tx1"/>
              </a:solidFill>
              <a:ea typeface="Tahoma" panose="020B0604030504040204" pitchFamily="34" charset="0"/>
              <a:cs typeface="Tahoma" panose="020B0604030504040204" pitchFamily="34" charset="0"/>
            </a:endParaRPr>
          </a:p>
          <a:p>
            <a:pPr lvl="1">
              <a:buClrTx/>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D7812EE1-A009-5D57-5976-4B7288779F8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3" name="ProgressBar">
            <a:extLst>
              <a:ext uri="{FF2B5EF4-FFF2-40B4-BE49-F238E27FC236}">
                <a16:creationId xmlns:a16="http://schemas.microsoft.com/office/drawing/2014/main" id="{13E84A72-5209-7041-2580-9BA412D4C9BD}"/>
              </a:ext>
            </a:extLst>
          </p:cNvPr>
          <p:cNvSpPr/>
          <p:nvPr/>
        </p:nvSpPr>
        <p:spPr>
          <a:xfrm>
            <a:off x="0" y="6731000"/>
            <a:ext cx="11723077"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F2204F6A-2900-0F95-BD8F-D1E2FDC274E4}"/>
              </a:ext>
            </a:extLst>
          </p:cNvPr>
          <p:cNvPicPr>
            <a:picLocks noChangeAspect="1"/>
          </p:cNvPicPr>
          <p:nvPr/>
        </p:nvPicPr>
        <p:blipFill>
          <a:blip r:embed="rId4"/>
          <a:stretch>
            <a:fillRect/>
          </a:stretch>
        </p:blipFill>
        <p:spPr>
          <a:xfrm>
            <a:off x="11414903" y="6217888"/>
            <a:ext cx="365792" cy="365792"/>
          </a:xfrm>
          <a:prstGeom prst="rect">
            <a:avLst/>
          </a:prstGeom>
        </p:spPr>
      </p:pic>
    </p:spTree>
    <p:extLst>
      <p:ext uri="{BB962C8B-B14F-4D97-AF65-F5344CB8AC3E}">
        <p14:creationId xmlns:p14="http://schemas.microsoft.com/office/powerpoint/2010/main" val="397810172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7C8-5370-F5E8-5B30-D3E8E0EC8F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7D018C-BADC-4B9C-574B-C0821642B0D7}"/>
              </a:ext>
            </a:extLst>
          </p:cNvPr>
          <p:cNvSpPr>
            <a:spLocks noGrp="1"/>
          </p:cNvSpPr>
          <p:nvPr>
            <p:ph type="title"/>
          </p:nvPr>
        </p:nvSpPr>
        <p:spPr/>
        <p:txBody>
          <a:bodyPr rtlCol="0">
            <a:normAutofit/>
          </a:bodyPr>
          <a:lstStyle/>
          <a:p>
            <a:pPr rtl="0"/>
            <a:r>
              <a:rPr lang="fr-FR" dirty="0">
                <a:latin typeface="+mn-lt"/>
              </a:rPr>
              <a:t>Merci ! </a:t>
            </a:r>
          </a:p>
        </p:txBody>
      </p:sp>
      <p:sp>
        <p:nvSpPr>
          <p:cNvPr id="3" name="Espace réservé du contenu 2">
            <a:extLst>
              <a:ext uri="{FF2B5EF4-FFF2-40B4-BE49-F238E27FC236}">
                <a16:creationId xmlns:a16="http://schemas.microsoft.com/office/drawing/2014/main" id="{578E15F2-21AD-E8C8-634F-0F719DFDC323}"/>
              </a:ext>
            </a:extLst>
          </p:cNvPr>
          <p:cNvSpPr>
            <a:spLocks noGrp="1"/>
          </p:cNvSpPr>
          <p:nvPr>
            <p:ph idx="1"/>
          </p:nvPr>
        </p:nvSpPr>
        <p:spPr>
          <a:xfrm>
            <a:off x="4645498" y="3429000"/>
            <a:ext cx="2901003" cy="795772"/>
          </a:xfrm>
        </p:spPr>
        <p:txBody>
          <a:bodyPr rtlCol="0">
            <a:normAutofit/>
          </a:bodyPr>
          <a:lstStyle/>
          <a:p>
            <a:pPr marL="0" lvl="0" indent="0" algn="ctr" rtl="0">
              <a:buNone/>
            </a:pPr>
            <a:r>
              <a:rPr lang="fr-FR" sz="3600" dirty="0">
                <a:solidFill>
                  <a:schemeClr val="tx1"/>
                </a:solidFill>
                <a:latin typeface="Tahoma" panose="020B0604030504040204" pitchFamily="34" charset="0"/>
                <a:ea typeface="Tahoma" panose="020B0604030504040204" pitchFamily="34" charset="0"/>
                <a:cs typeface="Tahoma" panose="020B0604030504040204" pitchFamily="34" charset="0"/>
              </a:rPr>
              <a:t>Questions ? </a:t>
            </a:r>
          </a:p>
        </p:txBody>
      </p:sp>
      <p:sp>
        <p:nvSpPr>
          <p:cNvPr id="6" name="Espace réservé du numéro de diapositive 5">
            <a:extLst>
              <a:ext uri="{FF2B5EF4-FFF2-40B4-BE49-F238E27FC236}">
                <a16:creationId xmlns:a16="http://schemas.microsoft.com/office/drawing/2014/main" id="{10694BBA-95C1-641B-13F4-979A6F3A86FD}"/>
              </a:ext>
            </a:extLst>
          </p:cNvPr>
          <p:cNvSpPr>
            <a:spLocks noGrp="1"/>
          </p:cNvSpPr>
          <p:nvPr>
            <p:ph type="sldNum" sz="quarter" idx="12"/>
          </p:nvPr>
        </p:nvSpPr>
        <p:spPr/>
        <p:txBody>
          <a:bodyPr/>
          <a:lstStyle/>
          <a:p>
            <a:pPr rtl="0"/>
            <a:fld id="{6D22F896-40B5-4ADD-8801-0D06FADFA095}" type="slidenum">
              <a:rPr lang="fr-FR" noProof="0" smtClean="0"/>
              <a:t>27</a:t>
            </a:fld>
            <a:endParaRPr lang="fr-FR" noProof="0" dirty="0"/>
          </a:p>
        </p:txBody>
      </p:sp>
      <p:sp>
        <p:nvSpPr>
          <p:cNvPr id="7" name="ZoneTexte 6">
            <a:extLst>
              <a:ext uri="{FF2B5EF4-FFF2-40B4-BE49-F238E27FC236}">
                <a16:creationId xmlns:a16="http://schemas.microsoft.com/office/drawing/2014/main" id="{E526BBB7-D756-ADA5-CAF8-B54B788F552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0D0CD49B-37E7-9375-449A-7B842D9082D5}"/>
              </a:ext>
            </a:extLst>
          </p:cNvPr>
          <p:cNvSpPr/>
          <p:nvPr/>
        </p:nvSpPr>
        <p:spPr>
          <a:xfrm>
            <a:off x="0" y="6731000"/>
            <a:ext cx="12192000"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5">
            <a:extLst>
              <a:ext uri="{FF2B5EF4-FFF2-40B4-BE49-F238E27FC236}">
                <a16:creationId xmlns:a16="http://schemas.microsoft.com/office/drawing/2014/main" id="{6711E662-1972-19A6-46F9-F83DC939B740}"/>
              </a:ext>
            </a:extLst>
          </p:cNvPr>
          <p:cNvSpPr txBox="1">
            <a:spLocks/>
          </p:cNvSpPr>
          <p:nvPr/>
        </p:nvSpPr>
        <p:spPr>
          <a:xfrm>
            <a:off x="11414903"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fr-FR" smtClean="0"/>
              <a:pPr/>
              <a:t>27</a:t>
            </a:fld>
            <a:endParaRPr lang="fr-FR" dirty="0"/>
          </a:p>
        </p:txBody>
      </p:sp>
    </p:spTree>
    <p:extLst>
      <p:ext uri="{BB962C8B-B14F-4D97-AF65-F5344CB8AC3E}">
        <p14:creationId xmlns:p14="http://schemas.microsoft.com/office/powerpoint/2010/main" val="8058819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31226-D8BB-F20A-272A-1E6294CD3F96}"/>
              </a:ext>
            </a:extLst>
          </p:cNvPr>
          <p:cNvSpPr>
            <a:spLocks noGrp="1"/>
          </p:cNvSpPr>
          <p:nvPr>
            <p:ph type="title"/>
          </p:nvPr>
        </p:nvSpPr>
        <p:spPr/>
        <p:txBody>
          <a:bodyPr/>
          <a:lstStyle/>
          <a:p>
            <a:r>
              <a:rPr lang="fr-FR" dirty="0">
                <a:latin typeface="+mn-lt"/>
              </a:rPr>
              <a:t>Qui suis-je ? </a:t>
            </a:r>
            <a:endParaRPr lang="fr-FR" dirty="0"/>
          </a:p>
        </p:txBody>
      </p:sp>
      <p:sp>
        <p:nvSpPr>
          <p:cNvPr id="3" name="Espace réservé du contenu 2">
            <a:extLst>
              <a:ext uri="{FF2B5EF4-FFF2-40B4-BE49-F238E27FC236}">
                <a16:creationId xmlns:a16="http://schemas.microsoft.com/office/drawing/2014/main" id="{DF4C70B5-016C-A846-15BB-441FCEA0F20B}"/>
              </a:ext>
            </a:extLst>
          </p:cNvPr>
          <p:cNvSpPr>
            <a:spLocks noGrp="1"/>
          </p:cNvSpPr>
          <p:nvPr>
            <p:ph idx="1"/>
          </p:nvPr>
        </p:nvSpPr>
        <p:spPr>
          <a:xfrm>
            <a:off x="3629271" y="3429000"/>
            <a:ext cx="4933457" cy="2179098"/>
          </a:xfrm>
        </p:spPr>
        <p:txBody>
          <a:bodyPr/>
          <a:lstStyle/>
          <a:p>
            <a:r>
              <a:rPr lang="fr-FR" dirty="0">
                <a:solidFill>
                  <a:schemeClr val="tx1"/>
                </a:solidFill>
                <a:effectLst/>
              </a:rPr>
              <a:t>BTS STI Électrotechnique</a:t>
            </a:r>
          </a:p>
          <a:p>
            <a:r>
              <a:rPr lang="fr-FR" dirty="0">
                <a:solidFill>
                  <a:schemeClr val="tx1"/>
                </a:solidFill>
                <a:effectLst/>
              </a:rPr>
              <a:t>8 ans Technicien de Maintenance en production</a:t>
            </a:r>
          </a:p>
          <a:p>
            <a:endParaRPr lang="fr-FR" dirty="0">
              <a:solidFill>
                <a:schemeClr val="tx1"/>
              </a:solidFill>
              <a:effectLst/>
            </a:endParaRPr>
          </a:p>
          <a:p>
            <a:r>
              <a:rPr lang="fr-FR" dirty="0">
                <a:solidFill>
                  <a:schemeClr val="tx1"/>
                </a:solidFill>
                <a:effectLst/>
              </a:rPr>
              <a:t>Reconversion professionnelle en informatique</a:t>
            </a:r>
          </a:p>
          <a:p>
            <a:r>
              <a:rPr lang="fr-FR" dirty="0">
                <a:solidFill>
                  <a:schemeClr val="tx1"/>
                </a:solidFill>
                <a:effectLst/>
              </a:rPr>
              <a:t>Devenir Administrateur Système et Réseau</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a:extLst>
              <a:ext uri="{FF2B5EF4-FFF2-40B4-BE49-F238E27FC236}">
                <a16:creationId xmlns:a16="http://schemas.microsoft.com/office/drawing/2014/main" id="{F9425B03-171C-4D29-D0B0-2E7204492DB3}"/>
              </a:ext>
            </a:extLst>
          </p:cNvPr>
          <p:cNvSpPr>
            <a:spLocks noGrp="1"/>
          </p:cNvSpPr>
          <p:nvPr>
            <p:ph type="sldNum" sz="quarter" idx="12"/>
          </p:nvPr>
        </p:nvSpPr>
        <p:spPr/>
        <p:txBody>
          <a:bodyPr/>
          <a:lstStyle/>
          <a:p>
            <a:pPr rtl="0"/>
            <a:fld id="{6D22F896-40B5-4ADD-8801-0D06FADFA095}" type="slidenum">
              <a:rPr lang="fr-FR" noProof="0" smtClean="0"/>
              <a:t>3</a:t>
            </a:fld>
            <a:endParaRPr lang="fr-FR" noProof="0" dirty="0"/>
          </a:p>
        </p:txBody>
      </p:sp>
      <p:sp>
        <p:nvSpPr>
          <p:cNvPr id="7" name="ZoneTexte 6">
            <a:extLst>
              <a:ext uri="{FF2B5EF4-FFF2-40B4-BE49-F238E27FC236}">
                <a16:creationId xmlns:a16="http://schemas.microsoft.com/office/drawing/2014/main" id="{094C6D69-145B-0035-C6CB-97CDFA39AC30}"/>
              </a:ext>
            </a:extLst>
          </p:cNvPr>
          <p:cNvSpPr txBox="1"/>
          <p:nvPr/>
        </p:nvSpPr>
        <p:spPr>
          <a:xfrm>
            <a:off x="11124683" y="6122112"/>
            <a:ext cx="290220" cy="523220"/>
          </a:xfrm>
          <a:prstGeom prst="rect">
            <a:avLst/>
          </a:prstGeom>
          <a:noFill/>
        </p:spPr>
        <p:txBody>
          <a:bodyPr wrap="square" rtlCol="0">
            <a:spAutoFit/>
          </a:bodyPr>
          <a:lstStyle/>
          <a:p>
            <a:r>
              <a:rPr lang="fr-FR" sz="2800" b="1" dirty="0"/>
              <a:t>/</a:t>
            </a:r>
          </a:p>
        </p:txBody>
      </p:sp>
      <p:sp>
        <p:nvSpPr>
          <p:cNvPr id="5" name="ProgressBar">
            <a:extLst>
              <a:ext uri="{FF2B5EF4-FFF2-40B4-BE49-F238E27FC236}">
                <a16:creationId xmlns:a16="http://schemas.microsoft.com/office/drawing/2014/main" id="{86B803DE-4799-7D1C-97EC-F90DA63E5760}"/>
              </a:ext>
            </a:extLst>
          </p:cNvPr>
          <p:cNvSpPr/>
          <p:nvPr/>
        </p:nvSpPr>
        <p:spPr>
          <a:xfrm>
            <a:off x="0" y="6731000"/>
            <a:ext cx="937846"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4A06FDB3-673F-5184-6275-27BC86ECB5A3}"/>
              </a:ext>
            </a:extLst>
          </p:cNvPr>
          <p:cNvPicPr>
            <a:picLocks noChangeAspect="1"/>
          </p:cNvPicPr>
          <p:nvPr/>
        </p:nvPicPr>
        <p:blipFill>
          <a:blip r:embed="rId3"/>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382603635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2B813-C7F4-6103-F9BF-18240773125F}"/>
              </a:ext>
            </a:extLst>
          </p:cNvPr>
          <p:cNvSpPr>
            <a:spLocks noGrp="1"/>
          </p:cNvSpPr>
          <p:nvPr>
            <p:ph type="title"/>
          </p:nvPr>
        </p:nvSpPr>
        <p:spPr/>
        <p:txBody>
          <a:bodyPr/>
          <a:lstStyle/>
          <a:p>
            <a:r>
              <a:rPr lang="fr-FR" dirty="0">
                <a:latin typeface="+mn-lt"/>
              </a:rPr>
              <a:t>Que fais-je ? </a:t>
            </a:r>
            <a:endParaRPr lang="fr-FR" dirty="0"/>
          </a:p>
        </p:txBody>
      </p:sp>
      <p:sp>
        <p:nvSpPr>
          <p:cNvPr id="3" name="Espace réservé du contenu 2">
            <a:extLst>
              <a:ext uri="{FF2B5EF4-FFF2-40B4-BE49-F238E27FC236}">
                <a16:creationId xmlns:a16="http://schemas.microsoft.com/office/drawing/2014/main" id="{77357FAB-098C-F8A0-101E-DD6FB668E191}"/>
              </a:ext>
            </a:extLst>
          </p:cNvPr>
          <p:cNvSpPr>
            <a:spLocks noGrp="1"/>
          </p:cNvSpPr>
          <p:nvPr>
            <p:ph idx="1"/>
          </p:nvPr>
        </p:nvSpPr>
        <p:spPr>
          <a:xfrm>
            <a:off x="3074625" y="3429000"/>
            <a:ext cx="6042750" cy="1496209"/>
          </a:xfrm>
        </p:spPr>
        <p:txBody>
          <a:bodyPr/>
          <a:lstStyle/>
          <a:p>
            <a:pPr marL="0" indent="0">
              <a:buNone/>
            </a:pPr>
            <a:r>
              <a:rPr lang="fr-FR" dirty="0">
                <a:solidFill>
                  <a:schemeClr val="tx1"/>
                </a:solidFill>
              </a:rPr>
              <a:t>BTS S</a:t>
            </a:r>
            <a:r>
              <a:rPr lang="fr-FR" dirty="0"/>
              <a:t>ervices Informatiques aux Organisations</a:t>
            </a:r>
            <a:r>
              <a:rPr lang="fr-FR" dirty="0">
                <a:solidFill>
                  <a:schemeClr val="tx1"/>
                </a:solidFill>
              </a:rPr>
              <a:t> (SIO)</a:t>
            </a:r>
          </a:p>
          <a:p>
            <a:pPr marL="0" indent="0">
              <a:buNone/>
            </a:pPr>
            <a:r>
              <a:rPr lang="fr-FR" dirty="0">
                <a:solidFill>
                  <a:schemeClr val="tx1"/>
                </a:solidFill>
              </a:rPr>
              <a:t>option S</a:t>
            </a:r>
            <a:r>
              <a:rPr lang="fr-FR" dirty="0"/>
              <a:t>olutions d’Infrastructure, Systèmes et Réseaux (</a:t>
            </a:r>
            <a:r>
              <a:rPr lang="fr-FR" dirty="0">
                <a:solidFill>
                  <a:schemeClr val="tx1"/>
                </a:solidFill>
              </a:rPr>
              <a:t>SISR)</a:t>
            </a:r>
          </a:p>
          <a:p>
            <a:pPr marL="0" indent="0">
              <a:buNone/>
            </a:pPr>
            <a:endParaRPr lang="fr-FR" dirty="0"/>
          </a:p>
        </p:txBody>
      </p:sp>
      <p:sp>
        <p:nvSpPr>
          <p:cNvPr id="4" name="Espace réservé du numéro de diapositive 3">
            <a:extLst>
              <a:ext uri="{FF2B5EF4-FFF2-40B4-BE49-F238E27FC236}">
                <a16:creationId xmlns:a16="http://schemas.microsoft.com/office/drawing/2014/main" id="{2177E700-9CAF-CCA7-A1A7-9F0E1146E85D}"/>
              </a:ext>
            </a:extLst>
          </p:cNvPr>
          <p:cNvSpPr>
            <a:spLocks noGrp="1"/>
          </p:cNvSpPr>
          <p:nvPr>
            <p:ph type="sldNum" sz="quarter" idx="12"/>
          </p:nvPr>
        </p:nvSpPr>
        <p:spPr/>
        <p:txBody>
          <a:bodyPr/>
          <a:lstStyle/>
          <a:p>
            <a:pPr rtl="0"/>
            <a:fld id="{6D22F896-40B5-4ADD-8801-0D06FADFA095}" type="slidenum">
              <a:rPr lang="fr-FR" noProof="0" smtClean="0"/>
              <a:t>4</a:t>
            </a:fld>
            <a:endParaRPr lang="fr-FR" noProof="0" dirty="0"/>
          </a:p>
        </p:txBody>
      </p:sp>
      <p:sp>
        <p:nvSpPr>
          <p:cNvPr id="7" name="ZoneTexte 6">
            <a:extLst>
              <a:ext uri="{FF2B5EF4-FFF2-40B4-BE49-F238E27FC236}">
                <a16:creationId xmlns:a16="http://schemas.microsoft.com/office/drawing/2014/main" id="{D11004B4-D0FC-B463-0D82-76AE99AC8CF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5" name="ProgressBar">
            <a:extLst>
              <a:ext uri="{FF2B5EF4-FFF2-40B4-BE49-F238E27FC236}">
                <a16:creationId xmlns:a16="http://schemas.microsoft.com/office/drawing/2014/main" id="{02B313D3-15FB-2EF4-2BE1-FD964506AC95}"/>
              </a:ext>
            </a:extLst>
          </p:cNvPr>
          <p:cNvSpPr/>
          <p:nvPr/>
        </p:nvSpPr>
        <p:spPr>
          <a:xfrm>
            <a:off x="0" y="6731000"/>
            <a:ext cx="1406769"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982B6D13-B3D8-B231-E4C2-89CBB6A01BCF}"/>
              </a:ext>
            </a:extLst>
          </p:cNvPr>
          <p:cNvPicPr>
            <a:picLocks noChangeAspect="1"/>
          </p:cNvPicPr>
          <p:nvPr/>
        </p:nvPicPr>
        <p:blipFill>
          <a:blip r:embed="rId3"/>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168357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4BD-6568-4CBF-789C-6EB09DB1D60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3CACF81-8662-CA00-F1DB-D480F4D41691}"/>
              </a:ext>
            </a:extLst>
          </p:cNvPr>
          <p:cNvSpPr/>
          <p:nvPr/>
        </p:nvSpPr>
        <p:spPr>
          <a:xfrm>
            <a:off x="522978" y="3231476"/>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5C5B2D33-3B23-ADE7-1B95-04B0316C5FBC}"/>
              </a:ext>
            </a:extLst>
          </p:cNvPr>
          <p:cNvSpPr>
            <a:spLocks noGrp="1"/>
          </p:cNvSpPr>
          <p:nvPr>
            <p:ph type="title"/>
          </p:nvPr>
        </p:nvSpPr>
        <p:spPr/>
        <p:txBody>
          <a:bodyPr/>
          <a:lstStyle/>
          <a:p>
            <a:r>
              <a:rPr lang="en-US" kern="1200" cap="all" spc="200" baseline="0" dirty="0" err="1">
                <a:solidFill>
                  <a:srgbClr val="262626"/>
                </a:solidFill>
                <a:effectLst/>
                <a:latin typeface="+mj-lt"/>
                <a:ea typeface="+mj-ea"/>
                <a:cs typeface="+mj-cs"/>
              </a:rPr>
              <a:t>serveur</a:t>
            </a:r>
            <a:r>
              <a:rPr lang="en-US" kern="1200" cap="all" spc="200" baseline="0" dirty="0">
                <a:solidFill>
                  <a:srgbClr val="262626"/>
                </a:solidFill>
                <a:effectLst/>
                <a:latin typeface="+mj-lt"/>
                <a:ea typeface="+mj-ea"/>
                <a:cs typeface="+mj-cs"/>
              </a:rPr>
              <a:t> de </a:t>
            </a:r>
            <a:r>
              <a:rPr lang="en-US" kern="1200" cap="all" spc="200" baseline="0" dirty="0" err="1">
                <a:solidFill>
                  <a:srgbClr val="262626"/>
                </a:solidFill>
                <a:effectLst/>
                <a:latin typeface="+mj-lt"/>
                <a:ea typeface="+mj-ea"/>
                <a:cs typeface="+mj-cs"/>
              </a:rPr>
              <a:t>fichiers</a:t>
            </a:r>
            <a:r>
              <a:rPr lang="en-US" kern="1200" cap="all" spc="200" baseline="0" dirty="0">
                <a:solidFill>
                  <a:srgbClr val="262626"/>
                </a:solidFill>
                <a:effectLst/>
                <a:latin typeface="+mj-lt"/>
                <a:ea typeface="+mj-ea"/>
                <a:cs typeface="+mj-cs"/>
              </a:rPr>
              <a:t> Windows</a:t>
            </a:r>
            <a:endParaRPr lang="fr-FR" dirty="0"/>
          </a:p>
        </p:txBody>
      </p:sp>
      <p:sp>
        <p:nvSpPr>
          <p:cNvPr id="3" name="Espace réservé du contenu 2">
            <a:extLst>
              <a:ext uri="{FF2B5EF4-FFF2-40B4-BE49-F238E27FC236}">
                <a16:creationId xmlns:a16="http://schemas.microsoft.com/office/drawing/2014/main" id="{9C1130CA-7019-610B-B813-4D3B83F8AAAF}"/>
              </a:ext>
            </a:extLst>
          </p:cNvPr>
          <p:cNvSpPr>
            <a:spLocks noGrp="1"/>
          </p:cNvSpPr>
          <p:nvPr>
            <p:ph idx="1"/>
          </p:nvPr>
        </p:nvSpPr>
        <p:spPr>
          <a:xfrm>
            <a:off x="4377207" y="2908853"/>
            <a:ext cx="7428732" cy="3491947"/>
          </a:xfrm>
        </p:spPr>
        <p:txBody>
          <a:bodyPr>
            <a:normAutofit/>
          </a:bodyPr>
          <a:lstStyle/>
          <a:p>
            <a:pPr marL="228600" lvl="1" indent="0">
              <a:buNone/>
            </a:pPr>
            <a:r>
              <a:rPr lang="fr-FR" sz="1700" dirty="0">
                <a:solidFill>
                  <a:schemeClr val="tx1"/>
                </a:solidFill>
              </a:rPr>
              <a:t>Objectifs : </a:t>
            </a:r>
          </a:p>
          <a:p>
            <a:pPr lvl="1"/>
            <a:r>
              <a:rPr lang="fr-FR" sz="1700" dirty="0">
                <a:solidFill>
                  <a:schemeClr val="tx1"/>
                </a:solidFill>
              </a:rPr>
              <a:t>Restructurer et sécuriser les dossiers partagés sur un serveur Windows. </a:t>
            </a:r>
          </a:p>
          <a:p>
            <a:pPr marL="228600" lvl="1" indent="0">
              <a:buNone/>
            </a:pPr>
            <a:endParaRPr lang="fr-FR" sz="1700" dirty="0">
              <a:solidFill>
                <a:schemeClr val="tx1"/>
              </a:solidFill>
            </a:endParaRPr>
          </a:p>
          <a:p>
            <a:pPr marL="228600" lvl="1" indent="0">
              <a:buNone/>
            </a:pPr>
            <a:r>
              <a:rPr lang="fr-FR" sz="1700" dirty="0">
                <a:solidFill>
                  <a:schemeClr val="tx1"/>
                </a:solidFill>
              </a:rPr>
              <a:t>Solution : </a:t>
            </a:r>
          </a:p>
          <a:p>
            <a:pPr lvl="1"/>
            <a:r>
              <a:rPr lang="fr-FR" sz="1700" dirty="0">
                <a:solidFill>
                  <a:schemeClr val="tx1"/>
                </a:solidFill>
              </a:rPr>
              <a:t>Mise en place d’un domaine Active Directory.</a:t>
            </a:r>
          </a:p>
          <a:p>
            <a:pPr lvl="1"/>
            <a:r>
              <a:rPr lang="fr-FR" sz="1700" dirty="0">
                <a:solidFill>
                  <a:schemeClr val="tx1"/>
                </a:solidFill>
              </a:rPr>
              <a:t>Création d’une forêt, de groupes et d’utilisateurs.</a:t>
            </a:r>
          </a:p>
          <a:p>
            <a:pPr lvl="1"/>
            <a:r>
              <a:rPr lang="fr-FR" sz="1700" dirty="0">
                <a:solidFill>
                  <a:schemeClr val="tx1"/>
                </a:solidFill>
              </a:rPr>
              <a:t>Application des droits NTFS et d’une GPO.</a:t>
            </a:r>
          </a:p>
          <a:p>
            <a:pPr lvl="1"/>
            <a:r>
              <a:rPr lang="en-US" sz="1700" dirty="0">
                <a:solidFill>
                  <a:schemeClr val="tx1"/>
                </a:solidFill>
              </a:rPr>
              <a:t>Tests </a:t>
            </a:r>
            <a:r>
              <a:rPr lang="fr-FR" sz="1600" dirty="0">
                <a:solidFill>
                  <a:schemeClr val="tx1"/>
                </a:solidFill>
              </a:rPr>
              <a:t>fonctionnels</a:t>
            </a:r>
            <a:r>
              <a:rPr lang="en-US" sz="1700" dirty="0">
                <a:solidFill>
                  <a:schemeClr val="tx1"/>
                </a:solidFill>
              </a:rPr>
              <a:t>.</a:t>
            </a:r>
            <a:endParaRPr lang="fr-FR" sz="1700" dirty="0"/>
          </a:p>
        </p:txBody>
      </p:sp>
      <p:sp>
        <p:nvSpPr>
          <p:cNvPr id="4" name="Espace réservé du numéro de diapositive 3">
            <a:extLst>
              <a:ext uri="{FF2B5EF4-FFF2-40B4-BE49-F238E27FC236}">
                <a16:creationId xmlns:a16="http://schemas.microsoft.com/office/drawing/2014/main" id="{AF35006B-BFA9-BD09-EAC5-B5232BEF5F0D}"/>
              </a:ext>
            </a:extLst>
          </p:cNvPr>
          <p:cNvSpPr>
            <a:spLocks noGrp="1"/>
          </p:cNvSpPr>
          <p:nvPr>
            <p:ph type="sldNum" sz="quarter" idx="12"/>
          </p:nvPr>
        </p:nvSpPr>
        <p:spPr/>
        <p:txBody>
          <a:bodyPr/>
          <a:lstStyle/>
          <a:p>
            <a:pPr rtl="0"/>
            <a:fld id="{6D22F896-40B5-4ADD-8801-0D06FADFA095}" type="slidenum">
              <a:rPr lang="fr-FR" noProof="0" smtClean="0"/>
              <a:t>5</a:t>
            </a:fld>
            <a:endParaRPr lang="fr-FR" noProof="0"/>
          </a:p>
        </p:txBody>
      </p:sp>
      <p:pic>
        <p:nvPicPr>
          <p:cNvPr id="7" name="Image 6" descr="Une image contenant Police, Graphique, logo, blanc&#10;&#10;Le contenu généré par l’IA peut être incorrect.">
            <a:extLst>
              <a:ext uri="{FF2B5EF4-FFF2-40B4-BE49-F238E27FC236}">
                <a16:creationId xmlns:a16="http://schemas.microsoft.com/office/drawing/2014/main" id="{2A7ACE73-1B7A-BE5B-7B5C-1493E21DC004}"/>
              </a:ext>
            </a:extLst>
          </p:cNvPr>
          <p:cNvPicPr>
            <a:picLocks noChangeAspect="1"/>
          </p:cNvPicPr>
          <p:nvPr/>
        </p:nvPicPr>
        <p:blipFill>
          <a:blip r:embed="rId3"/>
          <a:stretch>
            <a:fillRect/>
          </a:stretch>
        </p:blipFill>
        <p:spPr>
          <a:xfrm>
            <a:off x="616435" y="3461487"/>
            <a:ext cx="2949547" cy="2213863"/>
          </a:xfrm>
          <a:prstGeom prst="rect">
            <a:avLst/>
          </a:prstGeom>
        </p:spPr>
      </p:pic>
      <p:sp>
        <p:nvSpPr>
          <p:cNvPr id="8" name="ZoneTexte 7">
            <a:extLst>
              <a:ext uri="{FF2B5EF4-FFF2-40B4-BE49-F238E27FC236}">
                <a16:creationId xmlns:a16="http://schemas.microsoft.com/office/drawing/2014/main" id="{8D0C806C-63F7-6B89-2862-74DBF69A33F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5" name="ProgressBar">
            <a:extLst>
              <a:ext uri="{FF2B5EF4-FFF2-40B4-BE49-F238E27FC236}">
                <a16:creationId xmlns:a16="http://schemas.microsoft.com/office/drawing/2014/main" id="{12347699-8D56-7279-2C75-D9E4919F9DD4}"/>
              </a:ext>
            </a:extLst>
          </p:cNvPr>
          <p:cNvSpPr/>
          <p:nvPr/>
        </p:nvSpPr>
        <p:spPr>
          <a:xfrm>
            <a:off x="0" y="6731000"/>
            <a:ext cx="1875692"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0E3B4C1-7091-AFC6-F224-AA7AB724928C}"/>
              </a:ext>
            </a:extLst>
          </p:cNvPr>
          <p:cNvPicPr>
            <a:picLocks noChangeAspect="1"/>
          </p:cNvPicPr>
          <p:nvPr/>
        </p:nvPicPr>
        <p:blipFill>
          <a:blip r:embed="rId4"/>
          <a:stretch>
            <a:fillRect/>
          </a:stretch>
        </p:blipFill>
        <p:spPr>
          <a:xfrm>
            <a:off x="11414164" y="6217920"/>
            <a:ext cx="365792" cy="365792"/>
          </a:xfrm>
          <a:prstGeom prst="rect">
            <a:avLst/>
          </a:prstGeom>
        </p:spPr>
      </p:pic>
    </p:spTree>
    <p:extLst>
      <p:ext uri="{BB962C8B-B14F-4D97-AF65-F5344CB8AC3E}">
        <p14:creationId xmlns:p14="http://schemas.microsoft.com/office/powerpoint/2010/main" val="38684711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23FE-8421-53F0-B7FC-EA5515EE014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61B0351-1986-6A00-03F8-CCD68D14A97F}"/>
              </a:ext>
            </a:extLst>
          </p:cNvPr>
          <p:cNvSpPr/>
          <p:nvPr/>
        </p:nvSpPr>
        <p:spPr>
          <a:xfrm>
            <a:off x="522978" y="3231476"/>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CB3E145-2CED-3B55-BD09-462D240FA688}"/>
              </a:ext>
            </a:extLst>
          </p:cNvPr>
          <p:cNvSpPr>
            <a:spLocks noGrp="1"/>
          </p:cNvSpPr>
          <p:nvPr>
            <p:ph type="title"/>
          </p:nvPr>
        </p:nvSpPr>
        <p:spPr/>
        <p:txBody>
          <a:bodyPr rtlCol="0">
            <a:noAutofit/>
          </a:bodyPr>
          <a:lstStyle/>
          <a:p>
            <a:r>
              <a:rPr lang="fr-FR" dirty="0">
                <a:effectLst/>
                <a:latin typeface="+mn-lt"/>
              </a:rPr>
              <a:t>filtrage réseau via </a:t>
            </a:r>
            <a:r>
              <a:rPr lang="fr-FR" dirty="0" err="1">
                <a:effectLst/>
                <a:latin typeface="+mn-lt"/>
              </a:rPr>
              <a:t>iptables</a:t>
            </a:r>
            <a:endParaRPr lang="fr-FR" dirty="0">
              <a:effectLst/>
              <a:latin typeface="+mn-lt"/>
            </a:endParaRPr>
          </a:p>
        </p:txBody>
      </p:sp>
      <p:sp>
        <p:nvSpPr>
          <p:cNvPr id="3" name="Espace réservé du contenu 2">
            <a:extLst>
              <a:ext uri="{FF2B5EF4-FFF2-40B4-BE49-F238E27FC236}">
                <a16:creationId xmlns:a16="http://schemas.microsoft.com/office/drawing/2014/main" id="{2AABB636-3146-C087-6D28-6EBAB0EDC263}"/>
              </a:ext>
            </a:extLst>
          </p:cNvPr>
          <p:cNvSpPr>
            <a:spLocks noGrp="1"/>
          </p:cNvSpPr>
          <p:nvPr>
            <p:ph sz="half" idx="1"/>
          </p:nvPr>
        </p:nvSpPr>
        <p:spPr>
          <a:xfrm>
            <a:off x="4383906" y="2956541"/>
            <a:ext cx="7579017" cy="3420093"/>
          </a:xfrm>
        </p:spPr>
        <p:txBody>
          <a:bodyPr rtlCol="0">
            <a:normAutofit fontScale="92500" lnSpcReduction="10000"/>
          </a:bodyPr>
          <a:lstStyle/>
          <a:p>
            <a:pPr marL="228600" lvl="1" indent="0" rtl="0">
              <a:buNone/>
            </a:pPr>
            <a:r>
              <a:rPr lang="fr-FR" sz="1800" dirty="0">
                <a:solidFill>
                  <a:schemeClr val="tx1"/>
                </a:solidFill>
              </a:rPr>
              <a:t>Objectifs : </a:t>
            </a:r>
          </a:p>
          <a:p>
            <a:pPr lvl="1"/>
            <a:r>
              <a:rPr lang="fr-FR" sz="1800" dirty="0">
                <a:solidFill>
                  <a:schemeClr val="tx1"/>
                </a:solidFill>
              </a:rPr>
              <a:t>Déployer, gérer et sécuriser un serveur web.</a:t>
            </a:r>
          </a:p>
          <a:p>
            <a:pPr marL="228600" lvl="1" indent="0" rtl="0">
              <a:buNone/>
            </a:pPr>
            <a:endParaRPr lang="fr-FR" sz="1800" dirty="0">
              <a:solidFill>
                <a:schemeClr val="tx1"/>
              </a:solidFill>
            </a:endParaRPr>
          </a:p>
          <a:p>
            <a:pPr marL="228600" lvl="1" indent="0" rtl="0">
              <a:buNone/>
            </a:pPr>
            <a:r>
              <a:rPr lang="fr-FR" sz="1800" dirty="0">
                <a:solidFill>
                  <a:schemeClr val="tx1"/>
                </a:solidFill>
              </a:rPr>
              <a:t>Solution : </a:t>
            </a:r>
          </a:p>
          <a:p>
            <a:pPr lvl="1" rtl="0"/>
            <a:r>
              <a:rPr lang="fr-FR" sz="1800" dirty="0">
                <a:solidFill>
                  <a:schemeClr val="tx1"/>
                </a:solidFill>
              </a:rPr>
              <a:t>Mise en place d'une DMZ hébergeant un serveur sous Debian avec Apache2 (web), </a:t>
            </a:r>
            <a:r>
              <a:rPr lang="fr-FR" sz="1800" dirty="0" err="1">
                <a:solidFill>
                  <a:schemeClr val="tx1"/>
                </a:solidFill>
              </a:rPr>
              <a:t>ProFTPD</a:t>
            </a:r>
            <a:r>
              <a:rPr lang="fr-FR" sz="1800" dirty="0">
                <a:solidFill>
                  <a:schemeClr val="tx1"/>
                </a:solidFill>
              </a:rPr>
              <a:t> (FTP) et OpenSSH (accès distant sécurisé).</a:t>
            </a:r>
          </a:p>
          <a:p>
            <a:pPr lvl="1" rtl="0"/>
            <a:r>
              <a:rPr lang="fr-FR" sz="1800" dirty="0">
                <a:solidFill>
                  <a:schemeClr val="tx1"/>
                </a:solidFill>
              </a:rPr>
              <a:t>Une machine Debian configurée comme routeur (NAT) et serveur DNS (Bind9).</a:t>
            </a:r>
          </a:p>
          <a:p>
            <a:pPr lvl="1" rtl="0"/>
            <a:r>
              <a:rPr lang="fr-FR" sz="1800" dirty="0">
                <a:solidFill>
                  <a:schemeClr val="tx1"/>
                </a:solidFill>
              </a:rPr>
              <a:t>Mise en place de règles de filtrage avec iptables.</a:t>
            </a:r>
          </a:p>
          <a:p>
            <a:pPr lvl="1" rtl="0"/>
            <a:r>
              <a:rPr lang="fr-FR" sz="1800" dirty="0">
                <a:solidFill>
                  <a:schemeClr val="tx1"/>
                </a:solidFill>
              </a:rPr>
              <a:t>Tests fonctionnels.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F662FAC7-0851-8723-37A7-68AB0AF1B069}"/>
              </a:ext>
            </a:extLst>
          </p:cNvPr>
          <p:cNvSpPr>
            <a:spLocks noGrp="1"/>
          </p:cNvSpPr>
          <p:nvPr>
            <p:ph type="sldNum" sz="quarter" idx="12"/>
          </p:nvPr>
        </p:nvSpPr>
        <p:spPr/>
        <p:txBody>
          <a:bodyPr/>
          <a:lstStyle/>
          <a:p>
            <a:pPr rtl="0"/>
            <a:fld id="{6D22F896-40B5-4ADD-8801-0D06FADFA095}" type="slidenum">
              <a:rPr lang="fr-FR" noProof="0" smtClean="0"/>
              <a:t>6</a:t>
            </a:fld>
            <a:endParaRPr lang="fr-FR" noProof="0"/>
          </a:p>
        </p:txBody>
      </p:sp>
      <p:pic>
        <p:nvPicPr>
          <p:cNvPr id="6" name="Image 5" descr="Une image contenant Graphique, Police, logo, rouge&#10;&#10;Le contenu généré par l’IA peut être incorrect.">
            <a:extLst>
              <a:ext uri="{FF2B5EF4-FFF2-40B4-BE49-F238E27FC236}">
                <a16:creationId xmlns:a16="http://schemas.microsoft.com/office/drawing/2014/main" id="{E747D08A-0EE9-8EF0-1E14-0D8261919B70}"/>
              </a:ext>
            </a:extLst>
          </p:cNvPr>
          <p:cNvPicPr>
            <a:picLocks noChangeAspect="1"/>
          </p:cNvPicPr>
          <p:nvPr/>
        </p:nvPicPr>
        <p:blipFill>
          <a:blip r:embed="rId3"/>
          <a:stretch>
            <a:fillRect/>
          </a:stretch>
        </p:blipFill>
        <p:spPr>
          <a:xfrm>
            <a:off x="625427" y="3258806"/>
            <a:ext cx="2931564" cy="2673887"/>
          </a:xfrm>
          <a:prstGeom prst="rect">
            <a:avLst/>
          </a:prstGeom>
        </p:spPr>
      </p:pic>
      <p:sp>
        <p:nvSpPr>
          <p:cNvPr id="8" name="ZoneTexte 7">
            <a:extLst>
              <a:ext uri="{FF2B5EF4-FFF2-40B4-BE49-F238E27FC236}">
                <a16:creationId xmlns:a16="http://schemas.microsoft.com/office/drawing/2014/main" id="{96CDBFB6-6BE8-62EE-0E5C-B86195796B7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7FB857AB-6C8D-28E6-D965-A3DFBE00E0CA}"/>
              </a:ext>
            </a:extLst>
          </p:cNvPr>
          <p:cNvSpPr/>
          <p:nvPr/>
        </p:nvSpPr>
        <p:spPr>
          <a:xfrm>
            <a:off x="0" y="6731000"/>
            <a:ext cx="2344615"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6084381-5ABC-3DCF-2C0F-BD9933096484}"/>
              </a:ext>
            </a:extLst>
          </p:cNvPr>
          <p:cNvPicPr>
            <a:picLocks noChangeAspect="1"/>
          </p:cNvPicPr>
          <p:nvPr/>
        </p:nvPicPr>
        <p:blipFill>
          <a:blip r:embed="rId4"/>
          <a:stretch>
            <a:fillRect/>
          </a:stretch>
        </p:blipFill>
        <p:spPr>
          <a:xfrm>
            <a:off x="11418109" y="6217888"/>
            <a:ext cx="365792" cy="365792"/>
          </a:xfrm>
          <a:prstGeom prst="rect">
            <a:avLst/>
          </a:prstGeom>
        </p:spPr>
      </p:pic>
    </p:spTree>
    <p:extLst>
      <p:ext uri="{BB962C8B-B14F-4D97-AF65-F5344CB8AC3E}">
        <p14:creationId xmlns:p14="http://schemas.microsoft.com/office/powerpoint/2010/main" val="2614259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FE61-7E3E-DF40-EDF2-AC5C808E770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A31F47A-18D0-BEA8-A084-408B1121EC5F}"/>
              </a:ext>
            </a:extLst>
          </p:cNvPr>
          <p:cNvSpPr/>
          <p:nvPr/>
        </p:nvSpPr>
        <p:spPr>
          <a:xfrm>
            <a:off x="522978" y="3231476"/>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40ECC67-511F-492B-3CDD-EEF86E57FB47}"/>
              </a:ext>
            </a:extLst>
          </p:cNvPr>
          <p:cNvSpPr>
            <a:spLocks noGrp="1"/>
          </p:cNvSpPr>
          <p:nvPr>
            <p:ph type="title"/>
          </p:nvPr>
        </p:nvSpPr>
        <p:spPr/>
        <p:txBody>
          <a:bodyPr rtlCol="0">
            <a:noAutofit/>
          </a:bodyPr>
          <a:lstStyle/>
          <a:p>
            <a:r>
              <a:rPr lang="fr-FR" dirty="0">
                <a:effectLst/>
                <a:latin typeface="+mn-lt"/>
              </a:rPr>
              <a:t>gestion de par</a:t>
            </a:r>
            <a:r>
              <a:rPr lang="fr-FR" dirty="0">
                <a:latin typeface="+mn-lt"/>
              </a:rPr>
              <a:t>c </a:t>
            </a:r>
            <a:r>
              <a:rPr lang="fr-FR" dirty="0">
                <a:effectLst/>
                <a:latin typeface="+mn-lt"/>
              </a:rPr>
              <a:t>et d’incidents</a:t>
            </a:r>
          </a:p>
        </p:txBody>
      </p:sp>
      <p:sp>
        <p:nvSpPr>
          <p:cNvPr id="3" name="Espace réservé du contenu 2">
            <a:extLst>
              <a:ext uri="{FF2B5EF4-FFF2-40B4-BE49-F238E27FC236}">
                <a16:creationId xmlns:a16="http://schemas.microsoft.com/office/drawing/2014/main" id="{5D9DFCF9-71CC-CCB5-A283-1E7DC8B32DDC}"/>
              </a:ext>
            </a:extLst>
          </p:cNvPr>
          <p:cNvSpPr>
            <a:spLocks noGrp="1"/>
          </p:cNvSpPr>
          <p:nvPr>
            <p:ph sz="half" idx="1"/>
          </p:nvPr>
        </p:nvSpPr>
        <p:spPr>
          <a:xfrm>
            <a:off x="4383047" y="2937089"/>
            <a:ext cx="7397647" cy="3226267"/>
          </a:xfrm>
        </p:spPr>
        <p:txBody>
          <a:bodyPr rtlCol="0">
            <a:normAutofit/>
          </a:bodyPr>
          <a:lstStyle/>
          <a:p>
            <a:pPr marL="228600" lvl="1" indent="0" rtl="0">
              <a:buNone/>
            </a:pPr>
            <a:r>
              <a:rPr lang="fr-FR" sz="1700" dirty="0">
                <a:solidFill>
                  <a:schemeClr val="tx1"/>
                </a:solidFill>
              </a:rPr>
              <a:t>Objectifs : </a:t>
            </a:r>
          </a:p>
          <a:p>
            <a:pPr lvl="1"/>
            <a:r>
              <a:rPr lang="fr-FR" sz="1700" dirty="0">
                <a:solidFill>
                  <a:schemeClr val="tx1"/>
                </a:solidFill>
              </a:rPr>
              <a:t>Mise en place d’un outil de gestion de parc et de suivi des incidents.</a:t>
            </a:r>
          </a:p>
          <a:p>
            <a:pPr lvl="1"/>
            <a:endParaRPr lang="fr-FR" sz="1700" dirty="0">
              <a:solidFill>
                <a:schemeClr val="tx1"/>
              </a:solidFill>
            </a:endParaRPr>
          </a:p>
          <a:p>
            <a:pPr marL="228600" lvl="1" indent="0" rtl="0">
              <a:buNone/>
            </a:pPr>
            <a:r>
              <a:rPr lang="fr-FR" sz="1700" dirty="0">
                <a:solidFill>
                  <a:schemeClr val="tx1"/>
                </a:solidFill>
              </a:rPr>
              <a:t>Solution : </a:t>
            </a:r>
          </a:p>
          <a:p>
            <a:pPr lvl="1" rtl="0"/>
            <a:r>
              <a:rPr lang="fr-FR" sz="1700" dirty="0">
                <a:solidFill>
                  <a:schemeClr val="tx1"/>
                </a:solidFill>
              </a:rPr>
              <a:t>Installation et configuration du logiciel </a:t>
            </a:r>
            <a:r>
              <a:rPr lang="fr-FR" sz="1700" dirty="0" err="1">
                <a:solidFill>
                  <a:schemeClr val="tx1"/>
                </a:solidFill>
              </a:rPr>
              <a:t>Glpi</a:t>
            </a:r>
            <a:r>
              <a:rPr lang="fr-FR" sz="1700" dirty="0">
                <a:solidFill>
                  <a:schemeClr val="tx1"/>
                </a:solidFill>
              </a:rPr>
              <a:t> sur une VM Debian 12. </a:t>
            </a:r>
          </a:p>
          <a:p>
            <a:pPr lvl="1" rtl="0"/>
            <a:r>
              <a:rPr lang="fr-FR" sz="1700" dirty="0">
                <a:solidFill>
                  <a:schemeClr val="tx1"/>
                </a:solidFill>
              </a:rPr>
              <a:t>Déploiements de l'agent </a:t>
            </a:r>
            <a:r>
              <a:rPr lang="fr-FR" sz="1700" dirty="0" err="1">
                <a:solidFill>
                  <a:schemeClr val="tx1"/>
                </a:solidFill>
              </a:rPr>
              <a:t>Glpi</a:t>
            </a:r>
            <a:r>
              <a:rPr lang="fr-FR" sz="1700" dirty="0">
                <a:solidFill>
                  <a:schemeClr val="tx1"/>
                </a:solidFill>
              </a:rPr>
              <a:t> sur un poste Linux et un poste Windows. </a:t>
            </a:r>
          </a:p>
          <a:p>
            <a:pPr lvl="1" rtl="0"/>
            <a:r>
              <a:rPr lang="fr-FR" sz="1700" dirty="0">
                <a:solidFill>
                  <a:schemeClr val="tx1"/>
                </a:solidFill>
              </a:rPr>
              <a:t>Réalisation de tests de gestion des incidents (création et traitement de tickets).</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45B2F0D0-C9D6-8A19-36AF-F53E695046FA}"/>
              </a:ext>
            </a:extLst>
          </p:cNvPr>
          <p:cNvSpPr>
            <a:spLocks noGrp="1"/>
          </p:cNvSpPr>
          <p:nvPr>
            <p:ph type="sldNum" sz="quarter" idx="12"/>
          </p:nvPr>
        </p:nvSpPr>
        <p:spPr/>
        <p:txBody>
          <a:bodyPr/>
          <a:lstStyle/>
          <a:p>
            <a:pPr rtl="0"/>
            <a:fld id="{6D22F896-40B5-4ADD-8801-0D06FADFA095}" type="slidenum">
              <a:rPr lang="fr-FR" noProof="0" smtClean="0"/>
              <a:t>7</a:t>
            </a:fld>
            <a:endParaRPr lang="fr-FR" noProof="0"/>
          </a:p>
        </p:txBody>
      </p:sp>
      <p:pic>
        <p:nvPicPr>
          <p:cNvPr id="6" name="Image 5" descr="Une image contenant texte, cercle, capture d’écran, logo&#10;&#10;Le contenu généré par l’IA peut être incorrect.">
            <a:extLst>
              <a:ext uri="{FF2B5EF4-FFF2-40B4-BE49-F238E27FC236}">
                <a16:creationId xmlns:a16="http://schemas.microsoft.com/office/drawing/2014/main" id="{B2047F16-759F-CD71-DD2C-9FDA3BD5D179}"/>
              </a:ext>
            </a:extLst>
          </p:cNvPr>
          <p:cNvPicPr>
            <a:picLocks noChangeAspect="1"/>
          </p:cNvPicPr>
          <p:nvPr/>
        </p:nvPicPr>
        <p:blipFill>
          <a:blip r:embed="rId3"/>
          <a:stretch>
            <a:fillRect/>
          </a:stretch>
        </p:blipFill>
        <p:spPr>
          <a:xfrm>
            <a:off x="522977" y="3266850"/>
            <a:ext cx="3136464" cy="2603138"/>
          </a:xfrm>
          <a:prstGeom prst="rect">
            <a:avLst/>
          </a:prstGeom>
        </p:spPr>
      </p:pic>
      <p:sp>
        <p:nvSpPr>
          <p:cNvPr id="8" name="ZoneTexte 7">
            <a:extLst>
              <a:ext uri="{FF2B5EF4-FFF2-40B4-BE49-F238E27FC236}">
                <a16:creationId xmlns:a16="http://schemas.microsoft.com/office/drawing/2014/main" id="{CE199AE5-1D2B-0F7A-5EDA-8E8A06654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983CCE29-24D5-5802-E4BA-A2D995CB3852}"/>
              </a:ext>
            </a:extLst>
          </p:cNvPr>
          <p:cNvSpPr/>
          <p:nvPr/>
        </p:nvSpPr>
        <p:spPr>
          <a:xfrm>
            <a:off x="0" y="6731000"/>
            <a:ext cx="2813539"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FBF62E10-E262-304B-E6FB-688062C87998}"/>
              </a:ext>
            </a:extLst>
          </p:cNvPr>
          <p:cNvPicPr>
            <a:picLocks noChangeAspect="1"/>
          </p:cNvPicPr>
          <p:nvPr/>
        </p:nvPicPr>
        <p:blipFill>
          <a:blip r:embed="rId4"/>
          <a:stretch>
            <a:fillRect/>
          </a:stretch>
        </p:blipFill>
        <p:spPr>
          <a:xfrm>
            <a:off x="11414903" y="6217904"/>
            <a:ext cx="365792" cy="365792"/>
          </a:xfrm>
          <a:prstGeom prst="rect">
            <a:avLst/>
          </a:prstGeom>
        </p:spPr>
      </p:pic>
    </p:spTree>
    <p:extLst>
      <p:ext uri="{BB962C8B-B14F-4D97-AF65-F5344CB8AC3E}">
        <p14:creationId xmlns:p14="http://schemas.microsoft.com/office/powerpoint/2010/main" val="40987076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A12A-53B6-3250-2EB5-E03904F1E4E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66EAB6E-3319-360B-3AD8-6F2900BFF925}"/>
              </a:ext>
            </a:extLst>
          </p:cNvPr>
          <p:cNvSpPr/>
          <p:nvPr/>
        </p:nvSpPr>
        <p:spPr>
          <a:xfrm>
            <a:off x="522977" y="3219421"/>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1C352134-7943-5754-14DC-801A3A859239}"/>
              </a:ext>
            </a:extLst>
          </p:cNvPr>
          <p:cNvSpPr/>
          <p:nvPr/>
        </p:nvSpPr>
        <p:spPr>
          <a:xfrm>
            <a:off x="522978" y="3219421"/>
            <a:ext cx="3136463" cy="2673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87CCF80-E700-6CF4-59F1-BA1412A49149}"/>
              </a:ext>
            </a:extLst>
          </p:cNvPr>
          <p:cNvSpPr>
            <a:spLocks noGrp="1"/>
          </p:cNvSpPr>
          <p:nvPr>
            <p:ph type="title"/>
          </p:nvPr>
        </p:nvSpPr>
        <p:spPr/>
        <p:txBody>
          <a:bodyPr rtlCol="0">
            <a:normAutofit/>
          </a:bodyPr>
          <a:lstStyle/>
          <a:p>
            <a:r>
              <a:rPr lang="fr-FR" dirty="0">
                <a:latin typeface="+mn-lt"/>
              </a:rPr>
              <a:t>Segmentation</a:t>
            </a:r>
            <a:r>
              <a:rPr lang="fr-FR" dirty="0">
                <a:effectLst/>
                <a:latin typeface="+mn-lt"/>
              </a:rPr>
              <a:t> réseau par VLAN</a:t>
            </a:r>
          </a:p>
        </p:txBody>
      </p:sp>
      <p:sp>
        <p:nvSpPr>
          <p:cNvPr id="3" name="Espace réservé du contenu 2">
            <a:extLst>
              <a:ext uri="{FF2B5EF4-FFF2-40B4-BE49-F238E27FC236}">
                <a16:creationId xmlns:a16="http://schemas.microsoft.com/office/drawing/2014/main" id="{F149CB3D-5F2A-BDD4-BD35-30077DEEF685}"/>
              </a:ext>
            </a:extLst>
          </p:cNvPr>
          <p:cNvSpPr>
            <a:spLocks noGrp="1"/>
          </p:cNvSpPr>
          <p:nvPr>
            <p:ph sz="half" idx="1"/>
          </p:nvPr>
        </p:nvSpPr>
        <p:spPr>
          <a:xfrm>
            <a:off x="4370813" y="2951989"/>
            <a:ext cx="7298209" cy="3505200"/>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Sécuriser les ressources administratives en segmentant le réseau à l'aide de </a:t>
            </a:r>
            <a:r>
              <a:rPr lang="fr-FR" sz="2000" dirty="0" err="1">
                <a:solidFill>
                  <a:schemeClr val="tx1"/>
                </a:solidFill>
              </a:rPr>
              <a:t>switchs</a:t>
            </a:r>
            <a:r>
              <a:rPr lang="fr-FR" sz="2000" dirty="0">
                <a:solidFill>
                  <a:schemeClr val="tx1"/>
                </a:solidFill>
              </a:rPr>
              <a:t> et de routeurs physiques.</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d'un serveur web.</a:t>
            </a:r>
          </a:p>
          <a:p>
            <a:pPr lvl="1" rtl="0"/>
            <a:r>
              <a:rPr lang="fr-FR" sz="2000" dirty="0">
                <a:solidFill>
                  <a:schemeClr val="tx1"/>
                </a:solidFill>
              </a:rPr>
              <a:t>Installation d’un serveur DNS et d’un serveur DHCP.</a:t>
            </a:r>
          </a:p>
          <a:p>
            <a:pPr lvl="1" rtl="0"/>
            <a:r>
              <a:rPr lang="fr-FR" sz="2000" dirty="0">
                <a:solidFill>
                  <a:schemeClr val="tx1"/>
                </a:solidFill>
              </a:rPr>
              <a:t>Routage avec un routeur Cisco 1900 </a:t>
            </a:r>
            <a:r>
              <a:rPr lang="fr-FR" sz="2000" dirty="0" err="1">
                <a:solidFill>
                  <a:schemeClr val="tx1"/>
                </a:solidFill>
              </a:rPr>
              <a:t>Series</a:t>
            </a:r>
            <a:r>
              <a:rPr lang="fr-FR" sz="2000" dirty="0">
                <a:solidFill>
                  <a:schemeClr val="tx1"/>
                </a:solidFill>
              </a:rPr>
              <a:t> et un switch DELL 5548. </a:t>
            </a:r>
          </a:p>
          <a:p>
            <a:pPr lvl="1" rtl="0"/>
            <a:r>
              <a:rPr lang="fr-FR" sz="2000" dirty="0">
                <a:solidFill>
                  <a:schemeClr val="tx1"/>
                </a:solidFill>
              </a:rPr>
              <a:t>Application de règles ACL pour le filtrage du trafic. </a:t>
            </a:r>
          </a:p>
          <a:p>
            <a:pPr lvl="1" rtl="0"/>
            <a:r>
              <a:rPr lang="fr-FR" sz="2000" dirty="0">
                <a:solidFill>
                  <a:schemeClr val="tx1"/>
                </a:solidFill>
              </a:rPr>
              <a:t>Tests fonctionnels.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AFEDC645-7A6E-E431-DC66-E684F55EF6EE}"/>
              </a:ext>
            </a:extLst>
          </p:cNvPr>
          <p:cNvSpPr>
            <a:spLocks noGrp="1"/>
          </p:cNvSpPr>
          <p:nvPr>
            <p:ph type="sldNum" sz="quarter" idx="12"/>
          </p:nvPr>
        </p:nvSpPr>
        <p:spPr/>
        <p:txBody>
          <a:bodyPr/>
          <a:lstStyle/>
          <a:p>
            <a:pPr rtl="0"/>
            <a:fld id="{6D22F896-40B5-4ADD-8801-0D06FADFA095}" type="slidenum">
              <a:rPr lang="fr-FR" noProof="0" smtClean="0"/>
              <a:t>8</a:t>
            </a:fld>
            <a:endParaRPr lang="fr-FR" noProof="0"/>
          </a:p>
        </p:txBody>
      </p:sp>
      <p:pic>
        <p:nvPicPr>
          <p:cNvPr id="9" name="Image 8" descr="Une image contenant texte, Appareils électroniques, câble, Matériel d’ordinateur&#10;&#10;Le contenu généré par l’IA peut être incorrect.">
            <a:extLst>
              <a:ext uri="{FF2B5EF4-FFF2-40B4-BE49-F238E27FC236}">
                <a16:creationId xmlns:a16="http://schemas.microsoft.com/office/drawing/2014/main" id="{1F762CDE-58FA-5964-E7AE-915FEDA2D16A}"/>
              </a:ext>
            </a:extLst>
          </p:cNvPr>
          <p:cNvPicPr>
            <a:picLocks noChangeAspect="1"/>
          </p:cNvPicPr>
          <p:nvPr/>
        </p:nvPicPr>
        <p:blipFill>
          <a:blip r:embed="rId3"/>
          <a:stretch>
            <a:fillRect/>
          </a:stretch>
        </p:blipFill>
        <p:spPr>
          <a:xfrm>
            <a:off x="522978" y="3219421"/>
            <a:ext cx="3136463" cy="2673887"/>
          </a:xfrm>
          <a:prstGeom prst="rect">
            <a:avLst/>
          </a:prstGeom>
        </p:spPr>
      </p:pic>
      <p:sp>
        <p:nvSpPr>
          <p:cNvPr id="6" name="ZoneTexte 5">
            <a:extLst>
              <a:ext uri="{FF2B5EF4-FFF2-40B4-BE49-F238E27FC236}">
                <a16:creationId xmlns:a16="http://schemas.microsoft.com/office/drawing/2014/main" id="{6F22AD5D-E749-7456-F50D-0BE6421322E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11" name="ProgressBar">
            <a:extLst>
              <a:ext uri="{FF2B5EF4-FFF2-40B4-BE49-F238E27FC236}">
                <a16:creationId xmlns:a16="http://schemas.microsoft.com/office/drawing/2014/main" id="{988C7630-9519-2B4B-24DD-2F7C32254ADA}"/>
              </a:ext>
            </a:extLst>
          </p:cNvPr>
          <p:cNvSpPr/>
          <p:nvPr/>
        </p:nvSpPr>
        <p:spPr>
          <a:xfrm>
            <a:off x="0" y="6731000"/>
            <a:ext cx="3282462"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7892EBC-7CE1-D98E-559C-3D0C2E8C5CC1}"/>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17230592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9CE5-EF4B-1032-4430-64A4E0C511F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C01AEE4-1940-2660-0409-65C0FDA572EB}"/>
              </a:ext>
            </a:extLst>
          </p:cNvPr>
          <p:cNvSpPr/>
          <p:nvPr/>
        </p:nvSpPr>
        <p:spPr>
          <a:xfrm>
            <a:off x="522978" y="3219421"/>
            <a:ext cx="3136463" cy="267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6C46422-8996-33DB-3E54-131F415D79C6}"/>
              </a:ext>
            </a:extLst>
          </p:cNvPr>
          <p:cNvSpPr>
            <a:spLocks noGrp="1"/>
          </p:cNvSpPr>
          <p:nvPr>
            <p:ph type="title"/>
          </p:nvPr>
        </p:nvSpPr>
        <p:spPr/>
        <p:txBody>
          <a:bodyPr rtlCol="0">
            <a:noAutofit/>
          </a:bodyPr>
          <a:lstStyle/>
          <a:p>
            <a:r>
              <a:rPr lang="fr-FR" dirty="0">
                <a:effectLst/>
                <a:latin typeface="+mn-lt"/>
              </a:rPr>
              <a:t>filtrage réseau via </a:t>
            </a:r>
            <a:r>
              <a:rPr lang="fr-FR" dirty="0" err="1">
                <a:effectLst/>
                <a:latin typeface="+mn-lt"/>
              </a:rPr>
              <a:t>Pfsense</a:t>
            </a:r>
            <a:endParaRPr lang="fr-FR" dirty="0">
              <a:effectLst/>
              <a:latin typeface="+mn-lt"/>
            </a:endParaRPr>
          </a:p>
        </p:txBody>
      </p:sp>
      <p:sp>
        <p:nvSpPr>
          <p:cNvPr id="3" name="Espace réservé du contenu 2">
            <a:extLst>
              <a:ext uri="{FF2B5EF4-FFF2-40B4-BE49-F238E27FC236}">
                <a16:creationId xmlns:a16="http://schemas.microsoft.com/office/drawing/2014/main" id="{B5FDD7F4-3F36-C6F2-9A41-7473AC8BCFFA}"/>
              </a:ext>
            </a:extLst>
          </p:cNvPr>
          <p:cNvSpPr>
            <a:spLocks noGrp="1"/>
          </p:cNvSpPr>
          <p:nvPr>
            <p:ph sz="half" idx="1"/>
          </p:nvPr>
        </p:nvSpPr>
        <p:spPr>
          <a:xfrm>
            <a:off x="4360616" y="2973238"/>
            <a:ext cx="7237183" cy="3462701"/>
          </a:xfrm>
        </p:spPr>
        <p:txBody>
          <a:bodyPr rtlCol="0">
            <a:normAutofit/>
          </a:bodyPr>
          <a:lstStyle/>
          <a:p>
            <a:pPr marL="228600" lvl="1" indent="0" rtl="0">
              <a:buNone/>
            </a:pPr>
            <a:r>
              <a:rPr lang="fr-FR" sz="1700" dirty="0">
                <a:solidFill>
                  <a:schemeClr val="tx1"/>
                </a:solidFill>
              </a:rPr>
              <a:t>Objectifs :</a:t>
            </a:r>
          </a:p>
          <a:p>
            <a:pPr lvl="1"/>
            <a:r>
              <a:rPr lang="fr-FR" sz="1700" dirty="0">
                <a:solidFill>
                  <a:schemeClr val="tx1"/>
                </a:solidFill>
              </a:rPr>
              <a:t>Déployer une DMZ et assurer le filtrage réseau à l’aide de </a:t>
            </a:r>
            <a:r>
              <a:rPr lang="fr-FR" sz="1700" dirty="0" err="1">
                <a:solidFill>
                  <a:schemeClr val="tx1"/>
                </a:solidFill>
              </a:rPr>
              <a:t>pfSense</a:t>
            </a:r>
            <a:r>
              <a:rPr lang="fr-FR" sz="1700" dirty="0">
                <a:solidFill>
                  <a:schemeClr val="tx1"/>
                </a:solidFill>
              </a:rPr>
              <a:t>.</a:t>
            </a:r>
          </a:p>
          <a:p>
            <a:pPr marL="228600" lvl="1" indent="0">
              <a:buNone/>
            </a:pPr>
            <a:endParaRPr lang="fr-FR" sz="1700" dirty="0">
              <a:solidFill>
                <a:schemeClr val="tx1"/>
              </a:solidFill>
            </a:endParaRPr>
          </a:p>
          <a:p>
            <a:pPr marL="228600" lvl="1" indent="0" rtl="0">
              <a:buNone/>
            </a:pPr>
            <a:r>
              <a:rPr lang="fr-FR" sz="1700" dirty="0">
                <a:solidFill>
                  <a:schemeClr val="tx1"/>
                </a:solidFill>
              </a:rPr>
              <a:t>Solution : </a:t>
            </a:r>
          </a:p>
          <a:p>
            <a:pPr lvl="1" rtl="0"/>
            <a:r>
              <a:rPr lang="fr-FR" sz="1700" dirty="0">
                <a:solidFill>
                  <a:schemeClr val="tx1"/>
                </a:solidFill>
              </a:rPr>
              <a:t>Installation d'un serveur web, d'un serveur FTP et d'un serveur DNS. </a:t>
            </a:r>
          </a:p>
          <a:p>
            <a:pPr lvl="1" rtl="0"/>
            <a:r>
              <a:rPr lang="fr-FR" sz="1700" dirty="0">
                <a:solidFill>
                  <a:schemeClr val="tx1"/>
                </a:solidFill>
              </a:rPr>
              <a:t>Installation d'un serveur MariaDB. </a:t>
            </a:r>
          </a:p>
          <a:p>
            <a:pPr lvl="1" rtl="0"/>
            <a:r>
              <a:rPr lang="fr-FR" sz="1700" dirty="0">
                <a:solidFill>
                  <a:schemeClr val="tx1"/>
                </a:solidFill>
              </a:rPr>
              <a:t>Application de règles de filtrage via </a:t>
            </a:r>
            <a:r>
              <a:rPr lang="fr-FR" sz="1700" dirty="0" err="1">
                <a:solidFill>
                  <a:schemeClr val="tx1"/>
                </a:solidFill>
              </a:rPr>
              <a:t>pfSense</a:t>
            </a:r>
            <a:endParaRPr lang="fr-FR" sz="1700" dirty="0">
              <a:solidFill>
                <a:schemeClr val="tx1"/>
              </a:solidFill>
            </a:endParaRPr>
          </a:p>
          <a:p>
            <a:pPr lvl="1" rtl="0"/>
            <a:r>
              <a:rPr lang="fr-FR" sz="1700" dirty="0">
                <a:solidFill>
                  <a:schemeClr val="tx1"/>
                </a:solidFill>
              </a:rPr>
              <a:t>Tests fonctionnels.</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85487C0A-A043-81DF-AB1A-EB7B7CB99C68}"/>
              </a:ext>
            </a:extLst>
          </p:cNvPr>
          <p:cNvSpPr>
            <a:spLocks noGrp="1"/>
          </p:cNvSpPr>
          <p:nvPr>
            <p:ph type="sldNum" sz="quarter" idx="12"/>
          </p:nvPr>
        </p:nvSpPr>
        <p:spPr/>
        <p:txBody>
          <a:bodyPr/>
          <a:lstStyle/>
          <a:p>
            <a:pPr rtl="0"/>
            <a:fld id="{6D22F896-40B5-4ADD-8801-0D06FADFA095}" type="slidenum">
              <a:rPr lang="fr-FR" noProof="0" smtClean="0"/>
              <a:t>9</a:t>
            </a:fld>
            <a:endParaRPr lang="fr-FR" noProof="0"/>
          </a:p>
        </p:txBody>
      </p:sp>
      <p:pic>
        <p:nvPicPr>
          <p:cNvPr id="9" name="Image 8" descr="Une image contenant Police, logo, Graphique, Marque&#10;&#10;Le contenu généré par l’IA peut être incorrect.">
            <a:extLst>
              <a:ext uri="{FF2B5EF4-FFF2-40B4-BE49-F238E27FC236}">
                <a16:creationId xmlns:a16="http://schemas.microsoft.com/office/drawing/2014/main" id="{AEF007C6-7BD5-E892-6CCC-86ADA2089A5E}"/>
              </a:ext>
            </a:extLst>
          </p:cNvPr>
          <p:cNvPicPr>
            <a:picLocks noChangeAspect="1"/>
          </p:cNvPicPr>
          <p:nvPr/>
        </p:nvPicPr>
        <p:blipFill>
          <a:blip r:embed="rId3"/>
          <a:stretch>
            <a:fillRect/>
          </a:stretch>
        </p:blipFill>
        <p:spPr>
          <a:xfrm>
            <a:off x="660201" y="3483108"/>
            <a:ext cx="2862016" cy="2146512"/>
          </a:xfrm>
          <a:prstGeom prst="rect">
            <a:avLst/>
          </a:prstGeom>
        </p:spPr>
      </p:pic>
      <p:sp>
        <p:nvSpPr>
          <p:cNvPr id="6" name="ZoneTexte 5">
            <a:extLst>
              <a:ext uri="{FF2B5EF4-FFF2-40B4-BE49-F238E27FC236}">
                <a16:creationId xmlns:a16="http://schemas.microsoft.com/office/drawing/2014/main" id="{4302B415-2963-08E7-64A0-510A011C2C29}"/>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
        <p:nvSpPr>
          <p:cNvPr id="4" name="ProgressBar">
            <a:extLst>
              <a:ext uri="{FF2B5EF4-FFF2-40B4-BE49-F238E27FC236}">
                <a16:creationId xmlns:a16="http://schemas.microsoft.com/office/drawing/2014/main" id="{CAE07E5B-C694-281D-C7BA-B1658D4361A7}"/>
              </a:ext>
            </a:extLst>
          </p:cNvPr>
          <p:cNvSpPr/>
          <p:nvPr/>
        </p:nvSpPr>
        <p:spPr>
          <a:xfrm>
            <a:off x="0" y="6731000"/>
            <a:ext cx="3751385" cy="127000"/>
          </a:xfrm>
          <a:prstGeom prst="rect">
            <a:avLst/>
          </a:prstGeom>
          <a:solidFill>
            <a:srgbClr val="FF8C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0C2B8109-0199-E6B1-F8C8-8471C636CA79}"/>
              </a:ext>
            </a:extLst>
          </p:cNvPr>
          <p:cNvPicPr>
            <a:picLocks noChangeAspect="1"/>
          </p:cNvPicPr>
          <p:nvPr/>
        </p:nvPicPr>
        <p:blipFill>
          <a:blip r:embed="rId4"/>
          <a:stretch>
            <a:fillRect/>
          </a:stretch>
        </p:blipFill>
        <p:spPr>
          <a:xfrm>
            <a:off x="11414903" y="6217920"/>
            <a:ext cx="365792" cy="365792"/>
          </a:xfrm>
          <a:prstGeom prst="rect">
            <a:avLst/>
          </a:prstGeom>
        </p:spPr>
      </p:pic>
    </p:spTree>
    <p:extLst>
      <p:ext uri="{BB962C8B-B14F-4D97-AF65-F5344CB8AC3E}">
        <p14:creationId xmlns:p14="http://schemas.microsoft.com/office/powerpoint/2010/main" val="636912147"/>
      </p:ext>
    </p:extLst>
  </p:cSld>
  <p:clrMapOvr>
    <a:masterClrMapping/>
  </p:clrMapOvr>
  <p:transition spd="slow">
    <p:wipe/>
  </p:transition>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653</TotalTime>
  <Words>3019</Words>
  <Application>Microsoft Office PowerPoint</Application>
  <PresentationFormat>Grand écran</PresentationFormat>
  <Paragraphs>519</Paragraphs>
  <Slides>27</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Aptos</vt:lpstr>
      <vt:lpstr>Aptos Narrow</vt:lpstr>
      <vt:lpstr>Arial</vt:lpstr>
      <vt:lpstr>Calibri</vt:lpstr>
      <vt:lpstr>Gill Sans MT</vt:lpstr>
      <vt:lpstr>Segoe UI Emoji</vt:lpstr>
      <vt:lpstr>Tahoma</vt:lpstr>
      <vt:lpstr>Colis</vt:lpstr>
      <vt:lpstr>épreuve E5   - Portfolio -</vt:lpstr>
      <vt:lpstr>Sommaire : </vt:lpstr>
      <vt:lpstr>Qui suis-je ? </vt:lpstr>
      <vt:lpstr>Que fais-je ? </vt:lpstr>
      <vt:lpstr>serveur de fichiers Windows</vt:lpstr>
      <vt:lpstr>filtrage réseau via iptables</vt:lpstr>
      <vt:lpstr>gestion de parc et d’incidents</vt:lpstr>
      <vt:lpstr>Segmentation réseau par VLAN</vt:lpstr>
      <vt:lpstr>filtrage réseau via Pfsense</vt:lpstr>
      <vt:lpstr>Supervision de réseau</vt:lpstr>
      <vt:lpstr>Système d’alertes – IDS/IPS &amp; SIEM</vt:lpstr>
      <vt:lpstr>Mon Entreprise </vt:lpstr>
      <vt:lpstr>missions en entreprise </vt:lpstr>
      <vt:lpstr>Gestion des incidents</vt:lpstr>
      <vt:lpstr>Maintenance des postes</vt:lpstr>
      <vt:lpstr>Supervision du parc informatique </vt:lpstr>
      <vt:lpstr>Sauvegarde des postes via Acronis </vt:lpstr>
      <vt:lpstr>gestion de parc et d’incidents</vt:lpstr>
      <vt:lpstr>Segmentation réseau usine</vt:lpstr>
      <vt:lpstr>Préparation des nouveaux postes</vt:lpstr>
      <vt:lpstr>Déploiement de modules internes</vt:lpstr>
      <vt:lpstr>Déploiement du module KWA</vt:lpstr>
      <vt:lpstr>Inventaire et patching des postes </vt:lpstr>
      <vt:lpstr>documentation technique</vt:lpstr>
      <vt:lpstr>Compétences </vt:lpstr>
      <vt:lpstr>conclusion </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Fougeras</dc:creator>
  <cp:lastModifiedBy>Thomas Fougeras</cp:lastModifiedBy>
  <cp:revision>27</cp:revision>
  <dcterms:created xsi:type="dcterms:W3CDTF">2025-03-10T08:49:11Z</dcterms:created>
  <dcterms:modified xsi:type="dcterms:W3CDTF">2025-06-02T20:39:19Z</dcterms:modified>
</cp:coreProperties>
</file>