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30"/>
  </p:notesMasterIdLst>
  <p:handoutMasterIdLst>
    <p:handoutMasterId r:id="rId31"/>
  </p:handoutMasterIdLst>
  <p:sldIdLst>
    <p:sldId id="256" r:id="rId2"/>
    <p:sldId id="257" r:id="rId3"/>
    <p:sldId id="290" r:id="rId4"/>
    <p:sldId id="291" r:id="rId5"/>
    <p:sldId id="292" r:id="rId6"/>
    <p:sldId id="267" r:id="rId7"/>
    <p:sldId id="268" r:id="rId8"/>
    <p:sldId id="269" r:id="rId9"/>
    <p:sldId id="270" r:id="rId10"/>
    <p:sldId id="271" r:id="rId11"/>
    <p:sldId id="293" r:id="rId12"/>
    <p:sldId id="273" r:id="rId13"/>
    <p:sldId id="274" r:id="rId14"/>
    <p:sldId id="275" r:id="rId15"/>
    <p:sldId id="276" r:id="rId16"/>
    <p:sldId id="277" r:id="rId17"/>
    <p:sldId id="295" r:id="rId18"/>
    <p:sldId id="294" r:id="rId19"/>
    <p:sldId id="296" r:id="rId20"/>
    <p:sldId id="297" r:id="rId21"/>
    <p:sldId id="300" r:id="rId22"/>
    <p:sldId id="301" r:id="rId23"/>
    <p:sldId id="302" r:id="rId24"/>
    <p:sldId id="303" r:id="rId25"/>
    <p:sldId id="288" r:id="rId26"/>
    <p:sldId id="307" r:id="rId27"/>
    <p:sldId id="304" r:id="rId28"/>
    <p:sldId id="3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A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9225" autoAdjust="0"/>
  </p:normalViewPr>
  <p:slideViewPr>
    <p:cSldViewPr snapToGrid="0">
      <p:cViewPr varScale="1">
        <p:scale>
          <a:sx n="90" d="100"/>
          <a:sy n="90" d="100"/>
        </p:scale>
        <p:origin x="1278" y="306"/>
      </p:cViewPr>
      <p:guideLst/>
    </p:cSldViewPr>
  </p:slideViewPr>
  <p:notesTextViewPr>
    <p:cViewPr>
      <p:scale>
        <a:sx n="75" d="100"/>
        <a:sy n="75" d="100"/>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Fougeras" userId="758116bc7a7bb72c" providerId="LiveId" clId="{BD13B70B-8A4E-4E48-8E3A-25D077C43C6A}"/>
    <pc:docChg chg="undo redo custSel addSld delSld modSld sldOrd">
      <pc:chgData name="Thomas Fougeras" userId="758116bc7a7bb72c" providerId="LiveId" clId="{BD13B70B-8A4E-4E48-8E3A-25D077C43C6A}" dt="2025-03-31T09:40:11.834" v="7095"/>
      <pc:docMkLst>
        <pc:docMk/>
      </pc:docMkLst>
      <pc:sldChg chg="addSp delSp modSp mod modTransition modNotesTx">
        <pc:chgData name="Thomas Fougeras" userId="758116bc7a7bb72c" providerId="LiveId" clId="{BD13B70B-8A4E-4E48-8E3A-25D077C43C6A}" dt="2025-03-31T09:38:20.285" v="7066" actId="207"/>
        <pc:sldMkLst>
          <pc:docMk/>
          <pc:sldMk cId="1819359268" sldId="256"/>
        </pc:sldMkLst>
        <pc:spChg chg="mod">
          <ac:chgData name="Thomas Fougeras" userId="758116bc7a7bb72c" providerId="LiveId" clId="{BD13B70B-8A4E-4E48-8E3A-25D077C43C6A}" dt="2025-03-31T09:11:43.345" v="7036" actId="20577"/>
          <ac:spMkLst>
            <pc:docMk/>
            <pc:sldMk cId="1819359268" sldId="256"/>
            <ac:spMk id="2" creationId="{8268D3E5-C7A3-47DF-A374-46BF83A69904}"/>
          </ac:spMkLst>
        </pc:spChg>
        <pc:spChg chg="mod">
          <ac:chgData name="Thomas Fougeras" userId="758116bc7a7bb72c" providerId="LiveId" clId="{BD13B70B-8A4E-4E48-8E3A-25D077C43C6A}" dt="2025-03-11T10:41:40.400" v="1694" actId="1076"/>
          <ac:spMkLst>
            <pc:docMk/>
            <pc:sldMk cId="1819359268" sldId="256"/>
            <ac:spMk id="3" creationId="{2E78725B-6E40-4D82-B375-7831D81C29EE}"/>
          </ac:spMkLst>
        </pc:spChg>
        <pc:spChg chg="add mod">
          <ac:chgData name="Thomas Fougeras" userId="758116bc7a7bb72c" providerId="LiveId" clId="{BD13B70B-8A4E-4E48-8E3A-25D077C43C6A}" dt="2025-03-24T15:43:23.566" v="6899"/>
          <ac:spMkLst>
            <pc:docMk/>
            <pc:sldMk cId="1819359268" sldId="256"/>
            <ac:spMk id="4" creationId="{037C6F81-A103-E60C-B5C0-86107EC327BF}"/>
          </ac:spMkLst>
        </pc:spChg>
        <pc:spChg chg="mod">
          <ac:chgData name="Thomas Fougeras" userId="758116bc7a7bb72c" providerId="LiveId" clId="{BD13B70B-8A4E-4E48-8E3A-25D077C43C6A}" dt="2025-03-11T09:20:11.397" v="1676"/>
          <ac:spMkLst>
            <pc:docMk/>
            <pc:sldMk cId="1819359268" sldId="256"/>
            <ac:spMk id="6" creationId="{CE185049-ECE6-E277-330E-5E33A7B852C6}"/>
          </ac:spMkLst>
        </pc:spChg>
        <pc:spChg chg="add mod">
          <ac:chgData name="Thomas Fougeras" userId="758116bc7a7bb72c" providerId="LiveId" clId="{BD13B70B-8A4E-4E48-8E3A-25D077C43C6A}" dt="2025-03-31T09:37:26.567" v="7058" actId="14100"/>
          <ac:spMkLst>
            <pc:docMk/>
            <pc:sldMk cId="1819359268" sldId="256"/>
            <ac:spMk id="8" creationId="{43330662-8C15-8D13-A901-8A8A6834BF9A}"/>
          </ac:spMkLst>
        </pc:spChg>
        <pc:spChg chg="add mod">
          <ac:chgData name="Thomas Fougeras" userId="758116bc7a7bb72c" providerId="LiveId" clId="{BD13B70B-8A4E-4E48-8E3A-25D077C43C6A}" dt="2025-03-31T09:38:20.285" v="7066" actId="207"/>
          <ac:spMkLst>
            <pc:docMk/>
            <pc:sldMk cId="1819359268" sldId="256"/>
            <ac:spMk id="10" creationId="{9C346587-1240-CB74-92F9-E95350B773A5}"/>
          </ac:spMkLst>
        </pc:spChg>
        <pc:picChg chg="add mod">
          <ac:chgData name="Thomas Fougeras" userId="758116bc7a7bb72c" providerId="LiveId" clId="{BD13B70B-8A4E-4E48-8E3A-25D077C43C6A}" dt="2025-03-31T09:36:43.799" v="7045" actId="1076"/>
          <ac:picMkLst>
            <pc:docMk/>
            <pc:sldMk cId="1819359268" sldId="256"/>
            <ac:picMk id="7" creationId="{C66DD628-2CFC-B1BA-E3AB-58269C53083E}"/>
          </ac:picMkLst>
        </pc:picChg>
        <pc:picChg chg="add mod">
          <ac:chgData name="Thomas Fougeras" userId="758116bc7a7bb72c" providerId="LiveId" clId="{BD13B70B-8A4E-4E48-8E3A-25D077C43C6A}" dt="2025-03-31T09:37:45.058" v="7059" actId="571"/>
          <ac:picMkLst>
            <pc:docMk/>
            <pc:sldMk cId="1819359268" sldId="256"/>
            <ac:picMk id="9" creationId="{72DF31E9-08DB-6B33-6316-F0EA4A7140DF}"/>
          </ac:picMkLst>
        </pc:picChg>
      </pc:sldChg>
      <pc:sldChg chg="addSp delSp modSp mod modTransition">
        <pc:chgData name="Thomas Fougeras" userId="758116bc7a7bb72c" providerId="LiveId" clId="{BD13B70B-8A4E-4E48-8E3A-25D077C43C6A}" dt="2025-03-31T09:38:47.582" v="7067"/>
        <pc:sldMkLst>
          <pc:docMk/>
          <pc:sldMk cId="3253689747" sldId="257"/>
        </pc:sldMkLst>
        <pc:spChg chg="mod">
          <ac:chgData name="Thomas Fougeras" userId="758116bc7a7bb72c" providerId="LiveId" clId="{BD13B70B-8A4E-4E48-8E3A-25D077C43C6A}" dt="2025-03-11T10:50:46.300" v="1716" actId="1076"/>
          <ac:spMkLst>
            <pc:docMk/>
            <pc:sldMk cId="3253689747" sldId="257"/>
            <ac:spMk id="2" creationId="{34DB6CE4-2B13-4715-B5B2-615A55922CA1}"/>
          </ac:spMkLst>
        </pc:spChg>
        <pc:spChg chg="add mod">
          <ac:chgData name="Thomas Fougeras" userId="758116bc7a7bb72c" providerId="LiveId" clId="{BD13B70B-8A4E-4E48-8E3A-25D077C43C6A}" dt="2025-03-24T15:43:23.568" v="6904"/>
          <ac:spMkLst>
            <pc:docMk/>
            <pc:sldMk cId="3253689747" sldId="257"/>
            <ac:spMk id="3" creationId="{5CC8E90C-B0FD-D3ED-2410-BA818D215EF3}"/>
          </ac:spMkLst>
        </pc:spChg>
        <pc:spChg chg="mod topLvl">
          <ac:chgData name="Thomas Fougeras" userId="758116bc7a7bb72c" providerId="LiveId" clId="{BD13B70B-8A4E-4E48-8E3A-25D077C43C6A}" dt="2025-03-16T16:59:10.979" v="1851" actId="255"/>
          <ac:spMkLst>
            <pc:docMk/>
            <pc:sldMk cId="3253689747" sldId="257"/>
            <ac:spMk id="6" creationId="{F35534C3-622A-4F17-38B4-1260C8FB988B}"/>
          </ac:spMkLst>
        </pc:spChg>
        <pc:spChg chg="add mod">
          <ac:chgData name="Thomas Fougeras" userId="758116bc7a7bb72c" providerId="LiveId" clId="{BD13B70B-8A4E-4E48-8E3A-25D077C43C6A}" dt="2025-03-31T09:38:47.582" v="7067"/>
          <ac:spMkLst>
            <pc:docMk/>
            <pc:sldMk cId="3253689747" sldId="257"/>
            <ac:spMk id="10" creationId="{B62AA27C-4462-6632-B723-4B231FE0DDBE}"/>
          </ac:spMkLst>
        </pc:spChg>
        <pc:spChg chg="mod">
          <ac:chgData name="Thomas Fougeras" userId="758116bc7a7bb72c" providerId="LiveId" clId="{BD13B70B-8A4E-4E48-8E3A-25D077C43C6A}" dt="2025-03-11T09:20:11.397" v="1676"/>
          <ac:spMkLst>
            <pc:docMk/>
            <pc:sldMk cId="3253689747" sldId="257"/>
            <ac:spMk id="12" creationId="{8A3C1E24-E969-51D5-7B3A-22B27F6975AC}"/>
          </ac:spMkLst>
        </pc:spChg>
        <pc:graphicFrameChg chg="mod">
          <ac:chgData name="Thomas Fougeras" userId="758116bc7a7bb72c" providerId="LiveId" clId="{BD13B70B-8A4E-4E48-8E3A-25D077C43C6A}" dt="2025-03-23T14:20:20.099" v="6507" actId="20577"/>
          <ac:graphicFrameMkLst>
            <pc:docMk/>
            <pc:sldMk cId="3253689747" sldId="257"/>
            <ac:graphicFrameMk id="4" creationId="{8D4F1745-A55E-4835-88EB-BC637121B608}"/>
          </ac:graphicFrameMkLst>
        </pc:graphicFrameChg>
        <pc:picChg chg="add mod">
          <ac:chgData name="Thomas Fougeras" userId="758116bc7a7bb72c" providerId="LiveId" clId="{BD13B70B-8A4E-4E48-8E3A-25D077C43C6A}" dt="2025-03-31T09:38:47.582" v="7067"/>
          <ac:picMkLst>
            <pc:docMk/>
            <pc:sldMk cId="3253689747" sldId="257"/>
            <ac:picMk id="9" creationId="{68954D9B-25A2-0155-7E52-22F1E59E282C}"/>
          </ac:picMkLst>
        </pc:picChg>
      </pc:sldChg>
      <pc:sldChg chg="addSp delSp modSp add del mod modTransition setBg delDesignElem">
        <pc:chgData name="Thomas Fougeras" userId="758116bc7a7bb72c" providerId="LiveId" clId="{BD13B70B-8A4E-4E48-8E3A-25D077C43C6A}" dt="2025-03-16T17:23:32.361" v="2810" actId="2696"/>
        <pc:sldMkLst>
          <pc:docMk/>
          <pc:sldMk cId="2172179498" sldId="258"/>
        </pc:sldMkLst>
      </pc:sldChg>
      <pc:sldChg chg="addSp delSp modSp del mod modTransition setBg delDesignElem">
        <pc:chgData name="Thomas Fougeras" userId="758116bc7a7bb72c" providerId="LiveId" clId="{BD13B70B-8A4E-4E48-8E3A-25D077C43C6A}" dt="2025-03-16T17:23:54.484" v="2815" actId="2696"/>
        <pc:sldMkLst>
          <pc:docMk/>
          <pc:sldMk cId="1193417028" sldId="259"/>
        </pc:sldMkLst>
      </pc:sldChg>
      <pc:sldChg chg="addSp delSp modSp del mod modTransition setBg modClrScheme delDesignElem chgLayout">
        <pc:chgData name="Thomas Fougeras" userId="758116bc7a7bb72c" providerId="LiveId" clId="{BD13B70B-8A4E-4E48-8E3A-25D077C43C6A}" dt="2025-03-16T17:24:19.764" v="2820" actId="2696"/>
        <pc:sldMkLst>
          <pc:docMk/>
          <pc:sldMk cId="1398410914" sldId="260"/>
        </pc:sldMkLst>
      </pc:sldChg>
      <pc:sldChg chg="addSp delSp modSp del mod ord modTransition">
        <pc:chgData name="Thomas Fougeras" userId="758116bc7a7bb72c" providerId="LiveId" clId="{BD13B70B-8A4E-4E48-8E3A-25D077C43C6A}" dt="2025-03-16T18:38:32.033" v="3121" actId="2696"/>
        <pc:sldMkLst>
          <pc:docMk/>
          <pc:sldMk cId="1348318116" sldId="261"/>
        </pc:sldMkLst>
      </pc:sldChg>
      <pc:sldChg chg="addSp delSp modSp del mod modTransition">
        <pc:chgData name="Thomas Fougeras" userId="758116bc7a7bb72c" providerId="LiveId" clId="{BD13B70B-8A4E-4E48-8E3A-25D077C43C6A}" dt="2025-03-18T19:38:10.589" v="4106" actId="2696"/>
        <pc:sldMkLst>
          <pc:docMk/>
          <pc:sldMk cId="2919556985" sldId="262"/>
        </pc:sldMkLst>
      </pc:sldChg>
      <pc:sldChg chg="addSp delSp modSp del mod modTransition">
        <pc:chgData name="Thomas Fougeras" userId="758116bc7a7bb72c" providerId="LiveId" clId="{BD13B70B-8A4E-4E48-8E3A-25D077C43C6A}" dt="2025-03-16T19:16:51.521" v="3468" actId="2696"/>
        <pc:sldMkLst>
          <pc:docMk/>
          <pc:sldMk cId="1902613301" sldId="263"/>
        </pc:sldMkLst>
      </pc:sldChg>
      <pc:sldChg chg="new del">
        <pc:chgData name="Thomas Fougeras" userId="758116bc7a7bb72c" providerId="LiveId" clId="{BD13B70B-8A4E-4E48-8E3A-25D077C43C6A}" dt="2025-03-10T09:19:49.337" v="478" actId="47"/>
        <pc:sldMkLst>
          <pc:docMk/>
          <pc:sldMk cId="3581467078" sldId="264"/>
        </pc:sldMkLst>
      </pc:sldChg>
      <pc:sldChg chg="new del">
        <pc:chgData name="Thomas Fougeras" userId="758116bc7a7bb72c" providerId="LiveId" clId="{BD13B70B-8A4E-4E48-8E3A-25D077C43C6A}" dt="2025-03-10T09:19:50.285" v="479" actId="47"/>
        <pc:sldMkLst>
          <pc:docMk/>
          <pc:sldMk cId="1907577285" sldId="265"/>
        </pc:sldMkLst>
      </pc:sldChg>
      <pc:sldChg chg="new del">
        <pc:chgData name="Thomas Fougeras" userId="758116bc7a7bb72c" providerId="LiveId" clId="{BD13B70B-8A4E-4E48-8E3A-25D077C43C6A}" dt="2025-03-10T09:19:52.110" v="480" actId="47"/>
        <pc:sldMkLst>
          <pc:docMk/>
          <pc:sldMk cId="1624101612" sldId="266"/>
        </pc:sldMkLst>
      </pc:sldChg>
      <pc:sldChg chg="addSp delSp modSp add mod modTransition">
        <pc:chgData name="Thomas Fougeras" userId="758116bc7a7bb72c" providerId="LiveId" clId="{BD13B70B-8A4E-4E48-8E3A-25D077C43C6A}" dt="2025-03-31T09:39:16.083" v="7072"/>
        <pc:sldMkLst>
          <pc:docMk/>
          <pc:sldMk cId="261425921" sldId="267"/>
        </pc:sldMkLst>
        <pc:spChg chg="mod">
          <ac:chgData name="Thomas Fougeras" userId="758116bc7a7bb72c" providerId="LiveId" clId="{BD13B70B-8A4E-4E48-8E3A-25D077C43C6A}" dt="2025-03-11T10:51:31.443" v="1723" actId="113"/>
          <ac:spMkLst>
            <pc:docMk/>
            <pc:sldMk cId="261425921" sldId="267"/>
            <ac:spMk id="2" creationId="{9CB3E145-2CED-3B55-BD09-462D240FA688}"/>
          </ac:spMkLst>
        </pc:spChg>
        <pc:spChg chg="mod">
          <ac:chgData name="Thomas Fougeras" userId="758116bc7a7bb72c" providerId="LiveId" clId="{BD13B70B-8A4E-4E48-8E3A-25D077C43C6A}" dt="2025-03-22T19:09:20.730" v="5229" actId="207"/>
          <ac:spMkLst>
            <pc:docMk/>
            <pc:sldMk cId="261425921" sldId="267"/>
            <ac:spMk id="3" creationId="{2AABB636-3146-C087-6D28-6EBAB0EDC263}"/>
          </ac:spMkLst>
        </pc:spChg>
        <pc:spChg chg="add mod">
          <ac:chgData name="Thomas Fougeras" userId="758116bc7a7bb72c" providerId="LiveId" clId="{BD13B70B-8A4E-4E48-8E3A-25D077C43C6A}" dt="2025-03-24T15:43:23.579" v="6924"/>
          <ac:spMkLst>
            <pc:docMk/>
            <pc:sldMk cId="261425921" sldId="267"/>
            <ac:spMk id="4" creationId="{67A59202-FACE-2ACD-AE67-38976AC8E5AA}"/>
          </ac:spMkLst>
        </pc:spChg>
        <pc:spChg chg="mod">
          <ac:chgData name="Thomas Fougeras" userId="758116bc7a7bb72c" providerId="LiveId" clId="{BD13B70B-8A4E-4E48-8E3A-25D077C43C6A}" dt="2025-03-11T09:20:11.397" v="1676"/>
          <ac:spMkLst>
            <pc:docMk/>
            <pc:sldMk cId="261425921" sldId="267"/>
            <ac:spMk id="7" creationId="{F662FAC7-0851-8723-37A7-68AB0AF1B069}"/>
          </ac:spMkLst>
        </pc:spChg>
        <pc:spChg chg="add mod">
          <ac:chgData name="Thomas Fougeras" userId="758116bc7a7bb72c" providerId="LiveId" clId="{BD13B70B-8A4E-4E48-8E3A-25D077C43C6A}" dt="2025-03-31T09:39:16.083" v="7072"/>
          <ac:spMkLst>
            <pc:docMk/>
            <pc:sldMk cId="261425921" sldId="267"/>
            <ac:spMk id="8" creationId="{96CDBFB6-6BE8-62EE-0E5C-B86195796B77}"/>
          </ac:spMkLst>
        </pc:spChg>
        <pc:picChg chg="add mod">
          <ac:chgData name="Thomas Fougeras" userId="758116bc7a7bb72c" providerId="LiveId" clId="{BD13B70B-8A4E-4E48-8E3A-25D077C43C6A}" dt="2025-03-31T09:39:16.083" v="7072"/>
          <ac:picMkLst>
            <pc:docMk/>
            <pc:sldMk cId="261425921" sldId="267"/>
            <ac:picMk id="5" creationId="{6857E84E-A8C1-77AF-3980-C253DE1C6288}"/>
          </ac:picMkLst>
        </pc:picChg>
        <pc:picChg chg="add mod">
          <ac:chgData name="Thomas Fougeras" userId="758116bc7a7bb72c" providerId="LiveId" clId="{BD13B70B-8A4E-4E48-8E3A-25D077C43C6A}" dt="2025-03-22T16:53:57.870" v="4704" actId="1076"/>
          <ac:picMkLst>
            <pc:docMk/>
            <pc:sldMk cId="261425921" sldId="267"/>
            <ac:picMk id="6" creationId="{E747D08A-0EE9-8EF0-1E14-0D8261919B70}"/>
          </ac:picMkLst>
        </pc:picChg>
      </pc:sldChg>
      <pc:sldChg chg="addSp delSp modSp add mod modTransition">
        <pc:chgData name="Thomas Fougeras" userId="758116bc7a7bb72c" providerId="LiveId" clId="{BD13B70B-8A4E-4E48-8E3A-25D077C43C6A}" dt="2025-03-31T09:39:19.020" v="7073"/>
        <pc:sldMkLst>
          <pc:docMk/>
          <pc:sldMk cId="4098707695" sldId="268"/>
        </pc:sldMkLst>
        <pc:spChg chg="mod">
          <ac:chgData name="Thomas Fougeras" userId="758116bc7a7bb72c" providerId="LiveId" clId="{BD13B70B-8A4E-4E48-8E3A-25D077C43C6A}" dt="2025-03-11T10:51:44.937" v="1726" actId="255"/>
          <ac:spMkLst>
            <pc:docMk/>
            <pc:sldMk cId="4098707695" sldId="268"/>
            <ac:spMk id="2" creationId="{D40ECC67-511F-492B-3CDD-EEF86E57FB47}"/>
          </ac:spMkLst>
        </pc:spChg>
        <pc:spChg chg="mod">
          <ac:chgData name="Thomas Fougeras" userId="758116bc7a7bb72c" providerId="LiveId" clId="{BD13B70B-8A4E-4E48-8E3A-25D077C43C6A}" dt="2025-03-22T20:41:50.107" v="6470" actId="1076"/>
          <ac:spMkLst>
            <pc:docMk/>
            <pc:sldMk cId="4098707695" sldId="268"/>
            <ac:spMk id="3" creationId="{5D9DFCF9-71CC-CCB5-A283-1E7DC8B32DDC}"/>
          </ac:spMkLst>
        </pc:spChg>
        <pc:spChg chg="add mod">
          <ac:chgData name="Thomas Fougeras" userId="758116bc7a7bb72c" providerId="LiveId" clId="{BD13B70B-8A4E-4E48-8E3A-25D077C43C6A}" dt="2025-03-24T15:43:23.581" v="6929"/>
          <ac:spMkLst>
            <pc:docMk/>
            <pc:sldMk cId="4098707695" sldId="268"/>
            <ac:spMk id="4" creationId="{D6309329-B78C-AC1A-C935-4F3C551FFEF5}"/>
          </ac:spMkLst>
        </pc:spChg>
        <pc:spChg chg="mod">
          <ac:chgData name="Thomas Fougeras" userId="758116bc7a7bb72c" providerId="LiveId" clId="{BD13B70B-8A4E-4E48-8E3A-25D077C43C6A}" dt="2025-03-11T09:20:11.397" v="1676"/>
          <ac:spMkLst>
            <pc:docMk/>
            <pc:sldMk cId="4098707695" sldId="268"/>
            <ac:spMk id="7" creationId="{45B2F0D0-C9D6-8A19-36AF-F53E695046FA}"/>
          </ac:spMkLst>
        </pc:spChg>
        <pc:spChg chg="add mod">
          <ac:chgData name="Thomas Fougeras" userId="758116bc7a7bb72c" providerId="LiveId" clId="{BD13B70B-8A4E-4E48-8E3A-25D077C43C6A}" dt="2025-03-31T09:39:19.020" v="7073"/>
          <ac:spMkLst>
            <pc:docMk/>
            <pc:sldMk cId="4098707695" sldId="268"/>
            <ac:spMk id="8" creationId="{CE199AE5-1D2B-0F7A-5EDA-8E8A0665413D}"/>
          </ac:spMkLst>
        </pc:spChg>
        <pc:picChg chg="add mod">
          <ac:chgData name="Thomas Fougeras" userId="758116bc7a7bb72c" providerId="LiveId" clId="{BD13B70B-8A4E-4E48-8E3A-25D077C43C6A}" dt="2025-03-31T09:39:19.020" v="7073"/>
          <ac:picMkLst>
            <pc:docMk/>
            <pc:sldMk cId="4098707695" sldId="268"/>
            <ac:picMk id="5" creationId="{1FA9EE78-7767-B627-E713-D11B9843BBAB}"/>
          </ac:picMkLst>
        </pc:picChg>
        <pc:picChg chg="add mod">
          <ac:chgData name="Thomas Fougeras" userId="758116bc7a7bb72c" providerId="LiveId" clId="{BD13B70B-8A4E-4E48-8E3A-25D077C43C6A}" dt="2025-03-22T20:41:43.154" v="6469" actId="14100"/>
          <ac:picMkLst>
            <pc:docMk/>
            <pc:sldMk cId="4098707695" sldId="268"/>
            <ac:picMk id="6" creationId="{B2047F16-759F-CD71-DD2C-9FDA3BD5D179}"/>
          </ac:picMkLst>
        </pc:picChg>
      </pc:sldChg>
      <pc:sldChg chg="addSp delSp modSp add mod modTransition">
        <pc:chgData name="Thomas Fougeras" userId="758116bc7a7bb72c" providerId="LiveId" clId="{BD13B70B-8A4E-4E48-8E3A-25D077C43C6A}" dt="2025-03-31T09:39:22.338" v="7074"/>
        <pc:sldMkLst>
          <pc:docMk/>
          <pc:sldMk cId="1723059220" sldId="269"/>
        </pc:sldMkLst>
        <pc:spChg chg="mod">
          <ac:chgData name="Thomas Fougeras" userId="758116bc7a7bb72c" providerId="LiveId" clId="{BD13B70B-8A4E-4E48-8E3A-25D077C43C6A}" dt="2025-03-11T10:51:56.124" v="1729" actId="255"/>
          <ac:spMkLst>
            <pc:docMk/>
            <pc:sldMk cId="1723059220" sldId="269"/>
            <ac:spMk id="2" creationId="{887CCF80-E700-6CF4-59F1-BA1412A49149}"/>
          </ac:spMkLst>
        </pc:spChg>
        <pc:spChg chg="mod">
          <ac:chgData name="Thomas Fougeras" userId="758116bc7a7bb72c" providerId="LiveId" clId="{BD13B70B-8A4E-4E48-8E3A-25D077C43C6A}" dt="2025-03-22T20:41:09.380" v="6467" actId="27636"/>
          <ac:spMkLst>
            <pc:docMk/>
            <pc:sldMk cId="1723059220" sldId="269"/>
            <ac:spMk id="3" creationId="{F149CB3D-5F2A-BDD4-BD35-30077DEEF685}"/>
          </ac:spMkLst>
        </pc:spChg>
        <pc:spChg chg="add mod">
          <ac:chgData name="Thomas Fougeras" userId="758116bc7a7bb72c" providerId="LiveId" clId="{BD13B70B-8A4E-4E48-8E3A-25D077C43C6A}" dt="2025-03-24T15:43:23.583" v="6934"/>
          <ac:spMkLst>
            <pc:docMk/>
            <pc:sldMk cId="1723059220" sldId="269"/>
            <ac:spMk id="4" creationId="{364FC7C9-B92A-B921-F3FC-B0F622E3DBC8}"/>
          </ac:spMkLst>
        </pc:spChg>
        <pc:spChg chg="add mod">
          <ac:chgData name="Thomas Fougeras" userId="758116bc7a7bb72c" providerId="LiveId" clId="{BD13B70B-8A4E-4E48-8E3A-25D077C43C6A}" dt="2025-03-31T09:39:22.338" v="7074"/>
          <ac:spMkLst>
            <pc:docMk/>
            <pc:sldMk cId="1723059220" sldId="269"/>
            <ac:spMk id="6" creationId="{6F22AD5D-E749-7456-F50D-0BE6421322E2}"/>
          </ac:spMkLst>
        </pc:spChg>
        <pc:spChg chg="mod">
          <ac:chgData name="Thomas Fougeras" userId="758116bc7a7bb72c" providerId="LiveId" clId="{BD13B70B-8A4E-4E48-8E3A-25D077C43C6A}" dt="2025-03-11T09:20:11.397" v="1676"/>
          <ac:spMkLst>
            <pc:docMk/>
            <pc:sldMk cId="1723059220" sldId="269"/>
            <ac:spMk id="7" creationId="{AFEDC645-7A6E-E431-DC66-E684F55EF6EE}"/>
          </ac:spMkLst>
        </pc:spChg>
        <pc:picChg chg="add mod">
          <ac:chgData name="Thomas Fougeras" userId="758116bc7a7bb72c" providerId="LiveId" clId="{BD13B70B-8A4E-4E48-8E3A-25D077C43C6A}" dt="2025-03-31T09:39:22.338" v="7074"/>
          <ac:picMkLst>
            <pc:docMk/>
            <pc:sldMk cId="1723059220" sldId="269"/>
            <ac:picMk id="5" creationId="{A3FBC371-39BB-8F25-E147-46C4BB4B2FEB}"/>
          </ac:picMkLst>
        </pc:picChg>
        <pc:picChg chg="add mod">
          <ac:chgData name="Thomas Fougeras" userId="758116bc7a7bb72c" providerId="LiveId" clId="{BD13B70B-8A4E-4E48-8E3A-25D077C43C6A}" dt="2025-03-18T19:47:07.416" v="4144" actId="1076"/>
          <ac:picMkLst>
            <pc:docMk/>
            <pc:sldMk cId="1723059220" sldId="269"/>
            <ac:picMk id="9" creationId="{1F762CDE-58FA-5964-E7AE-915FEDA2D16A}"/>
          </ac:picMkLst>
        </pc:picChg>
      </pc:sldChg>
      <pc:sldChg chg="addSp delSp modSp add mod modTransition">
        <pc:chgData name="Thomas Fougeras" userId="758116bc7a7bb72c" providerId="LiveId" clId="{BD13B70B-8A4E-4E48-8E3A-25D077C43C6A}" dt="2025-03-31T09:39:23.799" v="7075"/>
        <pc:sldMkLst>
          <pc:docMk/>
          <pc:sldMk cId="636912147" sldId="270"/>
        </pc:sldMkLst>
        <pc:spChg chg="mod">
          <ac:chgData name="Thomas Fougeras" userId="758116bc7a7bb72c" providerId="LiveId" clId="{BD13B70B-8A4E-4E48-8E3A-25D077C43C6A}" dt="2025-03-11T10:52:11.497" v="1732" actId="113"/>
          <ac:spMkLst>
            <pc:docMk/>
            <pc:sldMk cId="636912147" sldId="270"/>
            <ac:spMk id="2" creationId="{36C46422-8996-33DB-3E54-131F415D79C6}"/>
          </ac:spMkLst>
        </pc:spChg>
        <pc:spChg chg="mod">
          <ac:chgData name="Thomas Fougeras" userId="758116bc7a7bb72c" providerId="LiveId" clId="{BD13B70B-8A4E-4E48-8E3A-25D077C43C6A}" dt="2025-03-22T19:09:04.673" v="5226" actId="207"/>
          <ac:spMkLst>
            <pc:docMk/>
            <pc:sldMk cId="636912147" sldId="270"/>
            <ac:spMk id="3" creationId="{B5FDD7F4-3F36-C6F2-9A41-7473AC8BCFFA}"/>
          </ac:spMkLst>
        </pc:spChg>
        <pc:spChg chg="add mod">
          <ac:chgData name="Thomas Fougeras" userId="758116bc7a7bb72c" providerId="LiveId" clId="{BD13B70B-8A4E-4E48-8E3A-25D077C43C6A}" dt="2025-03-24T15:43:23.585" v="6939"/>
          <ac:spMkLst>
            <pc:docMk/>
            <pc:sldMk cId="636912147" sldId="270"/>
            <ac:spMk id="4" creationId="{5490CEF8-F856-CF21-46FB-991EEB352F86}"/>
          </ac:spMkLst>
        </pc:spChg>
        <pc:spChg chg="add mod">
          <ac:chgData name="Thomas Fougeras" userId="758116bc7a7bb72c" providerId="LiveId" clId="{BD13B70B-8A4E-4E48-8E3A-25D077C43C6A}" dt="2025-03-31T09:39:23.799" v="7075"/>
          <ac:spMkLst>
            <pc:docMk/>
            <pc:sldMk cId="636912147" sldId="270"/>
            <ac:spMk id="6" creationId="{4302B415-2963-08E7-64A0-510A011C2C29}"/>
          </ac:spMkLst>
        </pc:spChg>
        <pc:spChg chg="mod">
          <ac:chgData name="Thomas Fougeras" userId="758116bc7a7bb72c" providerId="LiveId" clId="{BD13B70B-8A4E-4E48-8E3A-25D077C43C6A}" dt="2025-03-11T09:20:11.397" v="1676"/>
          <ac:spMkLst>
            <pc:docMk/>
            <pc:sldMk cId="636912147" sldId="270"/>
            <ac:spMk id="7" creationId="{85487C0A-A043-81DF-AB1A-EB7B7CB99C68}"/>
          </ac:spMkLst>
        </pc:spChg>
        <pc:picChg chg="add mod">
          <ac:chgData name="Thomas Fougeras" userId="758116bc7a7bb72c" providerId="LiveId" clId="{BD13B70B-8A4E-4E48-8E3A-25D077C43C6A}" dt="2025-03-31T09:39:23.799" v="7075"/>
          <ac:picMkLst>
            <pc:docMk/>
            <pc:sldMk cId="636912147" sldId="270"/>
            <ac:picMk id="5" creationId="{6761F7F2-1A6E-A71D-C22B-74634D66C076}"/>
          </ac:picMkLst>
        </pc:picChg>
        <pc:picChg chg="add mod">
          <ac:chgData name="Thomas Fougeras" userId="758116bc7a7bb72c" providerId="LiveId" clId="{BD13B70B-8A4E-4E48-8E3A-25D077C43C6A}" dt="2025-03-22T16:54:31.785" v="4711" actId="1076"/>
          <ac:picMkLst>
            <pc:docMk/>
            <pc:sldMk cId="636912147" sldId="270"/>
            <ac:picMk id="9" creationId="{AEF007C6-7BD5-E892-6CCC-86ADA2089A5E}"/>
          </ac:picMkLst>
        </pc:picChg>
      </pc:sldChg>
      <pc:sldChg chg="addSp delSp modSp add mod modTransition">
        <pc:chgData name="Thomas Fougeras" userId="758116bc7a7bb72c" providerId="LiveId" clId="{BD13B70B-8A4E-4E48-8E3A-25D077C43C6A}" dt="2025-03-31T09:39:25.766" v="7076"/>
        <pc:sldMkLst>
          <pc:docMk/>
          <pc:sldMk cId="561256794" sldId="271"/>
        </pc:sldMkLst>
        <pc:spChg chg="mod">
          <ac:chgData name="Thomas Fougeras" userId="758116bc7a7bb72c" providerId="LiveId" clId="{BD13B70B-8A4E-4E48-8E3A-25D077C43C6A}" dt="2025-03-11T10:52:26.255" v="1736" actId="113"/>
          <ac:spMkLst>
            <pc:docMk/>
            <pc:sldMk cId="561256794" sldId="271"/>
            <ac:spMk id="2" creationId="{9EE99FE5-4329-ACD8-D32D-13D9EF2A9393}"/>
          </ac:spMkLst>
        </pc:spChg>
        <pc:spChg chg="mod">
          <ac:chgData name="Thomas Fougeras" userId="758116bc7a7bb72c" providerId="LiveId" clId="{BD13B70B-8A4E-4E48-8E3A-25D077C43C6A}" dt="2025-03-22T19:08:59.351" v="5225" actId="207"/>
          <ac:spMkLst>
            <pc:docMk/>
            <pc:sldMk cId="561256794" sldId="271"/>
            <ac:spMk id="3" creationId="{ED904433-A58E-C2AD-2B5E-979F90C5B8DE}"/>
          </ac:spMkLst>
        </pc:spChg>
        <pc:spChg chg="add mod">
          <ac:chgData name="Thomas Fougeras" userId="758116bc7a7bb72c" providerId="LiveId" clId="{BD13B70B-8A4E-4E48-8E3A-25D077C43C6A}" dt="2025-03-24T15:43:23.587" v="6944"/>
          <ac:spMkLst>
            <pc:docMk/>
            <pc:sldMk cId="561256794" sldId="271"/>
            <ac:spMk id="4" creationId="{070648F5-02E8-47A2-C4CD-53445C27F093}"/>
          </ac:spMkLst>
        </pc:spChg>
        <pc:spChg chg="mod">
          <ac:chgData name="Thomas Fougeras" userId="758116bc7a7bb72c" providerId="LiveId" clId="{BD13B70B-8A4E-4E48-8E3A-25D077C43C6A}" dt="2025-03-11T09:20:11.397" v="1676"/>
          <ac:spMkLst>
            <pc:docMk/>
            <pc:sldMk cId="561256794" sldId="271"/>
            <ac:spMk id="7" creationId="{2CFF419C-368B-4D65-2FD8-FB2BDEAF1C2D}"/>
          </ac:spMkLst>
        </pc:spChg>
        <pc:spChg chg="add mod">
          <ac:chgData name="Thomas Fougeras" userId="758116bc7a7bb72c" providerId="LiveId" clId="{BD13B70B-8A4E-4E48-8E3A-25D077C43C6A}" dt="2025-03-31T09:39:25.766" v="7076"/>
          <ac:spMkLst>
            <pc:docMk/>
            <pc:sldMk cId="561256794" sldId="271"/>
            <ac:spMk id="8" creationId="{CDA9D7AD-AB06-3BD1-A2AF-807E03B49106}"/>
          </ac:spMkLst>
        </pc:spChg>
        <pc:picChg chg="add mod">
          <ac:chgData name="Thomas Fougeras" userId="758116bc7a7bb72c" providerId="LiveId" clId="{BD13B70B-8A4E-4E48-8E3A-25D077C43C6A}" dt="2025-03-31T09:39:25.766" v="7076"/>
          <ac:picMkLst>
            <pc:docMk/>
            <pc:sldMk cId="561256794" sldId="271"/>
            <ac:picMk id="5" creationId="{B64407CC-2AF3-8813-412E-6E88E82CD8B5}"/>
          </ac:picMkLst>
        </pc:picChg>
        <pc:picChg chg="add mod">
          <ac:chgData name="Thomas Fougeras" userId="758116bc7a7bb72c" providerId="LiveId" clId="{BD13B70B-8A4E-4E48-8E3A-25D077C43C6A}" dt="2025-03-22T16:55:06.533" v="4720" actId="14100"/>
          <ac:picMkLst>
            <pc:docMk/>
            <pc:sldMk cId="561256794" sldId="271"/>
            <ac:picMk id="6" creationId="{BE9CF5DB-AE0C-5688-19DA-198DF915CF8A}"/>
          </ac:picMkLst>
        </pc:picChg>
      </pc:sldChg>
      <pc:sldChg chg="addSp delSp modSp add del mod modTransition">
        <pc:chgData name="Thomas Fougeras" userId="758116bc7a7bb72c" providerId="LiveId" clId="{BD13B70B-8A4E-4E48-8E3A-25D077C43C6A}" dt="2025-03-16T17:37:27.229" v="2881" actId="2696"/>
        <pc:sldMkLst>
          <pc:docMk/>
          <pc:sldMk cId="3622648805" sldId="272"/>
        </pc:sldMkLst>
      </pc:sldChg>
      <pc:sldChg chg="addSp delSp modSp add mod modTransition modNotesTx">
        <pc:chgData name="Thomas Fougeras" userId="758116bc7a7bb72c" providerId="LiveId" clId="{BD13B70B-8A4E-4E48-8E3A-25D077C43C6A}" dt="2025-03-31T09:39:28.108" v="7078"/>
        <pc:sldMkLst>
          <pc:docMk/>
          <pc:sldMk cId="780557367" sldId="273"/>
        </pc:sldMkLst>
        <pc:spChg chg="mod">
          <ac:chgData name="Thomas Fougeras" userId="758116bc7a7bb72c" providerId="LiveId" clId="{BD13B70B-8A4E-4E48-8E3A-25D077C43C6A}" dt="2025-03-11T10:53:04.648" v="1743" actId="255"/>
          <ac:spMkLst>
            <pc:docMk/>
            <pc:sldMk cId="780557367" sldId="273"/>
            <ac:spMk id="2" creationId="{458AD5EC-354F-F057-1A38-DF73E8FCB003}"/>
          </ac:spMkLst>
        </pc:spChg>
        <pc:spChg chg="add mod">
          <ac:chgData name="Thomas Fougeras" userId="758116bc7a7bb72c" providerId="LiveId" clId="{BD13B70B-8A4E-4E48-8E3A-25D077C43C6A}" dt="2025-03-24T15:43:23.589" v="6954"/>
          <ac:spMkLst>
            <pc:docMk/>
            <pc:sldMk cId="780557367" sldId="273"/>
            <ac:spMk id="3" creationId="{6A39ECAB-DCA8-B5A0-ECE3-FD2365846FD7}"/>
          </ac:spMkLst>
        </pc:spChg>
        <pc:spChg chg="add mod">
          <ac:chgData name="Thomas Fougeras" userId="758116bc7a7bb72c" providerId="LiveId" clId="{BD13B70B-8A4E-4E48-8E3A-25D077C43C6A}" dt="2025-03-31T09:39:28.108" v="7078"/>
          <ac:spMkLst>
            <pc:docMk/>
            <pc:sldMk cId="780557367" sldId="273"/>
            <ac:spMk id="5" creationId="{B4ACBA57-E212-458F-F32B-35E153DB9EDD}"/>
          </ac:spMkLst>
        </pc:spChg>
        <pc:spChg chg="mod">
          <ac:chgData name="Thomas Fougeras" userId="758116bc7a7bb72c" providerId="LiveId" clId="{BD13B70B-8A4E-4E48-8E3A-25D077C43C6A}" dt="2025-03-11T09:20:11.397" v="1676"/>
          <ac:spMkLst>
            <pc:docMk/>
            <pc:sldMk cId="780557367" sldId="273"/>
            <ac:spMk id="11" creationId="{D67730FA-F428-133A-A9C8-75B8E271D5F3}"/>
          </ac:spMkLst>
        </pc:spChg>
        <pc:spChg chg="add mod">
          <ac:chgData name="Thomas Fougeras" userId="758116bc7a7bb72c" providerId="LiveId" clId="{BD13B70B-8A4E-4E48-8E3A-25D077C43C6A}" dt="2025-03-23T14:25:25.825" v="6515" actId="1076"/>
          <ac:spMkLst>
            <pc:docMk/>
            <pc:sldMk cId="780557367" sldId="273"/>
            <ac:spMk id="32" creationId="{016AFD5E-A0E0-3B6F-F9B3-A6E2DA1C6DDF}"/>
          </ac:spMkLst>
        </pc:spChg>
        <pc:picChg chg="add mod">
          <ac:chgData name="Thomas Fougeras" userId="758116bc7a7bb72c" providerId="LiveId" clId="{BD13B70B-8A4E-4E48-8E3A-25D077C43C6A}" dt="2025-03-31T09:39:28.108" v="7078"/>
          <ac:picMkLst>
            <pc:docMk/>
            <pc:sldMk cId="780557367" sldId="273"/>
            <ac:picMk id="4" creationId="{DAED356B-F783-E7A1-9E61-8DBDEF832F35}"/>
          </ac:picMkLst>
        </pc:picChg>
        <pc:picChg chg="add mod">
          <ac:chgData name="Thomas Fougeras" userId="758116bc7a7bb72c" providerId="LiveId" clId="{BD13B70B-8A4E-4E48-8E3A-25D077C43C6A}" dt="2025-03-16T17:55:32.364" v="3041" actId="1076"/>
          <ac:picMkLst>
            <pc:docMk/>
            <pc:sldMk cId="780557367" sldId="273"/>
            <ac:picMk id="40" creationId="{CFEB1612-2665-7BB6-2BFA-E6FB5CB49D02}"/>
          </ac:picMkLst>
        </pc:picChg>
      </pc:sldChg>
      <pc:sldChg chg="addSp delSp modSp add mod modTransition">
        <pc:chgData name="Thomas Fougeras" userId="758116bc7a7bb72c" providerId="LiveId" clId="{BD13B70B-8A4E-4E48-8E3A-25D077C43C6A}" dt="2025-03-31T09:39:29.272" v="7079"/>
        <pc:sldMkLst>
          <pc:docMk/>
          <pc:sldMk cId="740192510" sldId="274"/>
        </pc:sldMkLst>
        <pc:spChg chg="mod">
          <ac:chgData name="Thomas Fougeras" userId="758116bc7a7bb72c" providerId="LiveId" clId="{BD13B70B-8A4E-4E48-8E3A-25D077C43C6A}" dt="2025-03-11T10:53:17.647" v="1746" actId="27636"/>
          <ac:spMkLst>
            <pc:docMk/>
            <pc:sldMk cId="740192510" sldId="274"/>
            <ac:spMk id="2" creationId="{3E32A389-21C2-273C-E6BC-51D40F85D8E3}"/>
          </ac:spMkLst>
        </pc:spChg>
        <pc:spChg chg="mod">
          <ac:chgData name="Thomas Fougeras" userId="758116bc7a7bb72c" providerId="LiveId" clId="{BD13B70B-8A4E-4E48-8E3A-25D077C43C6A}" dt="2025-03-22T19:22:18.908" v="5280" actId="20577"/>
          <ac:spMkLst>
            <pc:docMk/>
            <pc:sldMk cId="740192510" sldId="274"/>
            <ac:spMk id="3" creationId="{68B4F37F-27FC-B458-B83B-9E3D46F3422D}"/>
          </ac:spMkLst>
        </pc:spChg>
        <pc:spChg chg="add mod">
          <ac:chgData name="Thomas Fougeras" userId="758116bc7a7bb72c" providerId="LiveId" clId="{BD13B70B-8A4E-4E48-8E3A-25D077C43C6A}" dt="2025-03-24T15:43:23.589" v="6959"/>
          <ac:spMkLst>
            <pc:docMk/>
            <pc:sldMk cId="740192510" sldId="274"/>
            <ac:spMk id="4" creationId="{7AF7F4B6-E189-6F5F-E3D0-4BED573A508D}"/>
          </ac:spMkLst>
        </pc:spChg>
        <pc:spChg chg="add mod">
          <ac:chgData name="Thomas Fougeras" userId="758116bc7a7bb72c" providerId="LiveId" clId="{BD13B70B-8A4E-4E48-8E3A-25D077C43C6A}" dt="2025-03-31T09:39:29.272" v="7079"/>
          <ac:spMkLst>
            <pc:docMk/>
            <pc:sldMk cId="740192510" sldId="274"/>
            <ac:spMk id="6" creationId="{0F68C247-58E9-22E4-06A0-280A70474191}"/>
          </ac:spMkLst>
        </pc:spChg>
        <pc:spChg chg="mod">
          <ac:chgData name="Thomas Fougeras" userId="758116bc7a7bb72c" providerId="LiveId" clId="{BD13B70B-8A4E-4E48-8E3A-25D077C43C6A}" dt="2025-03-11T09:20:11.397" v="1676"/>
          <ac:spMkLst>
            <pc:docMk/>
            <pc:sldMk cId="740192510" sldId="274"/>
            <ac:spMk id="9" creationId="{E8B3D5C2-E09B-AD43-EB68-57364890421C}"/>
          </ac:spMkLst>
        </pc:spChg>
        <pc:picChg chg="add mod">
          <ac:chgData name="Thomas Fougeras" userId="758116bc7a7bb72c" providerId="LiveId" clId="{BD13B70B-8A4E-4E48-8E3A-25D077C43C6A}" dt="2025-03-31T09:39:29.272" v="7079"/>
          <ac:picMkLst>
            <pc:docMk/>
            <pc:sldMk cId="740192510" sldId="274"/>
            <ac:picMk id="5" creationId="{8F0DF77E-01B2-1C5C-3019-AF398B92277D}"/>
          </ac:picMkLst>
        </pc:picChg>
      </pc:sldChg>
      <pc:sldChg chg="addSp delSp modSp add mod modTransition">
        <pc:chgData name="Thomas Fougeras" userId="758116bc7a7bb72c" providerId="LiveId" clId="{BD13B70B-8A4E-4E48-8E3A-25D077C43C6A}" dt="2025-03-31T09:39:35.959" v="7082"/>
        <pc:sldMkLst>
          <pc:docMk/>
          <pc:sldMk cId="565710426" sldId="275"/>
        </pc:sldMkLst>
        <pc:spChg chg="mod">
          <ac:chgData name="Thomas Fougeras" userId="758116bc7a7bb72c" providerId="LiveId" clId="{BD13B70B-8A4E-4E48-8E3A-25D077C43C6A}" dt="2025-03-11T10:53:36.148" v="1749" actId="113"/>
          <ac:spMkLst>
            <pc:docMk/>
            <pc:sldMk cId="565710426" sldId="275"/>
            <ac:spMk id="2" creationId="{6A1ED412-8C87-3585-913D-353A3B248086}"/>
          </ac:spMkLst>
        </pc:spChg>
        <pc:spChg chg="add mod">
          <ac:chgData name="Thomas Fougeras" userId="758116bc7a7bb72c" providerId="LiveId" clId="{BD13B70B-8A4E-4E48-8E3A-25D077C43C6A}" dt="2025-03-24T15:43:23.589" v="6964"/>
          <ac:spMkLst>
            <pc:docMk/>
            <pc:sldMk cId="565710426" sldId="275"/>
            <ac:spMk id="3" creationId="{2E6DE2F3-D0F9-1471-6D89-6518E4A77B0C}"/>
          </ac:spMkLst>
        </pc:spChg>
        <pc:spChg chg="add mod">
          <ac:chgData name="Thomas Fougeras" userId="758116bc7a7bb72c" providerId="LiveId" clId="{BD13B70B-8A4E-4E48-8E3A-25D077C43C6A}" dt="2025-03-31T09:39:35.959" v="7082"/>
          <ac:spMkLst>
            <pc:docMk/>
            <pc:sldMk cId="565710426" sldId="275"/>
            <ac:spMk id="5" creationId="{C1D8B676-27BD-9E98-993F-BB337A779647}"/>
          </ac:spMkLst>
        </pc:spChg>
        <pc:spChg chg="mod">
          <ac:chgData name="Thomas Fougeras" userId="758116bc7a7bb72c" providerId="LiveId" clId="{BD13B70B-8A4E-4E48-8E3A-25D077C43C6A}" dt="2025-03-31T09:39:34.406" v="7081" actId="1076"/>
          <ac:spMkLst>
            <pc:docMk/>
            <pc:sldMk cId="565710426" sldId="275"/>
            <ac:spMk id="11" creationId="{60259D19-8C98-3BC9-A374-062DB255FF67}"/>
          </ac:spMkLst>
        </pc:spChg>
        <pc:spChg chg="add mod">
          <ac:chgData name="Thomas Fougeras" userId="758116bc7a7bb72c" providerId="LiveId" clId="{BD13B70B-8A4E-4E48-8E3A-25D077C43C6A}" dt="2025-03-22T19:22:30.581" v="5283" actId="20577"/>
          <ac:spMkLst>
            <pc:docMk/>
            <pc:sldMk cId="565710426" sldId="275"/>
            <ac:spMk id="12" creationId="{4BB02D57-A83B-D8A8-0038-15C348A33DB6}"/>
          </ac:spMkLst>
        </pc:spChg>
        <pc:picChg chg="add mod">
          <ac:chgData name="Thomas Fougeras" userId="758116bc7a7bb72c" providerId="LiveId" clId="{BD13B70B-8A4E-4E48-8E3A-25D077C43C6A}" dt="2025-03-31T09:39:35.959" v="7082"/>
          <ac:picMkLst>
            <pc:docMk/>
            <pc:sldMk cId="565710426" sldId="275"/>
            <ac:picMk id="4" creationId="{83562B50-552E-2132-427B-0D0E9C87AA63}"/>
          </ac:picMkLst>
        </pc:picChg>
        <pc:picChg chg="add mod">
          <ac:chgData name="Thomas Fougeras" userId="758116bc7a7bb72c" providerId="LiveId" clId="{BD13B70B-8A4E-4E48-8E3A-25D077C43C6A}" dt="2025-03-16T18:31:11.408" v="3079" actId="1076"/>
          <ac:picMkLst>
            <pc:docMk/>
            <pc:sldMk cId="565710426" sldId="275"/>
            <ac:picMk id="6" creationId="{903E0264-466E-393F-4ECF-15DD8442AACE}"/>
          </ac:picMkLst>
        </pc:picChg>
      </pc:sldChg>
      <pc:sldChg chg="addSp delSp modSp add mod modTransition modNotesTx">
        <pc:chgData name="Thomas Fougeras" userId="758116bc7a7bb72c" providerId="LiveId" clId="{BD13B70B-8A4E-4E48-8E3A-25D077C43C6A}" dt="2025-03-31T09:39:39.428" v="7083"/>
        <pc:sldMkLst>
          <pc:docMk/>
          <pc:sldMk cId="4022589171" sldId="276"/>
        </pc:sldMkLst>
        <pc:spChg chg="mod">
          <ac:chgData name="Thomas Fougeras" userId="758116bc7a7bb72c" providerId="LiveId" clId="{BD13B70B-8A4E-4E48-8E3A-25D077C43C6A}" dt="2025-03-11T10:54:12.151" v="1757" actId="113"/>
          <ac:spMkLst>
            <pc:docMk/>
            <pc:sldMk cId="4022589171" sldId="276"/>
            <ac:spMk id="2" creationId="{6E9825F8-B91E-F72F-E400-1EB912A396CF}"/>
          </ac:spMkLst>
        </pc:spChg>
        <pc:spChg chg="add mod">
          <ac:chgData name="Thomas Fougeras" userId="758116bc7a7bb72c" providerId="LiveId" clId="{BD13B70B-8A4E-4E48-8E3A-25D077C43C6A}" dt="2025-03-24T15:43:23.589" v="6969"/>
          <ac:spMkLst>
            <pc:docMk/>
            <pc:sldMk cId="4022589171" sldId="276"/>
            <ac:spMk id="3" creationId="{35396FE3-4D5E-6A24-3024-66E2E557FAB0}"/>
          </ac:spMkLst>
        </pc:spChg>
        <pc:spChg chg="add mod">
          <ac:chgData name="Thomas Fougeras" userId="758116bc7a7bb72c" providerId="LiveId" clId="{BD13B70B-8A4E-4E48-8E3A-25D077C43C6A}" dt="2025-03-31T09:39:39.428" v="7083"/>
          <ac:spMkLst>
            <pc:docMk/>
            <pc:sldMk cId="4022589171" sldId="276"/>
            <ac:spMk id="5" creationId="{C4E8B7BD-5B51-99E4-3E58-466ABD5C4051}"/>
          </ac:spMkLst>
        </pc:spChg>
        <pc:spChg chg="mod">
          <ac:chgData name="Thomas Fougeras" userId="758116bc7a7bb72c" providerId="LiveId" clId="{BD13B70B-8A4E-4E48-8E3A-25D077C43C6A}" dt="2025-03-11T09:20:11.397" v="1676"/>
          <ac:spMkLst>
            <pc:docMk/>
            <pc:sldMk cId="4022589171" sldId="276"/>
            <ac:spMk id="11" creationId="{664B8EA2-77BB-111A-9CDB-3D8134C60D9C}"/>
          </ac:spMkLst>
        </pc:spChg>
        <pc:spChg chg="add mod">
          <ac:chgData name="Thomas Fougeras" userId="758116bc7a7bb72c" providerId="LiveId" clId="{BD13B70B-8A4E-4E48-8E3A-25D077C43C6A}" dt="2025-03-23T15:22:53.728" v="6824" actId="20577"/>
          <ac:spMkLst>
            <pc:docMk/>
            <pc:sldMk cId="4022589171" sldId="276"/>
            <ac:spMk id="12" creationId="{ACD2F324-C463-7BFD-C3C4-83180F468842}"/>
          </ac:spMkLst>
        </pc:spChg>
        <pc:picChg chg="add mod">
          <ac:chgData name="Thomas Fougeras" userId="758116bc7a7bb72c" providerId="LiveId" clId="{BD13B70B-8A4E-4E48-8E3A-25D077C43C6A}" dt="2025-03-31T09:39:39.428" v="7083"/>
          <ac:picMkLst>
            <pc:docMk/>
            <pc:sldMk cId="4022589171" sldId="276"/>
            <ac:picMk id="4" creationId="{2A118798-CECA-B431-28BF-DB181627F417}"/>
          </ac:picMkLst>
        </pc:picChg>
        <pc:picChg chg="add mod">
          <ac:chgData name="Thomas Fougeras" userId="758116bc7a7bb72c" providerId="LiveId" clId="{BD13B70B-8A4E-4E48-8E3A-25D077C43C6A}" dt="2025-03-16T18:49:40.796" v="3197" actId="14100"/>
          <ac:picMkLst>
            <pc:docMk/>
            <pc:sldMk cId="4022589171" sldId="276"/>
            <ac:picMk id="6" creationId="{9FF17281-5D50-2F85-7EF5-4ABA14C54A12}"/>
          </ac:picMkLst>
        </pc:picChg>
      </pc:sldChg>
      <pc:sldChg chg="addSp delSp modSp add mod modTransition modNotesTx">
        <pc:chgData name="Thomas Fougeras" userId="758116bc7a7bb72c" providerId="LiveId" clId="{BD13B70B-8A4E-4E48-8E3A-25D077C43C6A}" dt="2025-03-31T09:39:41.430" v="7084"/>
        <pc:sldMkLst>
          <pc:docMk/>
          <pc:sldMk cId="1951143137" sldId="277"/>
        </pc:sldMkLst>
        <pc:spChg chg="mod">
          <ac:chgData name="Thomas Fougeras" userId="758116bc7a7bb72c" providerId="LiveId" clId="{BD13B70B-8A4E-4E48-8E3A-25D077C43C6A}" dt="2025-03-11T10:54:24.544" v="1760" actId="113"/>
          <ac:spMkLst>
            <pc:docMk/>
            <pc:sldMk cId="1951143137" sldId="277"/>
            <ac:spMk id="2" creationId="{BDAC6D70-D7A3-2A81-F468-D4F82B058C84}"/>
          </ac:spMkLst>
        </pc:spChg>
        <pc:spChg chg="add mod">
          <ac:chgData name="Thomas Fougeras" userId="758116bc7a7bb72c" providerId="LiveId" clId="{BD13B70B-8A4E-4E48-8E3A-25D077C43C6A}" dt="2025-03-24T15:43:23.589" v="6974"/>
          <ac:spMkLst>
            <pc:docMk/>
            <pc:sldMk cId="1951143137" sldId="277"/>
            <ac:spMk id="3" creationId="{429D5875-25B2-0E58-7282-D23F3A31DD36}"/>
          </ac:spMkLst>
        </pc:spChg>
        <pc:spChg chg="add mod">
          <ac:chgData name="Thomas Fougeras" userId="758116bc7a7bb72c" providerId="LiveId" clId="{BD13B70B-8A4E-4E48-8E3A-25D077C43C6A}" dt="2025-03-31T09:39:41.430" v="7084"/>
          <ac:spMkLst>
            <pc:docMk/>
            <pc:sldMk cId="1951143137" sldId="277"/>
            <ac:spMk id="5" creationId="{B04832D5-93A2-A72B-E259-886B67E7C1E1}"/>
          </ac:spMkLst>
        </pc:spChg>
        <pc:spChg chg="mod">
          <ac:chgData name="Thomas Fougeras" userId="758116bc7a7bb72c" providerId="LiveId" clId="{BD13B70B-8A4E-4E48-8E3A-25D077C43C6A}" dt="2025-03-11T09:20:11.397" v="1676"/>
          <ac:spMkLst>
            <pc:docMk/>
            <pc:sldMk cId="1951143137" sldId="277"/>
            <ac:spMk id="9" creationId="{62BAC7A9-0A06-7344-0E21-FADBE0A78340}"/>
          </ac:spMkLst>
        </pc:spChg>
        <pc:spChg chg="add mod">
          <ac:chgData name="Thomas Fougeras" userId="758116bc7a7bb72c" providerId="LiveId" clId="{BD13B70B-8A4E-4E48-8E3A-25D077C43C6A}" dt="2025-03-23T15:21:26.689" v="6808" actId="1076"/>
          <ac:spMkLst>
            <pc:docMk/>
            <pc:sldMk cId="1951143137" sldId="277"/>
            <ac:spMk id="11" creationId="{30A92EF3-3389-01C7-E4E5-56E195B128AF}"/>
          </ac:spMkLst>
        </pc:spChg>
        <pc:picChg chg="add mod">
          <ac:chgData name="Thomas Fougeras" userId="758116bc7a7bb72c" providerId="LiveId" clId="{BD13B70B-8A4E-4E48-8E3A-25D077C43C6A}" dt="2025-03-31T09:39:41.430" v="7084"/>
          <ac:picMkLst>
            <pc:docMk/>
            <pc:sldMk cId="1951143137" sldId="277"/>
            <ac:picMk id="4" creationId="{7B1C92AB-5CAF-2FA5-40E5-1DA80FE89E58}"/>
          </ac:picMkLst>
        </pc:picChg>
        <pc:picChg chg="add mod">
          <ac:chgData name="Thomas Fougeras" userId="758116bc7a7bb72c" providerId="LiveId" clId="{BD13B70B-8A4E-4E48-8E3A-25D077C43C6A}" dt="2025-03-16T18:33:28.470" v="3089" actId="14100"/>
          <ac:picMkLst>
            <pc:docMk/>
            <pc:sldMk cId="1951143137" sldId="277"/>
            <ac:picMk id="6" creationId="{6E1A8676-7843-BF86-C35E-BAF9DE22B8E9}"/>
          </ac:picMkLst>
        </pc:picChg>
      </pc:sldChg>
      <pc:sldChg chg="addSp delSp modSp add del mod modTransition">
        <pc:chgData name="Thomas Fougeras" userId="758116bc7a7bb72c" providerId="LiveId" clId="{BD13B70B-8A4E-4E48-8E3A-25D077C43C6A}" dt="2025-03-16T18:52:16.454" v="3219" actId="2696"/>
        <pc:sldMkLst>
          <pc:docMk/>
          <pc:sldMk cId="4201248441" sldId="278"/>
        </pc:sldMkLst>
      </pc:sldChg>
      <pc:sldChg chg="addSp delSp modSp add del mod modTransition">
        <pc:chgData name="Thomas Fougeras" userId="758116bc7a7bb72c" providerId="LiveId" clId="{BD13B70B-8A4E-4E48-8E3A-25D077C43C6A}" dt="2025-03-16T18:51:08.983" v="3208" actId="2696"/>
        <pc:sldMkLst>
          <pc:docMk/>
          <pc:sldMk cId="3404945167" sldId="279"/>
        </pc:sldMkLst>
      </pc:sldChg>
      <pc:sldChg chg="addSp delSp modSp add del mod modTransition">
        <pc:chgData name="Thomas Fougeras" userId="758116bc7a7bb72c" providerId="LiveId" clId="{BD13B70B-8A4E-4E48-8E3A-25D077C43C6A}" dt="2025-03-16T19:19:19.991" v="3493" actId="2696"/>
        <pc:sldMkLst>
          <pc:docMk/>
          <pc:sldMk cId="3162324063" sldId="280"/>
        </pc:sldMkLst>
      </pc:sldChg>
      <pc:sldChg chg="addSp delSp modSp add del mod modTransition">
        <pc:chgData name="Thomas Fougeras" userId="758116bc7a7bb72c" providerId="LiveId" clId="{BD13B70B-8A4E-4E48-8E3A-25D077C43C6A}" dt="2025-03-17T09:49:01.680" v="3790" actId="2696"/>
        <pc:sldMkLst>
          <pc:docMk/>
          <pc:sldMk cId="950916368" sldId="281"/>
        </pc:sldMkLst>
      </pc:sldChg>
      <pc:sldChg chg="addSp delSp modSp add del mod modTransition">
        <pc:chgData name="Thomas Fougeras" userId="758116bc7a7bb72c" providerId="LiveId" clId="{BD13B70B-8A4E-4E48-8E3A-25D077C43C6A}" dt="2025-03-17T09:49:03.909" v="3791" actId="2696"/>
        <pc:sldMkLst>
          <pc:docMk/>
          <pc:sldMk cId="607765105" sldId="282"/>
        </pc:sldMkLst>
      </pc:sldChg>
      <pc:sldChg chg="addSp delSp modSp add del mod modTransition">
        <pc:chgData name="Thomas Fougeras" userId="758116bc7a7bb72c" providerId="LiveId" clId="{BD13B70B-8A4E-4E48-8E3A-25D077C43C6A}" dt="2025-03-17T09:49:06.422" v="3792" actId="2696"/>
        <pc:sldMkLst>
          <pc:docMk/>
          <pc:sldMk cId="3235515820" sldId="283"/>
        </pc:sldMkLst>
      </pc:sldChg>
      <pc:sldChg chg="addSp delSp modSp add del mod modTransition">
        <pc:chgData name="Thomas Fougeras" userId="758116bc7a7bb72c" providerId="LiveId" clId="{BD13B70B-8A4E-4E48-8E3A-25D077C43C6A}" dt="2025-03-17T09:49:11.695" v="3793" actId="2696"/>
        <pc:sldMkLst>
          <pc:docMk/>
          <pc:sldMk cId="812897223" sldId="284"/>
        </pc:sldMkLst>
      </pc:sldChg>
      <pc:sldChg chg="modSp add del mod modTransition">
        <pc:chgData name="Thomas Fougeras" userId="758116bc7a7bb72c" providerId="LiveId" clId="{BD13B70B-8A4E-4E48-8E3A-25D077C43C6A}" dt="2025-03-15T17:49:45.068" v="1839" actId="2696"/>
        <pc:sldMkLst>
          <pc:docMk/>
          <pc:sldMk cId="245209714" sldId="285"/>
        </pc:sldMkLst>
      </pc:sldChg>
      <pc:sldChg chg="addSp delSp modSp add del mod modTransition">
        <pc:chgData name="Thomas Fougeras" userId="758116bc7a7bb72c" providerId="LiveId" clId="{BD13B70B-8A4E-4E48-8E3A-25D077C43C6A}" dt="2025-03-17T09:49:14.119" v="3794" actId="2696"/>
        <pc:sldMkLst>
          <pc:docMk/>
          <pc:sldMk cId="833685797" sldId="286"/>
        </pc:sldMkLst>
      </pc:sldChg>
      <pc:sldChg chg="addSp delSp modSp add del mod modTransition">
        <pc:chgData name="Thomas Fougeras" userId="758116bc7a7bb72c" providerId="LiveId" clId="{BD13B70B-8A4E-4E48-8E3A-25D077C43C6A}" dt="2025-03-17T09:49:19.451" v="3795" actId="2696"/>
        <pc:sldMkLst>
          <pc:docMk/>
          <pc:sldMk cId="1389787260" sldId="287"/>
        </pc:sldMkLst>
      </pc:sldChg>
      <pc:sldChg chg="addSp delSp modSp add mod">
        <pc:chgData name="Thomas Fougeras" userId="758116bc7a7bb72c" providerId="LiveId" clId="{BD13B70B-8A4E-4E48-8E3A-25D077C43C6A}" dt="2025-03-31T09:40:06.275" v="7093"/>
        <pc:sldMkLst>
          <pc:docMk/>
          <pc:sldMk cId="151958563" sldId="288"/>
        </pc:sldMkLst>
        <pc:spChg chg="mod">
          <ac:chgData name="Thomas Fougeras" userId="758116bc7a7bb72c" providerId="LiveId" clId="{BD13B70B-8A4E-4E48-8E3A-25D077C43C6A}" dt="2025-03-17T09:48:55.064" v="3789" actId="1076"/>
          <ac:spMkLst>
            <pc:docMk/>
            <pc:sldMk cId="151958563" sldId="288"/>
            <ac:spMk id="2" creationId="{D2F2918C-3736-B283-E3B7-ABB1292A2EA2}"/>
          </ac:spMkLst>
        </pc:spChg>
        <pc:spChg chg="add mod">
          <ac:chgData name="Thomas Fougeras" userId="758116bc7a7bb72c" providerId="LiveId" clId="{BD13B70B-8A4E-4E48-8E3A-25D077C43C6A}" dt="2025-03-24T15:43:23.622" v="7019"/>
          <ac:spMkLst>
            <pc:docMk/>
            <pc:sldMk cId="151958563" sldId="288"/>
            <ac:spMk id="3" creationId="{FE9976AF-BBC0-31BE-646F-25A12DDABB92}"/>
          </ac:spMkLst>
        </pc:spChg>
        <pc:spChg chg="add mod">
          <ac:chgData name="Thomas Fougeras" userId="758116bc7a7bb72c" providerId="LiveId" clId="{BD13B70B-8A4E-4E48-8E3A-25D077C43C6A}" dt="2025-03-23T14:44:16.624" v="6715"/>
          <ac:spMkLst>
            <pc:docMk/>
            <pc:sldMk cId="151958563" sldId="288"/>
            <ac:spMk id="5" creationId="{0B2AF0FA-8413-9CA6-77EC-4653E99C63C3}"/>
          </ac:spMkLst>
        </pc:spChg>
        <pc:spChg chg="add mod">
          <ac:chgData name="Thomas Fougeras" userId="758116bc7a7bb72c" providerId="LiveId" clId="{BD13B70B-8A4E-4E48-8E3A-25D077C43C6A}" dt="2025-03-31T09:40:06.275" v="7093"/>
          <ac:spMkLst>
            <pc:docMk/>
            <pc:sldMk cId="151958563" sldId="288"/>
            <ac:spMk id="6" creationId="{EA4A9323-EE5F-801C-3351-67907ABF3DEF}"/>
          </ac:spMkLst>
        </pc:spChg>
        <pc:spChg chg="add mod">
          <ac:chgData name="Thomas Fougeras" userId="758116bc7a7bb72c" providerId="LiveId" clId="{BD13B70B-8A4E-4E48-8E3A-25D077C43C6A}" dt="2025-03-22T20:33:11.006" v="6317" actId="1076"/>
          <ac:spMkLst>
            <pc:docMk/>
            <pc:sldMk cId="151958563" sldId="288"/>
            <ac:spMk id="17" creationId="{46304DFB-FB3F-33A7-7468-33061A545602}"/>
          </ac:spMkLst>
        </pc:spChg>
        <pc:picChg chg="add mod">
          <ac:chgData name="Thomas Fougeras" userId="758116bc7a7bb72c" providerId="LiveId" clId="{BD13B70B-8A4E-4E48-8E3A-25D077C43C6A}" dt="2025-03-31T09:40:06.275" v="7093"/>
          <ac:picMkLst>
            <pc:docMk/>
            <pc:sldMk cId="151958563" sldId="288"/>
            <ac:picMk id="4" creationId="{479EF475-F0EA-8801-AB42-F8999788AA13}"/>
          </ac:picMkLst>
        </pc:picChg>
      </pc:sldChg>
      <pc:sldChg chg="add del">
        <pc:chgData name="Thomas Fougeras" userId="758116bc7a7bb72c" providerId="LiveId" clId="{BD13B70B-8A4E-4E48-8E3A-25D077C43C6A}" dt="2025-03-10T10:20:25.700" v="1297"/>
        <pc:sldMkLst>
          <pc:docMk/>
          <pc:sldMk cId="2763488087" sldId="289"/>
        </pc:sldMkLst>
      </pc:sldChg>
      <pc:sldChg chg="add del">
        <pc:chgData name="Thomas Fougeras" userId="758116bc7a7bb72c" providerId="LiveId" clId="{BD13B70B-8A4E-4E48-8E3A-25D077C43C6A}" dt="2025-03-16T17:16:31.639" v="2296" actId="2696"/>
        <pc:sldMkLst>
          <pc:docMk/>
          <pc:sldMk cId="3412630837" sldId="289"/>
        </pc:sldMkLst>
      </pc:sldChg>
      <pc:sldChg chg="add del">
        <pc:chgData name="Thomas Fougeras" userId="758116bc7a7bb72c" providerId="LiveId" clId="{BD13B70B-8A4E-4E48-8E3A-25D077C43C6A}" dt="2025-03-10T10:20:40.155" v="1301"/>
        <pc:sldMkLst>
          <pc:docMk/>
          <pc:sldMk cId="4138463084" sldId="289"/>
        </pc:sldMkLst>
      </pc:sldChg>
      <pc:sldChg chg="addSp delSp modSp new mod modTransition">
        <pc:chgData name="Thomas Fougeras" userId="758116bc7a7bb72c" providerId="LiveId" clId="{BD13B70B-8A4E-4E48-8E3A-25D077C43C6A}" dt="2025-03-31T09:38:52.457" v="7069" actId="1036"/>
        <pc:sldMkLst>
          <pc:docMk/>
          <pc:sldMk cId="202106515" sldId="290"/>
        </pc:sldMkLst>
        <pc:spChg chg="mod">
          <ac:chgData name="Thomas Fougeras" userId="758116bc7a7bb72c" providerId="LiveId" clId="{BD13B70B-8A4E-4E48-8E3A-25D077C43C6A}" dt="2025-03-16T17:22:57.543" v="2806"/>
          <ac:spMkLst>
            <pc:docMk/>
            <pc:sldMk cId="202106515" sldId="290"/>
            <ac:spMk id="2" creationId="{4E431226-D8BB-F20A-272A-1E6294CD3F96}"/>
          </ac:spMkLst>
        </pc:spChg>
        <pc:spChg chg="mod">
          <ac:chgData name="Thomas Fougeras" userId="758116bc7a7bb72c" providerId="LiveId" clId="{BD13B70B-8A4E-4E48-8E3A-25D077C43C6A}" dt="2025-03-22T19:01:53.609" v="5155" actId="20577"/>
          <ac:spMkLst>
            <pc:docMk/>
            <pc:sldMk cId="202106515" sldId="290"/>
            <ac:spMk id="3" creationId="{DF4C70B5-016C-A846-15BB-441FCEA0F20B}"/>
          </ac:spMkLst>
        </pc:spChg>
        <pc:spChg chg="add mod">
          <ac:chgData name="Thomas Fougeras" userId="758116bc7a7bb72c" providerId="LiveId" clId="{BD13B70B-8A4E-4E48-8E3A-25D077C43C6A}" dt="2025-03-24T15:43:23.569" v="6909"/>
          <ac:spMkLst>
            <pc:docMk/>
            <pc:sldMk cId="202106515" sldId="290"/>
            <ac:spMk id="5" creationId="{8FA1F76E-83E3-2CE1-07FA-85755F33D0FD}"/>
          </ac:spMkLst>
        </pc:spChg>
        <pc:spChg chg="add mod">
          <ac:chgData name="Thomas Fougeras" userId="758116bc7a7bb72c" providerId="LiveId" clId="{BD13B70B-8A4E-4E48-8E3A-25D077C43C6A}" dt="2025-03-31T09:38:52.457" v="7069" actId="1036"/>
          <ac:spMkLst>
            <pc:docMk/>
            <pc:sldMk cId="202106515" sldId="290"/>
            <ac:spMk id="7" creationId="{094C6D69-145B-0035-C6CB-97CDFA39AC30}"/>
          </ac:spMkLst>
        </pc:spChg>
        <pc:picChg chg="add mod">
          <ac:chgData name="Thomas Fougeras" userId="758116bc7a7bb72c" providerId="LiveId" clId="{BD13B70B-8A4E-4E48-8E3A-25D077C43C6A}" dt="2025-03-31T09:38:52.457" v="7069" actId="1036"/>
          <ac:picMkLst>
            <pc:docMk/>
            <pc:sldMk cId="202106515" sldId="290"/>
            <ac:picMk id="6" creationId="{143D3B60-F0A6-F97F-F73A-1A0D261EC436}"/>
          </ac:picMkLst>
        </pc:picChg>
      </pc:sldChg>
      <pc:sldChg chg="add del">
        <pc:chgData name="Thomas Fougeras" userId="758116bc7a7bb72c" providerId="LiveId" clId="{BD13B70B-8A4E-4E48-8E3A-25D077C43C6A}" dt="2025-03-10T10:20:39.724" v="1300"/>
        <pc:sldMkLst>
          <pc:docMk/>
          <pc:sldMk cId="3951598373" sldId="290"/>
        </pc:sldMkLst>
      </pc:sldChg>
      <pc:sldChg chg="addSp delSp modSp new mod modTransition">
        <pc:chgData name="Thomas Fougeras" userId="758116bc7a7bb72c" providerId="LiveId" clId="{BD13B70B-8A4E-4E48-8E3A-25D077C43C6A}" dt="2025-03-31T09:38:56.488" v="7070"/>
        <pc:sldMkLst>
          <pc:docMk/>
          <pc:sldMk cId="168357454" sldId="291"/>
        </pc:sldMkLst>
        <pc:spChg chg="mod">
          <ac:chgData name="Thomas Fougeras" userId="758116bc7a7bb72c" providerId="LiveId" clId="{BD13B70B-8A4E-4E48-8E3A-25D077C43C6A}" dt="2025-03-16T17:23:45.019" v="2813"/>
          <ac:spMkLst>
            <pc:docMk/>
            <pc:sldMk cId="168357454" sldId="291"/>
            <ac:spMk id="2" creationId="{A4F2B813-C7F4-6103-F9BF-18240773125F}"/>
          </ac:spMkLst>
        </pc:spChg>
        <pc:spChg chg="mod">
          <ac:chgData name="Thomas Fougeras" userId="758116bc7a7bb72c" providerId="LiveId" clId="{BD13B70B-8A4E-4E48-8E3A-25D077C43C6A}" dt="2025-03-22T19:01:58.584" v="5156" actId="20577"/>
          <ac:spMkLst>
            <pc:docMk/>
            <pc:sldMk cId="168357454" sldId="291"/>
            <ac:spMk id="3" creationId="{77357FAB-098C-F8A0-101E-DD6FB668E191}"/>
          </ac:spMkLst>
        </pc:spChg>
        <pc:spChg chg="add mod">
          <ac:chgData name="Thomas Fougeras" userId="758116bc7a7bb72c" providerId="LiveId" clId="{BD13B70B-8A4E-4E48-8E3A-25D077C43C6A}" dt="2025-03-24T15:43:23.573" v="6914"/>
          <ac:spMkLst>
            <pc:docMk/>
            <pc:sldMk cId="168357454" sldId="291"/>
            <ac:spMk id="5" creationId="{03FF9196-F1C1-EC29-A085-B24E854D8CF7}"/>
          </ac:spMkLst>
        </pc:spChg>
        <pc:spChg chg="add mod">
          <ac:chgData name="Thomas Fougeras" userId="758116bc7a7bb72c" providerId="LiveId" clId="{BD13B70B-8A4E-4E48-8E3A-25D077C43C6A}" dt="2025-03-31T09:38:56.488" v="7070"/>
          <ac:spMkLst>
            <pc:docMk/>
            <pc:sldMk cId="168357454" sldId="291"/>
            <ac:spMk id="7" creationId="{D11004B4-D0FC-B463-0D82-76AE99AC8CFC}"/>
          </ac:spMkLst>
        </pc:spChg>
        <pc:picChg chg="add mod">
          <ac:chgData name="Thomas Fougeras" userId="758116bc7a7bb72c" providerId="LiveId" clId="{BD13B70B-8A4E-4E48-8E3A-25D077C43C6A}" dt="2025-03-31T09:38:56.488" v="7070"/>
          <ac:picMkLst>
            <pc:docMk/>
            <pc:sldMk cId="168357454" sldId="291"/>
            <ac:picMk id="6" creationId="{FDEFB52E-3482-6E40-7556-476977150572}"/>
          </ac:picMkLst>
        </pc:picChg>
      </pc:sldChg>
      <pc:sldChg chg="addSp delSp modSp add mod modTransition">
        <pc:chgData name="Thomas Fougeras" userId="758116bc7a7bb72c" providerId="LiveId" clId="{BD13B70B-8A4E-4E48-8E3A-25D077C43C6A}" dt="2025-03-31T09:38:58.797" v="7071"/>
        <pc:sldMkLst>
          <pc:docMk/>
          <pc:sldMk cId="3868471171" sldId="292"/>
        </pc:sldMkLst>
        <pc:spChg chg="mod">
          <ac:chgData name="Thomas Fougeras" userId="758116bc7a7bb72c" providerId="LiveId" clId="{BD13B70B-8A4E-4E48-8E3A-25D077C43C6A}" dt="2025-03-21T17:29:02.068" v="4360" actId="1076"/>
          <ac:spMkLst>
            <pc:docMk/>
            <pc:sldMk cId="3868471171" sldId="292"/>
            <ac:spMk id="2" creationId="{5C5B2D33-3B23-ADE7-1B95-04B0316C5FBC}"/>
          </ac:spMkLst>
        </pc:spChg>
        <pc:spChg chg="mod">
          <ac:chgData name="Thomas Fougeras" userId="758116bc7a7bb72c" providerId="LiveId" clId="{BD13B70B-8A4E-4E48-8E3A-25D077C43C6A}" dt="2025-03-22T19:09:24.577" v="5230" actId="207"/>
          <ac:spMkLst>
            <pc:docMk/>
            <pc:sldMk cId="3868471171" sldId="292"/>
            <ac:spMk id="3" creationId="{9C1130CA-7019-610B-B813-4D3B83F8AAAF}"/>
          </ac:spMkLst>
        </pc:spChg>
        <pc:spChg chg="add mod">
          <ac:chgData name="Thomas Fougeras" userId="758116bc7a7bb72c" providerId="LiveId" clId="{BD13B70B-8A4E-4E48-8E3A-25D077C43C6A}" dt="2025-03-24T15:43:23.577" v="6919"/>
          <ac:spMkLst>
            <pc:docMk/>
            <pc:sldMk cId="3868471171" sldId="292"/>
            <ac:spMk id="5" creationId="{20EFAE09-E4E1-6E81-AE7B-12723F05A68A}"/>
          </ac:spMkLst>
        </pc:spChg>
        <pc:spChg chg="add mod">
          <ac:chgData name="Thomas Fougeras" userId="758116bc7a7bb72c" providerId="LiveId" clId="{BD13B70B-8A4E-4E48-8E3A-25D077C43C6A}" dt="2025-03-31T09:38:58.797" v="7071"/>
          <ac:spMkLst>
            <pc:docMk/>
            <pc:sldMk cId="3868471171" sldId="292"/>
            <ac:spMk id="8" creationId="{8D0C806C-63F7-6B89-2862-74DBF69A33F5}"/>
          </ac:spMkLst>
        </pc:spChg>
        <pc:picChg chg="add mod">
          <ac:chgData name="Thomas Fougeras" userId="758116bc7a7bb72c" providerId="LiveId" clId="{BD13B70B-8A4E-4E48-8E3A-25D077C43C6A}" dt="2025-03-31T09:38:58.797" v="7071"/>
          <ac:picMkLst>
            <pc:docMk/>
            <pc:sldMk cId="3868471171" sldId="292"/>
            <ac:picMk id="6" creationId="{EE0930A1-A478-6570-CBCF-346D4263A9BE}"/>
          </ac:picMkLst>
        </pc:picChg>
        <pc:picChg chg="add mod">
          <ac:chgData name="Thomas Fougeras" userId="758116bc7a7bb72c" providerId="LiveId" clId="{BD13B70B-8A4E-4E48-8E3A-25D077C43C6A}" dt="2025-03-22T16:54:07.966" v="4706" actId="1076"/>
          <ac:picMkLst>
            <pc:docMk/>
            <pc:sldMk cId="3868471171" sldId="292"/>
            <ac:picMk id="7" creationId="{2A7ACE73-1B7A-BE5B-7B5C-1493E21DC004}"/>
          </ac:picMkLst>
        </pc:picChg>
      </pc:sldChg>
      <pc:sldChg chg="addSp delSp modSp add del mod">
        <pc:chgData name="Thomas Fougeras" userId="758116bc7a7bb72c" providerId="LiveId" clId="{BD13B70B-8A4E-4E48-8E3A-25D077C43C6A}" dt="2025-03-16T17:23:35.124" v="2811" actId="2696"/>
        <pc:sldMkLst>
          <pc:docMk/>
          <pc:sldMk cId="1831479941" sldId="293"/>
        </pc:sldMkLst>
      </pc:sldChg>
      <pc:sldChg chg="addSp delSp modSp add mod">
        <pc:chgData name="Thomas Fougeras" userId="758116bc7a7bb72c" providerId="LiveId" clId="{BD13B70B-8A4E-4E48-8E3A-25D077C43C6A}" dt="2025-03-31T09:39:26.968" v="7077"/>
        <pc:sldMkLst>
          <pc:docMk/>
          <pc:sldMk cId="1967158878" sldId="293"/>
        </pc:sldMkLst>
        <pc:spChg chg="mod">
          <ac:chgData name="Thomas Fougeras" userId="758116bc7a7bb72c" providerId="LiveId" clId="{BD13B70B-8A4E-4E48-8E3A-25D077C43C6A}" dt="2025-03-16T17:36:35.023" v="2874"/>
          <ac:spMkLst>
            <pc:docMk/>
            <pc:sldMk cId="1967158878" sldId="293"/>
            <ac:spMk id="2" creationId="{779338A4-87BA-89D5-13BE-7EB961A33906}"/>
          </ac:spMkLst>
        </pc:spChg>
        <pc:spChg chg="mod">
          <ac:chgData name="Thomas Fougeras" userId="758116bc7a7bb72c" providerId="LiveId" clId="{BD13B70B-8A4E-4E48-8E3A-25D077C43C6A}" dt="2025-03-22T19:08:54.504" v="5224" actId="207"/>
          <ac:spMkLst>
            <pc:docMk/>
            <pc:sldMk cId="1967158878" sldId="293"/>
            <ac:spMk id="3" creationId="{EB2EA8CD-3144-3E9B-6855-C37FA0AE3A9F}"/>
          </ac:spMkLst>
        </pc:spChg>
        <pc:spChg chg="add mod">
          <ac:chgData name="Thomas Fougeras" userId="758116bc7a7bb72c" providerId="LiveId" clId="{BD13B70B-8A4E-4E48-8E3A-25D077C43C6A}" dt="2025-03-24T15:43:23.589" v="6949"/>
          <ac:spMkLst>
            <pc:docMk/>
            <pc:sldMk cId="1967158878" sldId="293"/>
            <ac:spMk id="4" creationId="{B1C8CDB5-C481-0A52-0C54-1D792C6ECAF5}"/>
          </ac:spMkLst>
        </pc:spChg>
        <pc:spChg chg="add mod">
          <ac:chgData name="Thomas Fougeras" userId="758116bc7a7bb72c" providerId="LiveId" clId="{BD13B70B-8A4E-4E48-8E3A-25D077C43C6A}" dt="2025-03-31T09:39:26.968" v="7077"/>
          <ac:spMkLst>
            <pc:docMk/>
            <pc:sldMk cId="1967158878" sldId="293"/>
            <ac:spMk id="6" creationId="{D3EF7926-0068-246B-380B-4C4DA162A633}"/>
          </ac:spMkLst>
        </pc:spChg>
        <pc:picChg chg="add mod">
          <ac:chgData name="Thomas Fougeras" userId="758116bc7a7bb72c" providerId="LiveId" clId="{BD13B70B-8A4E-4E48-8E3A-25D077C43C6A}" dt="2025-03-31T09:39:26.968" v="7077"/>
          <ac:picMkLst>
            <pc:docMk/>
            <pc:sldMk cId="1967158878" sldId="293"/>
            <ac:picMk id="5" creationId="{C286ECE9-90C1-E255-508F-44FB863DB20A}"/>
          </ac:picMkLst>
        </pc:picChg>
        <pc:picChg chg="add mod">
          <ac:chgData name="Thomas Fougeras" userId="758116bc7a7bb72c" providerId="LiveId" clId="{BD13B70B-8A4E-4E48-8E3A-25D077C43C6A}" dt="2025-03-18T19:51:40.948" v="4183" actId="1076"/>
          <ac:picMkLst>
            <pc:docMk/>
            <pc:sldMk cId="1967158878" sldId="293"/>
            <ac:picMk id="9" creationId="{98A507B0-19E6-2DCD-890E-AEFF9EDEADC3}"/>
          </ac:picMkLst>
        </pc:picChg>
      </pc:sldChg>
      <pc:sldChg chg="addSp delSp modSp add del mod">
        <pc:chgData name="Thomas Fougeras" userId="758116bc7a7bb72c" providerId="LiveId" clId="{BD13B70B-8A4E-4E48-8E3A-25D077C43C6A}" dt="2025-03-16T17:30:31.616" v="2825" actId="2696"/>
        <pc:sldMkLst>
          <pc:docMk/>
          <pc:sldMk cId="2239735785" sldId="294"/>
        </pc:sldMkLst>
      </pc:sldChg>
      <pc:sldChg chg="addSp delSp modSp add mod ord modNotesTx">
        <pc:chgData name="Thomas Fougeras" userId="758116bc7a7bb72c" providerId="LiveId" clId="{BD13B70B-8A4E-4E48-8E3A-25D077C43C6A}" dt="2025-03-31T09:39:47.928" v="7086"/>
        <pc:sldMkLst>
          <pc:docMk/>
          <pc:sldMk cId="4159565340" sldId="294"/>
        </pc:sldMkLst>
        <pc:spChg chg="mod">
          <ac:chgData name="Thomas Fougeras" userId="758116bc7a7bb72c" providerId="LiveId" clId="{BD13B70B-8A4E-4E48-8E3A-25D077C43C6A}" dt="2025-03-16T18:46:16.898" v="3176" actId="27636"/>
          <ac:spMkLst>
            <pc:docMk/>
            <pc:sldMk cId="4159565340" sldId="294"/>
            <ac:spMk id="2" creationId="{C38BBDDC-3108-8158-0AC0-39BB2EC2B126}"/>
          </ac:spMkLst>
        </pc:spChg>
        <pc:spChg chg="add mod">
          <ac:chgData name="Thomas Fougeras" userId="758116bc7a7bb72c" providerId="LiveId" clId="{BD13B70B-8A4E-4E48-8E3A-25D077C43C6A}" dt="2025-03-22T19:23:03.130" v="5292" actId="20577"/>
          <ac:spMkLst>
            <pc:docMk/>
            <pc:sldMk cId="4159565340" sldId="294"/>
            <ac:spMk id="3" creationId="{BE9677A6-9D3E-8CBE-6FF1-06547D61FFCF}"/>
          </ac:spMkLst>
        </pc:spChg>
        <pc:spChg chg="add mod">
          <ac:chgData name="Thomas Fougeras" userId="758116bc7a7bb72c" providerId="LiveId" clId="{BD13B70B-8A4E-4E48-8E3A-25D077C43C6A}" dt="2025-03-24T15:43:23.605" v="6984"/>
          <ac:spMkLst>
            <pc:docMk/>
            <pc:sldMk cId="4159565340" sldId="294"/>
            <ac:spMk id="4" creationId="{D0CD42AF-984E-FB78-0D6C-339A7B2EB8CD}"/>
          </ac:spMkLst>
        </pc:spChg>
        <pc:spChg chg="add mod">
          <ac:chgData name="Thomas Fougeras" userId="758116bc7a7bb72c" providerId="LiveId" clId="{BD13B70B-8A4E-4E48-8E3A-25D077C43C6A}" dt="2025-03-31T09:39:47.928" v="7086"/>
          <ac:spMkLst>
            <pc:docMk/>
            <pc:sldMk cId="4159565340" sldId="294"/>
            <ac:spMk id="6" creationId="{E484DC5B-25F9-70BC-B981-4CF2B0583D8A}"/>
          </ac:spMkLst>
        </pc:spChg>
        <pc:picChg chg="add mod">
          <ac:chgData name="Thomas Fougeras" userId="758116bc7a7bb72c" providerId="LiveId" clId="{BD13B70B-8A4E-4E48-8E3A-25D077C43C6A}" dt="2025-03-31T09:39:47.928" v="7086"/>
          <ac:picMkLst>
            <pc:docMk/>
            <pc:sldMk cId="4159565340" sldId="294"/>
            <ac:picMk id="5" creationId="{D6B62807-6403-688A-E711-B6743387526A}"/>
          </ac:picMkLst>
        </pc:picChg>
        <pc:picChg chg="add mod">
          <ac:chgData name="Thomas Fougeras" userId="758116bc7a7bb72c" providerId="LiveId" clId="{BD13B70B-8A4E-4E48-8E3A-25D077C43C6A}" dt="2025-03-16T19:00:42.679" v="3250" actId="14100"/>
          <ac:picMkLst>
            <pc:docMk/>
            <pc:sldMk cId="4159565340" sldId="294"/>
            <ac:picMk id="1026" creationId="{F3D1B5C7-A7FD-C592-353E-01F5ABDCA2D2}"/>
          </ac:picMkLst>
        </pc:picChg>
      </pc:sldChg>
      <pc:sldChg chg="addSp delSp modSp add mod modNotesTx">
        <pc:chgData name="Thomas Fougeras" userId="758116bc7a7bb72c" providerId="LiveId" clId="{BD13B70B-8A4E-4E48-8E3A-25D077C43C6A}" dt="2025-03-31T09:39:43.938" v="7085"/>
        <pc:sldMkLst>
          <pc:docMk/>
          <pc:sldMk cId="1389558420" sldId="295"/>
        </pc:sldMkLst>
        <pc:spChg chg="mod">
          <ac:chgData name="Thomas Fougeras" userId="758116bc7a7bb72c" providerId="LiveId" clId="{BD13B70B-8A4E-4E48-8E3A-25D077C43C6A}" dt="2025-03-16T18:37:17.932" v="3112" actId="20577"/>
          <ac:spMkLst>
            <pc:docMk/>
            <pc:sldMk cId="1389558420" sldId="295"/>
            <ac:spMk id="2" creationId="{0145F5BA-CF3E-595D-02D4-9D121C60BF88}"/>
          </ac:spMkLst>
        </pc:spChg>
        <pc:spChg chg="add mod">
          <ac:chgData name="Thomas Fougeras" userId="758116bc7a7bb72c" providerId="LiveId" clId="{BD13B70B-8A4E-4E48-8E3A-25D077C43C6A}" dt="2025-03-24T15:43:23.589" v="6979"/>
          <ac:spMkLst>
            <pc:docMk/>
            <pc:sldMk cId="1389558420" sldId="295"/>
            <ac:spMk id="3" creationId="{A6E1F2D6-4F47-3BD6-A33C-32B5FA71C371}"/>
          </ac:spMkLst>
        </pc:spChg>
        <pc:spChg chg="add mod">
          <ac:chgData name="Thomas Fougeras" userId="758116bc7a7bb72c" providerId="LiveId" clId="{BD13B70B-8A4E-4E48-8E3A-25D077C43C6A}" dt="2025-03-22T19:22:55.647" v="5290" actId="20577"/>
          <ac:spMkLst>
            <pc:docMk/>
            <pc:sldMk cId="1389558420" sldId="295"/>
            <ac:spMk id="4" creationId="{F139E793-3E4B-FF5C-2F9B-5C092A0FEF4A}"/>
          </ac:spMkLst>
        </pc:spChg>
        <pc:spChg chg="add mod">
          <ac:chgData name="Thomas Fougeras" userId="758116bc7a7bb72c" providerId="LiveId" clId="{BD13B70B-8A4E-4E48-8E3A-25D077C43C6A}" dt="2025-03-31T09:39:43.938" v="7085"/>
          <ac:spMkLst>
            <pc:docMk/>
            <pc:sldMk cId="1389558420" sldId="295"/>
            <ac:spMk id="7" creationId="{C11CDC1E-619A-6A5A-50D8-625BF199362D}"/>
          </ac:spMkLst>
        </pc:spChg>
        <pc:picChg chg="add mod">
          <ac:chgData name="Thomas Fougeras" userId="758116bc7a7bb72c" providerId="LiveId" clId="{BD13B70B-8A4E-4E48-8E3A-25D077C43C6A}" dt="2025-03-16T18:37:55.323" v="3119" actId="14100"/>
          <ac:picMkLst>
            <pc:docMk/>
            <pc:sldMk cId="1389558420" sldId="295"/>
            <ac:picMk id="5" creationId="{E87394EB-31BE-7267-F3FD-E2FD28E610AD}"/>
          </ac:picMkLst>
        </pc:picChg>
        <pc:picChg chg="add mod">
          <ac:chgData name="Thomas Fougeras" userId="758116bc7a7bb72c" providerId="LiveId" clId="{BD13B70B-8A4E-4E48-8E3A-25D077C43C6A}" dt="2025-03-31T09:39:43.938" v="7085"/>
          <ac:picMkLst>
            <pc:docMk/>
            <pc:sldMk cId="1389558420" sldId="295"/>
            <ac:picMk id="6" creationId="{530CA166-47B8-C897-9678-266CCEB730AC}"/>
          </ac:picMkLst>
        </pc:picChg>
      </pc:sldChg>
      <pc:sldChg chg="addSp delSp modSp add mod modNotesTx">
        <pc:chgData name="Thomas Fougeras" userId="758116bc7a7bb72c" providerId="LiveId" clId="{BD13B70B-8A4E-4E48-8E3A-25D077C43C6A}" dt="2025-03-31T09:39:50.207" v="7087"/>
        <pc:sldMkLst>
          <pc:docMk/>
          <pc:sldMk cId="47380526" sldId="296"/>
        </pc:sldMkLst>
        <pc:spChg chg="mod">
          <ac:chgData name="Thomas Fougeras" userId="758116bc7a7bb72c" providerId="LiveId" clId="{BD13B70B-8A4E-4E48-8E3A-25D077C43C6A}" dt="2025-03-16T18:47:33.417" v="3178" actId="27636"/>
          <ac:spMkLst>
            <pc:docMk/>
            <pc:sldMk cId="47380526" sldId="296"/>
            <ac:spMk id="2" creationId="{E7A1CF13-AE28-BDC1-3901-AD476984E686}"/>
          </ac:spMkLst>
        </pc:spChg>
        <pc:spChg chg="add mod">
          <ac:chgData name="Thomas Fougeras" userId="758116bc7a7bb72c" providerId="LiveId" clId="{BD13B70B-8A4E-4E48-8E3A-25D077C43C6A}" dt="2025-03-24T15:43:23.605" v="6989"/>
          <ac:spMkLst>
            <pc:docMk/>
            <pc:sldMk cId="47380526" sldId="296"/>
            <ac:spMk id="3" creationId="{8D813A3B-3895-1982-B8F2-8629975502E7}"/>
          </ac:spMkLst>
        </pc:spChg>
        <pc:spChg chg="add mod">
          <ac:chgData name="Thomas Fougeras" userId="758116bc7a7bb72c" providerId="LiveId" clId="{BD13B70B-8A4E-4E48-8E3A-25D077C43C6A}" dt="2025-03-22T19:25:31.425" v="5320" actId="1076"/>
          <ac:spMkLst>
            <pc:docMk/>
            <pc:sldMk cId="47380526" sldId="296"/>
            <ac:spMk id="4" creationId="{DAF96E1E-D325-2C88-D336-A4C85FC96867}"/>
          </ac:spMkLst>
        </pc:spChg>
        <pc:spChg chg="add mod">
          <ac:chgData name="Thomas Fougeras" userId="758116bc7a7bb72c" providerId="LiveId" clId="{BD13B70B-8A4E-4E48-8E3A-25D077C43C6A}" dt="2025-03-31T09:39:50.207" v="7087"/>
          <ac:spMkLst>
            <pc:docMk/>
            <pc:sldMk cId="47380526" sldId="296"/>
            <ac:spMk id="7" creationId="{C92158C8-95A1-4E50-A447-5683DCAA07F0}"/>
          </ac:spMkLst>
        </pc:spChg>
        <pc:picChg chg="add mod">
          <ac:chgData name="Thomas Fougeras" userId="758116bc7a7bb72c" providerId="LiveId" clId="{BD13B70B-8A4E-4E48-8E3A-25D077C43C6A}" dt="2025-03-16T19:00:53.067" v="3251" actId="14100"/>
          <ac:picMkLst>
            <pc:docMk/>
            <pc:sldMk cId="47380526" sldId="296"/>
            <ac:picMk id="5" creationId="{6EBAB3C4-B685-5513-C6C7-BF636480E3C8}"/>
          </ac:picMkLst>
        </pc:picChg>
        <pc:picChg chg="add mod">
          <ac:chgData name="Thomas Fougeras" userId="758116bc7a7bb72c" providerId="LiveId" clId="{BD13B70B-8A4E-4E48-8E3A-25D077C43C6A}" dt="2025-03-31T09:39:50.207" v="7087"/>
          <ac:picMkLst>
            <pc:docMk/>
            <pc:sldMk cId="47380526" sldId="296"/>
            <ac:picMk id="6" creationId="{FA39D646-F9D6-73F7-7B4B-9794A63F85A2}"/>
          </ac:picMkLst>
        </pc:picChg>
      </pc:sldChg>
      <pc:sldChg chg="addSp delSp modSp add mod">
        <pc:chgData name="Thomas Fougeras" userId="758116bc7a7bb72c" providerId="LiveId" clId="{BD13B70B-8A4E-4E48-8E3A-25D077C43C6A}" dt="2025-03-31T09:39:52.462" v="7088"/>
        <pc:sldMkLst>
          <pc:docMk/>
          <pc:sldMk cId="2851725649" sldId="297"/>
        </pc:sldMkLst>
        <pc:spChg chg="mod">
          <ac:chgData name="Thomas Fougeras" userId="758116bc7a7bb72c" providerId="LiveId" clId="{BD13B70B-8A4E-4E48-8E3A-25D077C43C6A}" dt="2025-03-16T19:00:04.302" v="3246" actId="27636"/>
          <ac:spMkLst>
            <pc:docMk/>
            <pc:sldMk cId="2851725649" sldId="297"/>
            <ac:spMk id="2" creationId="{435A4EFE-1DBE-B3AA-D152-9609F009535D}"/>
          </ac:spMkLst>
        </pc:spChg>
        <pc:spChg chg="add mod">
          <ac:chgData name="Thomas Fougeras" userId="758116bc7a7bb72c" providerId="LiveId" clId="{BD13B70B-8A4E-4E48-8E3A-25D077C43C6A}" dt="2025-03-22T19:23:44.914" v="5305" actId="20577"/>
          <ac:spMkLst>
            <pc:docMk/>
            <pc:sldMk cId="2851725649" sldId="297"/>
            <ac:spMk id="3" creationId="{919BF02D-5B92-B4A2-9BD3-B0102FD7B4C0}"/>
          </ac:spMkLst>
        </pc:spChg>
        <pc:spChg chg="add mod">
          <ac:chgData name="Thomas Fougeras" userId="758116bc7a7bb72c" providerId="LiveId" clId="{BD13B70B-8A4E-4E48-8E3A-25D077C43C6A}" dt="2025-03-24T15:43:23.605" v="6994"/>
          <ac:spMkLst>
            <pc:docMk/>
            <pc:sldMk cId="2851725649" sldId="297"/>
            <ac:spMk id="4" creationId="{A59CB7E0-9E94-8A75-C74A-815FC52C6CA7}"/>
          </ac:spMkLst>
        </pc:spChg>
        <pc:spChg chg="add mod">
          <ac:chgData name="Thomas Fougeras" userId="758116bc7a7bb72c" providerId="LiveId" clId="{BD13B70B-8A4E-4E48-8E3A-25D077C43C6A}" dt="2025-03-31T09:39:52.462" v="7088"/>
          <ac:spMkLst>
            <pc:docMk/>
            <pc:sldMk cId="2851725649" sldId="297"/>
            <ac:spMk id="6" creationId="{65E75786-47A4-5FE8-1DE1-B2930F753E7F}"/>
          </ac:spMkLst>
        </pc:spChg>
        <pc:picChg chg="add mod">
          <ac:chgData name="Thomas Fougeras" userId="758116bc7a7bb72c" providerId="LiveId" clId="{BD13B70B-8A4E-4E48-8E3A-25D077C43C6A}" dt="2025-03-31T09:39:52.462" v="7088"/>
          <ac:picMkLst>
            <pc:docMk/>
            <pc:sldMk cId="2851725649" sldId="297"/>
            <ac:picMk id="5" creationId="{C873A659-3A64-F4B8-E3BC-82E8026769C8}"/>
          </ac:picMkLst>
        </pc:picChg>
        <pc:picChg chg="add mod">
          <ac:chgData name="Thomas Fougeras" userId="758116bc7a7bb72c" providerId="LiveId" clId="{BD13B70B-8A4E-4E48-8E3A-25D077C43C6A}" dt="2025-03-16T19:12:44.046" v="3441" actId="1076"/>
          <ac:picMkLst>
            <pc:docMk/>
            <pc:sldMk cId="2851725649" sldId="297"/>
            <ac:picMk id="2050" creationId="{7C152CFB-FE30-88DF-D7C7-DF6031C47E30}"/>
          </ac:picMkLst>
        </pc:picChg>
      </pc:sldChg>
      <pc:sldChg chg="addSp delSp modSp add del mod modNotesTx">
        <pc:chgData name="Thomas Fougeras" userId="758116bc7a7bb72c" providerId="LiveId" clId="{BD13B70B-8A4E-4E48-8E3A-25D077C43C6A}" dt="2025-03-24T15:39:44.344" v="6891" actId="2696"/>
        <pc:sldMkLst>
          <pc:docMk/>
          <pc:sldMk cId="579874014" sldId="298"/>
        </pc:sldMkLst>
      </pc:sldChg>
      <pc:sldChg chg="modSp add del mod">
        <pc:chgData name="Thomas Fougeras" userId="758116bc7a7bb72c" providerId="LiveId" clId="{BD13B70B-8A4E-4E48-8E3A-25D077C43C6A}" dt="2025-03-16T18:51:28.498" v="3210" actId="2696"/>
        <pc:sldMkLst>
          <pc:docMk/>
          <pc:sldMk cId="1020773788" sldId="299"/>
        </pc:sldMkLst>
      </pc:sldChg>
      <pc:sldChg chg="addSp delSp modSp add mod">
        <pc:chgData name="Thomas Fougeras" userId="758116bc7a7bb72c" providerId="LiveId" clId="{BD13B70B-8A4E-4E48-8E3A-25D077C43C6A}" dt="2025-03-31T09:39:56.250" v="7089"/>
        <pc:sldMkLst>
          <pc:docMk/>
          <pc:sldMk cId="4097557865" sldId="300"/>
        </pc:sldMkLst>
        <pc:spChg chg="mod">
          <ac:chgData name="Thomas Fougeras" userId="758116bc7a7bb72c" providerId="LiveId" clId="{BD13B70B-8A4E-4E48-8E3A-25D077C43C6A}" dt="2025-03-16T18:51:34.565" v="3211"/>
          <ac:spMkLst>
            <pc:docMk/>
            <pc:sldMk cId="4097557865" sldId="300"/>
            <ac:spMk id="2" creationId="{AB745562-6A1E-1285-6243-D86BED7D8E4A}"/>
          </ac:spMkLst>
        </pc:spChg>
        <pc:spChg chg="add mod">
          <ac:chgData name="Thomas Fougeras" userId="758116bc7a7bb72c" providerId="LiveId" clId="{BD13B70B-8A4E-4E48-8E3A-25D077C43C6A}" dt="2025-03-24T15:43:23.605" v="6999"/>
          <ac:spMkLst>
            <pc:docMk/>
            <pc:sldMk cId="4097557865" sldId="300"/>
            <ac:spMk id="3" creationId="{5C485669-42A2-B022-D715-DB00C13ECA5A}"/>
          </ac:spMkLst>
        </pc:spChg>
        <pc:spChg chg="add mod">
          <ac:chgData name="Thomas Fougeras" userId="758116bc7a7bb72c" providerId="LiveId" clId="{BD13B70B-8A4E-4E48-8E3A-25D077C43C6A}" dt="2025-03-23T14:35:07.854" v="6712" actId="1076"/>
          <ac:spMkLst>
            <pc:docMk/>
            <pc:sldMk cId="4097557865" sldId="300"/>
            <ac:spMk id="4" creationId="{0EFFD1C8-0913-068C-5AF9-6EAB13084EF9}"/>
          </ac:spMkLst>
        </pc:spChg>
        <pc:spChg chg="add mod">
          <ac:chgData name="Thomas Fougeras" userId="758116bc7a7bb72c" providerId="LiveId" clId="{BD13B70B-8A4E-4E48-8E3A-25D077C43C6A}" dt="2025-03-31T09:39:56.250" v="7089"/>
          <ac:spMkLst>
            <pc:docMk/>
            <pc:sldMk cId="4097557865" sldId="300"/>
            <ac:spMk id="7" creationId="{DDA19BCE-9FB6-B796-489E-5DECF084B215}"/>
          </ac:spMkLst>
        </pc:spChg>
        <pc:picChg chg="add mod">
          <ac:chgData name="Thomas Fougeras" userId="758116bc7a7bb72c" providerId="LiveId" clId="{BD13B70B-8A4E-4E48-8E3A-25D077C43C6A}" dt="2025-03-16T19:13:58.041" v="3450" actId="1076"/>
          <ac:picMkLst>
            <pc:docMk/>
            <pc:sldMk cId="4097557865" sldId="300"/>
            <ac:picMk id="5" creationId="{DB92A32F-4919-79C2-C041-E3C39BD72F4B}"/>
          </ac:picMkLst>
        </pc:picChg>
        <pc:picChg chg="add mod">
          <ac:chgData name="Thomas Fougeras" userId="758116bc7a7bb72c" providerId="LiveId" clId="{BD13B70B-8A4E-4E48-8E3A-25D077C43C6A}" dt="2025-03-31T09:39:56.250" v="7089"/>
          <ac:picMkLst>
            <pc:docMk/>
            <pc:sldMk cId="4097557865" sldId="300"/>
            <ac:picMk id="6" creationId="{6DFA9F05-FBF0-012B-647B-5A7CDD4E4EF0}"/>
          </ac:picMkLst>
        </pc:picChg>
      </pc:sldChg>
      <pc:sldChg chg="addSp delSp modSp add mod modNotesTx">
        <pc:chgData name="Thomas Fougeras" userId="758116bc7a7bb72c" providerId="LiveId" clId="{BD13B70B-8A4E-4E48-8E3A-25D077C43C6A}" dt="2025-03-31T09:39:58.936" v="7090"/>
        <pc:sldMkLst>
          <pc:docMk/>
          <pc:sldMk cId="1097309178" sldId="301"/>
        </pc:sldMkLst>
        <pc:spChg chg="mod">
          <ac:chgData name="Thomas Fougeras" userId="758116bc7a7bb72c" providerId="LiveId" clId="{BD13B70B-8A4E-4E48-8E3A-25D077C43C6A}" dt="2025-03-16T19:19:47.051" v="3497"/>
          <ac:spMkLst>
            <pc:docMk/>
            <pc:sldMk cId="1097309178" sldId="301"/>
            <ac:spMk id="2" creationId="{F9CCFE68-0A0D-E0FE-00D7-8C6AA0102648}"/>
          </ac:spMkLst>
        </pc:spChg>
        <pc:spChg chg="add mod">
          <ac:chgData name="Thomas Fougeras" userId="758116bc7a7bb72c" providerId="LiveId" clId="{BD13B70B-8A4E-4E48-8E3A-25D077C43C6A}" dt="2025-03-24T15:43:23.605" v="7004"/>
          <ac:spMkLst>
            <pc:docMk/>
            <pc:sldMk cId="1097309178" sldId="301"/>
            <ac:spMk id="3" creationId="{9707171B-39F6-88C2-DFB7-4EE9E5B61DA7}"/>
          </ac:spMkLst>
        </pc:spChg>
        <pc:spChg chg="add mod">
          <ac:chgData name="Thomas Fougeras" userId="758116bc7a7bb72c" providerId="LiveId" clId="{BD13B70B-8A4E-4E48-8E3A-25D077C43C6A}" dt="2025-03-22T19:46:30.546" v="5712" actId="20577"/>
          <ac:spMkLst>
            <pc:docMk/>
            <pc:sldMk cId="1097309178" sldId="301"/>
            <ac:spMk id="4" creationId="{67538238-3D5D-0D57-15CA-3A4009C00A20}"/>
          </ac:spMkLst>
        </pc:spChg>
        <pc:spChg chg="add mod">
          <ac:chgData name="Thomas Fougeras" userId="758116bc7a7bb72c" providerId="LiveId" clId="{BD13B70B-8A4E-4E48-8E3A-25D077C43C6A}" dt="2025-03-31T09:39:58.936" v="7090"/>
          <ac:spMkLst>
            <pc:docMk/>
            <pc:sldMk cId="1097309178" sldId="301"/>
            <ac:spMk id="7" creationId="{10479534-D80C-A36D-44B6-BD73307E7C45}"/>
          </ac:spMkLst>
        </pc:spChg>
        <pc:picChg chg="add mod">
          <ac:chgData name="Thomas Fougeras" userId="758116bc7a7bb72c" providerId="LiveId" clId="{BD13B70B-8A4E-4E48-8E3A-25D077C43C6A}" dt="2025-03-16T19:19:36.641" v="3496"/>
          <ac:picMkLst>
            <pc:docMk/>
            <pc:sldMk cId="1097309178" sldId="301"/>
            <ac:picMk id="5" creationId="{177DC3B9-D3B5-6318-CDAD-7885FDA592B1}"/>
          </ac:picMkLst>
        </pc:picChg>
        <pc:picChg chg="add mod">
          <ac:chgData name="Thomas Fougeras" userId="758116bc7a7bb72c" providerId="LiveId" clId="{BD13B70B-8A4E-4E48-8E3A-25D077C43C6A}" dt="2025-03-31T09:39:58.936" v="7090"/>
          <ac:picMkLst>
            <pc:docMk/>
            <pc:sldMk cId="1097309178" sldId="301"/>
            <ac:picMk id="6" creationId="{9D9E4261-F04B-51D0-B74A-7B65E5E5BF58}"/>
          </ac:picMkLst>
        </pc:picChg>
      </pc:sldChg>
      <pc:sldChg chg="addSp delSp modSp add mod modNotesTx">
        <pc:chgData name="Thomas Fougeras" userId="758116bc7a7bb72c" providerId="LiveId" clId="{BD13B70B-8A4E-4E48-8E3A-25D077C43C6A}" dt="2025-03-31T09:40:01.182" v="7091"/>
        <pc:sldMkLst>
          <pc:docMk/>
          <pc:sldMk cId="3084731368" sldId="302"/>
        </pc:sldMkLst>
        <pc:spChg chg="mod">
          <ac:chgData name="Thomas Fougeras" userId="758116bc7a7bb72c" providerId="LiveId" clId="{BD13B70B-8A4E-4E48-8E3A-25D077C43C6A}" dt="2025-03-17T09:45:33.119" v="3780" actId="27636"/>
          <ac:spMkLst>
            <pc:docMk/>
            <pc:sldMk cId="3084731368" sldId="302"/>
            <ac:spMk id="2" creationId="{B4578D1A-BCB4-5A89-81B3-A525C3894B37}"/>
          </ac:spMkLst>
        </pc:spChg>
        <pc:spChg chg="add mod">
          <ac:chgData name="Thomas Fougeras" userId="758116bc7a7bb72c" providerId="LiveId" clId="{BD13B70B-8A4E-4E48-8E3A-25D077C43C6A}" dt="2025-03-22T19:24:17.827" v="5314" actId="20577"/>
          <ac:spMkLst>
            <pc:docMk/>
            <pc:sldMk cId="3084731368" sldId="302"/>
            <ac:spMk id="3" creationId="{0DDB2A8C-A4AB-68CA-89F1-92F020BBB8C1}"/>
          </ac:spMkLst>
        </pc:spChg>
        <pc:spChg chg="add mod">
          <ac:chgData name="Thomas Fougeras" userId="758116bc7a7bb72c" providerId="LiveId" clId="{BD13B70B-8A4E-4E48-8E3A-25D077C43C6A}" dt="2025-03-24T15:43:23.605" v="7009"/>
          <ac:spMkLst>
            <pc:docMk/>
            <pc:sldMk cId="3084731368" sldId="302"/>
            <ac:spMk id="4" creationId="{F4988308-DFDF-75DC-EAB2-223AC503754D}"/>
          </ac:spMkLst>
        </pc:spChg>
        <pc:spChg chg="add mod">
          <ac:chgData name="Thomas Fougeras" userId="758116bc7a7bb72c" providerId="LiveId" clId="{BD13B70B-8A4E-4E48-8E3A-25D077C43C6A}" dt="2025-03-31T09:40:01.182" v="7091"/>
          <ac:spMkLst>
            <pc:docMk/>
            <pc:sldMk cId="3084731368" sldId="302"/>
            <ac:spMk id="6" creationId="{828ADA5E-0933-2571-FE2B-5C951EAD613D}"/>
          </ac:spMkLst>
        </pc:spChg>
        <pc:picChg chg="add mod">
          <ac:chgData name="Thomas Fougeras" userId="758116bc7a7bb72c" providerId="LiveId" clId="{BD13B70B-8A4E-4E48-8E3A-25D077C43C6A}" dt="2025-03-31T09:40:01.182" v="7091"/>
          <ac:picMkLst>
            <pc:docMk/>
            <pc:sldMk cId="3084731368" sldId="302"/>
            <ac:picMk id="5" creationId="{52738782-E3D8-4FF7-4BF5-AA8FA127F00E}"/>
          </ac:picMkLst>
        </pc:picChg>
        <pc:picChg chg="add mod">
          <ac:chgData name="Thomas Fougeras" userId="758116bc7a7bb72c" providerId="LiveId" clId="{BD13B70B-8A4E-4E48-8E3A-25D077C43C6A}" dt="2025-03-16T19:21:29.541" v="3513" actId="14100"/>
          <ac:picMkLst>
            <pc:docMk/>
            <pc:sldMk cId="3084731368" sldId="302"/>
            <ac:picMk id="4098" creationId="{8FE494F6-7568-02A5-DA5F-81F1F4015CD3}"/>
          </ac:picMkLst>
        </pc:picChg>
      </pc:sldChg>
      <pc:sldChg chg="add del">
        <pc:chgData name="Thomas Fougeras" userId="758116bc7a7bb72c" providerId="LiveId" clId="{BD13B70B-8A4E-4E48-8E3A-25D077C43C6A}" dt="2025-03-16T19:13:19.700" v="3442" actId="2696"/>
        <pc:sldMkLst>
          <pc:docMk/>
          <pc:sldMk cId="4012749251" sldId="302"/>
        </pc:sldMkLst>
      </pc:sldChg>
      <pc:sldChg chg="addSp delSp modSp add mod modNotesTx">
        <pc:chgData name="Thomas Fougeras" userId="758116bc7a7bb72c" providerId="LiveId" clId="{BD13B70B-8A4E-4E48-8E3A-25D077C43C6A}" dt="2025-03-31T09:40:03.516" v="7092"/>
        <pc:sldMkLst>
          <pc:docMk/>
          <pc:sldMk cId="2074689719" sldId="303"/>
        </pc:sldMkLst>
        <pc:spChg chg="mod">
          <ac:chgData name="Thomas Fougeras" userId="758116bc7a7bb72c" providerId="LiveId" clId="{BD13B70B-8A4E-4E48-8E3A-25D077C43C6A}" dt="2025-03-17T09:45:58.155" v="3787" actId="20577"/>
          <ac:spMkLst>
            <pc:docMk/>
            <pc:sldMk cId="2074689719" sldId="303"/>
            <ac:spMk id="2" creationId="{AA281BAE-2420-AA8E-DAFD-4F186B6B99B7}"/>
          </ac:spMkLst>
        </pc:spChg>
        <pc:spChg chg="add mod">
          <ac:chgData name="Thomas Fougeras" userId="758116bc7a7bb72c" providerId="LiveId" clId="{BD13B70B-8A4E-4E48-8E3A-25D077C43C6A}" dt="2025-03-23T15:31:15.474" v="6889" actId="14100"/>
          <ac:spMkLst>
            <pc:docMk/>
            <pc:sldMk cId="2074689719" sldId="303"/>
            <ac:spMk id="3" creationId="{B58A0A9D-495B-7DBA-EB08-B8432802E7A7}"/>
          </ac:spMkLst>
        </pc:spChg>
        <pc:spChg chg="add mod">
          <ac:chgData name="Thomas Fougeras" userId="758116bc7a7bb72c" providerId="LiveId" clId="{BD13B70B-8A4E-4E48-8E3A-25D077C43C6A}" dt="2025-03-24T15:43:23.620" v="7014"/>
          <ac:spMkLst>
            <pc:docMk/>
            <pc:sldMk cId="2074689719" sldId="303"/>
            <ac:spMk id="4" creationId="{5B298861-823F-16F2-440C-5DD1933B8B2E}"/>
          </ac:spMkLst>
        </pc:spChg>
        <pc:spChg chg="add mod">
          <ac:chgData name="Thomas Fougeras" userId="758116bc7a7bb72c" providerId="LiveId" clId="{BD13B70B-8A4E-4E48-8E3A-25D077C43C6A}" dt="2025-03-31T09:40:03.516" v="7092"/>
          <ac:spMkLst>
            <pc:docMk/>
            <pc:sldMk cId="2074689719" sldId="303"/>
            <ac:spMk id="6" creationId="{EEFFE587-31C1-4F06-709A-AFCB48237F8A}"/>
          </ac:spMkLst>
        </pc:spChg>
        <pc:picChg chg="add mod">
          <ac:chgData name="Thomas Fougeras" userId="758116bc7a7bb72c" providerId="LiveId" clId="{BD13B70B-8A4E-4E48-8E3A-25D077C43C6A}" dt="2025-03-31T09:40:03.516" v="7092"/>
          <ac:picMkLst>
            <pc:docMk/>
            <pc:sldMk cId="2074689719" sldId="303"/>
            <ac:picMk id="5" creationId="{E6000A06-23D5-DE37-BEF3-D0E4CEBFDD8D}"/>
          </ac:picMkLst>
        </pc:picChg>
        <pc:picChg chg="add mod">
          <ac:chgData name="Thomas Fougeras" userId="758116bc7a7bb72c" providerId="LiveId" clId="{BD13B70B-8A4E-4E48-8E3A-25D077C43C6A}" dt="2025-03-16T19:25:41.743" v="3559" actId="1076"/>
          <ac:picMkLst>
            <pc:docMk/>
            <pc:sldMk cId="2074689719" sldId="303"/>
            <ac:picMk id="5122" creationId="{9C5E54B6-BA5A-A6CD-BA7F-D8345AC80FB5}"/>
          </ac:picMkLst>
        </pc:picChg>
      </pc:sldChg>
      <pc:sldChg chg="addSp delSp modSp add mod ord modNotesTx">
        <pc:chgData name="Thomas Fougeras" userId="758116bc7a7bb72c" providerId="LiveId" clId="{BD13B70B-8A4E-4E48-8E3A-25D077C43C6A}" dt="2025-03-31T09:40:10.004" v="7094"/>
        <pc:sldMkLst>
          <pc:docMk/>
          <pc:sldMk cId="3978101720" sldId="304"/>
        </pc:sldMkLst>
        <pc:spChg chg="mod">
          <ac:chgData name="Thomas Fougeras" userId="758116bc7a7bb72c" providerId="LiveId" clId="{BD13B70B-8A4E-4E48-8E3A-25D077C43C6A}" dt="2025-03-16T19:17:49.313" v="3475"/>
          <ac:spMkLst>
            <pc:docMk/>
            <pc:sldMk cId="3978101720" sldId="304"/>
            <ac:spMk id="2" creationId="{222418E9-0A83-3F5C-1300-A7FBA076EF07}"/>
          </ac:spMkLst>
        </pc:spChg>
        <pc:spChg chg="add mod">
          <ac:chgData name="Thomas Fougeras" userId="758116bc7a7bb72c" providerId="LiveId" clId="{BD13B70B-8A4E-4E48-8E3A-25D077C43C6A}" dt="2025-03-24T15:43:23.626" v="7029"/>
          <ac:spMkLst>
            <pc:docMk/>
            <pc:sldMk cId="3978101720" sldId="304"/>
            <ac:spMk id="3" creationId="{16560DE7-6726-A082-1408-E0597487CB38}"/>
          </ac:spMkLst>
        </pc:spChg>
        <pc:spChg chg="add mod">
          <ac:chgData name="Thomas Fougeras" userId="758116bc7a7bb72c" providerId="LiveId" clId="{BD13B70B-8A4E-4E48-8E3A-25D077C43C6A}" dt="2025-03-22T19:14:20.441" v="5234" actId="207"/>
          <ac:spMkLst>
            <pc:docMk/>
            <pc:sldMk cId="3978101720" sldId="304"/>
            <ac:spMk id="4" creationId="{A88CF427-D62A-531E-9B9C-EDA62553C444}"/>
          </ac:spMkLst>
        </pc:spChg>
        <pc:spChg chg="add mod">
          <ac:chgData name="Thomas Fougeras" userId="758116bc7a7bb72c" providerId="LiveId" clId="{BD13B70B-8A4E-4E48-8E3A-25D077C43C6A}" dt="2025-03-31T09:40:10.004" v="7094"/>
          <ac:spMkLst>
            <pc:docMk/>
            <pc:sldMk cId="3978101720" sldId="304"/>
            <ac:spMk id="6" creationId="{D7812EE1-A009-5D57-5976-4B7288779F8C}"/>
          </ac:spMkLst>
        </pc:spChg>
        <pc:picChg chg="add mod">
          <ac:chgData name="Thomas Fougeras" userId="758116bc7a7bb72c" providerId="LiveId" clId="{BD13B70B-8A4E-4E48-8E3A-25D077C43C6A}" dt="2025-03-31T09:40:10.004" v="7094"/>
          <ac:picMkLst>
            <pc:docMk/>
            <pc:sldMk cId="3978101720" sldId="304"/>
            <ac:picMk id="5" creationId="{1B9BC55A-80F5-3C06-12EE-C5F7F71FFD7B}"/>
          </ac:picMkLst>
        </pc:picChg>
        <pc:picChg chg="add mod">
          <ac:chgData name="Thomas Fougeras" userId="758116bc7a7bb72c" providerId="LiveId" clId="{BD13B70B-8A4E-4E48-8E3A-25D077C43C6A}" dt="2025-03-18T19:55:03.952" v="4323" actId="14100"/>
          <ac:picMkLst>
            <pc:docMk/>
            <pc:sldMk cId="3978101720" sldId="304"/>
            <ac:picMk id="7" creationId="{FCFEE79D-D37C-C4B0-7191-B59E71660E7C}"/>
          </ac:picMkLst>
        </pc:picChg>
      </pc:sldChg>
      <pc:sldChg chg="addSp delSp modSp add mod">
        <pc:chgData name="Thomas Fougeras" userId="758116bc7a7bb72c" providerId="LiveId" clId="{BD13B70B-8A4E-4E48-8E3A-25D077C43C6A}" dt="2025-03-31T09:40:11.834" v="7095"/>
        <pc:sldMkLst>
          <pc:docMk/>
          <pc:sldMk cId="805881958" sldId="305"/>
        </pc:sldMkLst>
        <pc:spChg chg="mod">
          <ac:chgData name="Thomas Fougeras" userId="758116bc7a7bb72c" providerId="LiveId" clId="{BD13B70B-8A4E-4E48-8E3A-25D077C43C6A}" dt="2025-03-16T19:16:09.449" v="3458"/>
          <ac:spMkLst>
            <pc:docMk/>
            <pc:sldMk cId="805881958" sldId="305"/>
            <ac:spMk id="2" creationId="{437D018C-BADC-4B9C-574B-C0821642B0D7}"/>
          </ac:spMkLst>
        </pc:spChg>
        <pc:spChg chg="mod">
          <ac:chgData name="Thomas Fougeras" userId="758116bc7a7bb72c" providerId="LiveId" clId="{BD13B70B-8A4E-4E48-8E3A-25D077C43C6A}" dt="2025-03-22T19:14:15.928" v="5233" actId="207"/>
          <ac:spMkLst>
            <pc:docMk/>
            <pc:sldMk cId="805881958" sldId="305"/>
            <ac:spMk id="3" creationId="{578E15F2-21AD-E8C8-634F-0F719DFDC323}"/>
          </ac:spMkLst>
        </pc:spChg>
        <pc:spChg chg="add mod">
          <ac:chgData name="Thomas Fougeras" userId="758116bc7a7bb72c" providerId="LiveId" clId="{BD13B70B-8A4E-4E48-8E3A-25D077C43C6A}" dt="2025-03-24T15:43:23.628" v="7034"/>
          <ac:spMkLst>
            <pc:docMk/>
            <pc:sldMk cId="805881958" sldId="305"/>
            <ac:spMk id="4" creationId="{C91BBBBF-B2E3-A917-2475-6CD44E06FB76}"/>
          </ac:spMkLst>
        </pc:spChg>
        <pc:spChg chg="add mod">
          <ac:chgData name="Thomas Fougeras" userId="758116bc7a7bb72c" providerId="LiveId" clId="{BD13B70B-8A4E-4E48-8E3A-25D077C43C6A}" dt="2025-03-31T09:40:11.834" v="7095"/>
          <ac:spMkLst>
            <pc:docMk/>
            <pc:sldMk cId="805881958" sldId="305"/>
            <ac:spMk id="7" creationId="{E526BBB7-D756-ADA5-CAF8-B54B788F5522}"/>
          </ac:spMkLst>
        </pc:spChg>
        <pc:picChg chg="add mod">
          <ac:chgData name="Thomas Fougeras" userId="758116bc7a7bb72c" providerId="LiveId" clId="{BD13B70B-8A4E-4E48-8E3A-25D077C43C6A}" dt="2025-03-31T09:40:11.834" v="7095"/>
          <ac:picMkLst>
            <pc:docMk/>
            <pc:sldMk cId="805881958" sldId="305"/>
            <ac:picMk id="5" creationId="{104D1279-4037-CA56-E706-07FCB8085678}"/>
          </ac:picMkLst>
        </pc:picChg>
      </pc:sldChg>
      <pc:sldChg chg="delSp modSp add del mod">
        <pc:chgData name="Thomas Fougeras" userId="758116bc7a7bb72c" providerId="LiveId" clId="{BD13B70B-8A4E-4E48-8E3A-25D077C43C6A}" dt="2025-03-22T20:32:02.235" v="6310" actId="2696"/>
        <pc:sldMkLst>
          <pc:docMk/>
          <pc:sldMk cId="2639480039" sldId="306"/>
        </pc:sldMkLst>
      </pc:sldChg>
      <pc:sldChg chg="new del">
        <pc:chgData name="Thomas Fougeras" userId="758116bc7a7bb72c" providerId="LiveId" clId="{BD13B70B-8A4E-4E48-8E3A-25D077C43C6A}" dt="2025-03-22T19:32:19.361" v="5396" actId="47"/>
        <pc:sldMkLst>
          <pc:docMk/>
          <pc:sldMk cId="481995421" sldId="307"/>
        </pc:sldMkLst>
      </pc:sldChg>
      <pc:sldChg chg="addSp delSp modSp add mod modNotesTx">
        <pc:chgData name="Thomas Fougeras" userId="758116bc7a7bb72c" providerId="LiveId" clId="{BD13B70B-8A4E-4E48-8E3A-25D077C43C6A}" dt="2025-03-24T15:43:23.624" v="7024"/>
        <pc:sldMkLst>
          <pc:docMk/>
          <pc:sldMk cId="3149627218" sldId="307"/>
        </pc:sldMkLst>
        <pc:spChg chg="add mod">
          <ac:chgData name="Thomas Fougeras" userId="758116bc7a7bb72c" providerId="LiveId" clId="{BD13B70B-8A4E-4E48-8E3A-25D077C43C6A}" dt="2025-03-24T15:43:23.624" v="7024"/>
          <ac:spMkLst>
            <pc:docMk/>
            <pc:sldMk cId="3149627218" sldId="307"/>
            <ac:spMk id="2" creationId="{3B273EB3-C8B3-9858-5AE8-34F6750DE9B4}"/>
          </ac:spMkLst>
        </pc:spChg>
        <pc:graphicFrameChg chg="add mod modGraphic">
          <ac:chgData name="Thomas Fougeras" userId="758116bc7a7bb72c" providerId="LiveId" clId="{BD13B70B-8A4E-4E48-8E3A-25D077C43C6A}" dt="2025-03-24T15:41:41.281" v="6894" actId="1076"/>
          <ac:graphicFrameMkLst>
            <pc:docMk/>
            <pc:sldMk cId="3149627218" sldId="307"/>
            <ac:graphicFrameMk id="5" creationId="{753BAD8E-44C8-03C7-9799-69C4D96E85A4}"/>
          </ac:graphicFrameMkLst>
        </pc:graphicFrameChg>
      </pc:sldChg>
      <pc:sldChg chg="modSp add del mod">
        <pc:chgData name="Thomas Fougeras" userId="758116bc7a7bb72c" providerId="LiveId" clId="{BD13B70B-8A4E-4E48-8E3A-25D077C43C6A}" dt="2025-03-22T20:25:02.003" v="6251" actId="2696"/>
        <pc:sldMkLst>
          <pc:docMk/>
          <pc:sldMk cId="1706343039" sldId="308"/>
        </pc:sldMkLst>
      </pc:sldChg>
      <pc:sldChg chg="new del">
        <pc:chgData name="Thomas Fougeras" userId="758116bc7a7bb72c" providerId="LiveId" clId="{BD13B70B-8A4E-4E48-8E3A-25D077C43C6A}" dt="2025-03-22T19:32:20.756" v="5397" actId="47"/>
        <pc:sldMkLst>
          <pc:docMk/>
          <pc:sldMk cId="3061266753" sldId="308"/>
        </pc:sldMkLst>
      </pc:sldChg>
      <pc:sldChg chg="new del">
        <pc:chgData name="Thomas Fougeras" userId="758116bc7a7bb72c" providerId="LiveId" clId="{BD13B70B-8A4E-4E48-8E3A-25D077C43C6A}" dt="2025-03-22T19:32:22.087" v="5398" actId="47"/>
        <pc:sldMkLst>
          <pc:docMk/>
          <pc:sldMk cId="156404862" sldId="309"/>
        </pc:sldMkLst>
      </pc:sldChg>
      <pc:sldChg chg="new del">
        <pc:chgData name="Thomas Fougeras" userId="758116bc7a7bb72c" providerId="LiveId" clId="{BD13B70B-8A4E-4E48-8E3A-25D077C43C6A}" dt="2025-03-22T19:32:22.898" v="5399" actId="47"/>
        <pc:sldMkLst>
          <pc:docMk/>
          <pc:sldMk cId="2835070875" sldId="310"/>
        </pc:sldMkLst>
      </pc:sldChg>
      <pc:sldChg chg="new del">
        <pc:chgData name="Thomas Fougeras" userId="758116bc7a7bb72c" providerId="LiveId" clId="{BD13B70B-8A4E-4E48-8E3A-25D077C43C6A}" dt="2025-03-22T19:32:24.149" v="5400" actId="47"/>
        <pc:sldMkLst>
          <pc:docMk/>
          <pc:sldMk cId="1892219761" sldId="311"/>
        </pc:sldMkLst>
      </pc:sldChg>
      <pc:sldChg chg="new del">
        <pc:chgData name="Thomas Fougeras" userId="758116bc7a7bb72c" providerId="LiveId" clId="{BD13B70B-8A4E-4E48-8E3A-25D077C43C6A}" dt="2025-03-22T19:32:25.663" v="5401" actId="47"/>
        <pc:sldMkLst>
          <pc:docMk/>
          <pc:sldMk cId="542832359" sldId="312"/>
        </pc:sldMkLst>
      </pc:sldChg>
      <pc:sldChg chg="new del">
        <pc:chgData name="Thomas Fougeras" userId="758116bc7a7bb72c" providerId="LiveId" clId="{BD13B70B-8A4E-4E48-8E3A-25D077C43C6A}" dt="2025-03-22T19:32:26.804" v="5402" actId="47"/>
        <pc:sldMkLst>
          <pc:docMk/>
          <pc:sldMk cId="3448778091" sldId="313"/>
        </pc:sldMkLst>
      </pc:sldChg>
      <pc:sldChg chg="new del">
        <pc:chgData name="Thomas Fougeras" userId="758116bc7a7bb72c" providerId="LiveId" clId="{BD13B70B-8A4E-4E48-8E3A-25D077C43C6A}" dt="2025-03-22T19:32:27.936" v="5403" actId="47"/>
        <pc:sldMkLst>
          <pc:docMk/>
          <pc:sldMk cId="2565510738" sldId="314"/>
        </pc:sldMkLst>
      </pc:sldChg>
      <pc:sldChg chg="new del">
        <pc:chgData name="Thomas Fougeras" userId="758116bc7a7bb72c" providerId="LiveId" clId="{BD13B70B-8A4E-4E48-8E3A-25D077C43C6A}" dt="2025-03-22T19:32:29.062" v="5404" actId="47"/>
        <pc:sldMkLst>
          <pc:docMk/>
          <pc:sldMk cId="2517495611" sldId="315"/>
        </pc:sldMkLst>
      </pc:sldChg>
      <pc:sldChg chg="new del">
        <pc:chgData name="Thomas Fougeras" userId="758116bc7a7bb72c" providerId="LiveId" clId="{BD13B70B-8A4E-4E48-8E3A-25D077C43C6A}" dt="2025-03-22T19:32:30.110" v="5405" actId="47"/>
        <pc:sldMkLst>
          <pc:docMk/>
          <pc:sldMk cId="2908621376" sldId="316"/>
        </pc:sldMkLst>
      </pc:sldChg>
      <pc:sldChg chg="new del">
        <pc:chgData name="Thomas Fougeras" userId="758116bc7a7bb72c" providerId="LiveId" clId="{BD13B70B-8A4E-4E48-8E3A-25D077C43C6A}" dt="2025-03-22T19:32:31.026" v="5406" actId="47"/>
        <pc:sldMkLst>
          <pc:docMk/>
          <pc:sldMk cId="1281460456" sldId="317"/>
        </pc:sldMkLst>
      </pc:sldChg>
      <pc:sldChg chg="new del">
        <pc:chgData name="Thomas Fougeras" userId="758116bc7a7bb72c" providerId="LiveId" clId="{BD13B70B-8A4E-4E48-8E3A-25D077C43C6A}" dt="2025-03-22T19:32:38.333" v="5407" actId="47"/>
        <pc:sldMkLst>
          <pc:docMk/>
          <pc:sldMk cId="346602469" sldId="318"/>
        </pc:sldMkLst>
      </pc:sldChg>
      <pc:sldChg chg="new del">
        <pc:chgData name="Thomas Fougeras" userId="758116bc7a7bb72c" providerId="LiveId" clId="{BD13B70B-8A4E-4E48-8E3A-25D077C43C6A}" dt="2025-03-22T19:32:38.333" v="5407" actId="47"/>
        <pc:sldMkLst>
          <pc:docMk/>
          <pc:sldMk cId="575299765" sldId="319"/>
        </pc:sldMkLst>
      </pc:sldChg>
      <pc:sldChg chg="new del">
        <pc:chgData name="Thomas Fougeras" userId="758116bc7a7bb72c" providerId="LiveId" clId="{BD13B70B-8A4E-4E48-8E3A-25D077C43C6A}" dt="2025-03-22T19:32:38.333" v="5407" actId="47"/>
        <pc:sldMkLst>
          <pc:docMk/>
          <pc:sldMk cId="3955521840" sldId="320"/>
        </pc:sldMkLst>
      </pc:sldChg>
      <pc:sldChg chg="new del">
        <pc:chgData name="Thomas Fougeras" userId="758116bc7a7bb72c" providerId="LiveId" clId="{BD13B70B-8A4E-4E48-8E3A-25D077C43C6A}" dt="2025-03-22T19:32:38.333" v="5407" actId="47"/>
        <pc:sldMkLst>
          <pc:docMk/>
          <pc:sldMk cId="762097304" sldId="321"/>
        </pc:sldMkLst>
      </pc:sldChg>
      <pc:sldChg chg="new del">
        <pc:chgData name="Thomas Fougeras" userId="758116bc7a7bb72c" providerId="LiveId" clId="{BD13B70B-8A4E-4E48-8E3A-25D077C43C6A}" dt="2025-03-22T19:32:38.333" v="5407" actId="47"/>
        <pc:sldMkLst>
          <pc:docMk/>
          <pc:sldMk cId="1380198443" sldId="322"/>
        </pc:sldMkLst>
      </pc:sldChg>
      <pc:sldChg chg="new del">
        <pc:chgData name="Thomas Fougeras" userId="758116bc7a7bb72c" providerId="LiveId" clId="{BD13B70B-8A4E-4E48-8E3A-25D077C43C6A}" dt="2025-03-22T19:32:43.727" v="5408" actId="47"/>
        <pc:sldMkLst>
          <pc:docMk/>
          <pc:sldMk cId="2907241750" sldId="323"/>
        </pc:sldMkLst>
      </pc:sldChg>
      <pc:sldChg chg="new del">
        <pc:chgData name="Thomas Fougeras" userId="758116bc7a7bb72c" providerId="LiveId" clId="{BD13B70B-8A4E-4E48-8E3A-25D077C43C6A}" dt="2025-03-22T19:32:45.281" v="5409" actId="47"/>
        <pc:sldMkLst>
          <pc:docMk/>
          <pc:sldMk cId="2968967533" sldId="324"/>
        </pc:sldMkLst>
      </pc:sldChg>
      <pc:sldChg chg="new del">
        <pc:chgData name="Thomas Fougeras" userId="758116bc7a7bb72c" providerId="LiveId" clId="{BD13B70B-8A4E-4E48-8E3A-25D077C43C6A}" dt="2025-03-22T19:32:47.093" v="5410" actId="47"/>
        <pc:sldMkLst>
          <pc:docMk/>
          <pc:sldMk cId="1142111966" sldId="325"/>
        </pc:sldMkLst>
      </pc:sldChg>
      <pc:sldChg chg="new del">
        <pc:chgData name="Thomas Fougeras" userId="758116bc7a7bb72c" providerId="LiveId" clId="{BD13B70B-8A4E-4E48-8E3A-25D077C43C6A}" dt="2025-03-22T19:32:48.337" v="5411" actId="47"/>
        <pc:sldMkLst>
          <pc:docMk/>
          <pc:sldMk cId="4001617953" sldId="326"/>
        </pc:sldMkLst>
      </pc:sldChg>
      <pc:sldChg chg="new del">
        <pc:chgData name="Thomas Fougeras" userId="758116bc7a7bb72c" providerId="LiveId" clId="{BD13B70B-8A4E-4E48-8E3A-25D077C43C6A}" dt="2025-03-22T19:32:50.065" v="5412" actId="47"/>
        <pc:sldMkLst>
          <pc:docMk/>
          <pc:sldMk cId="316475447" sldId="327"/>
        </pc:sldMkLst>
      </pc:sldChg>
      <pc:sldChg chg="new del">
        <pc:chgData name="Thomas Fougeras" userId="758116bc7a7bb72c" providerId="LiveId" clId="{BD13B70B-8A4E-4E48-8E3A-25D077C43C6A}" dt="2025-03-22T19:32:52.235" v="5413" actId="47"/>
        <pc:sldMkLst>
          <pc:docMk/>
          <pc:sldMk cId="4229436443" sldId="328"/>
        </pc:sldMkLst>
      </pc:sldChg>
      <pc:sldChg chg="new del">
        <pc:chgData name="Thomas Fougeras" userId="758116bc7a7bb72c" providerId="LiveId" clId="{BD13B70B-8A4E-4E48-8E3A-25D077C43C6A}" dt="2025-03-22T19:32:10.388" v="5395" actId="680"/>
        <pc:sldMkLst>
          <pc:docMk/>
          <pc:sldMk cId="2211831026" sldId="329"/>
        </pc:sldMkLst>
      </pc:sldChg>
      <pc:sldChg chg="new del">
        <pc:chgData name="Thomas Fougeras" userId="758116bc7a7bb72c" providerId="LiveId" clId="{BD13B70B-8A4E-4E48-8E3A-25D077C43C6A}" dt="2025-03-22T19:32:10.383" v="5394" actId="680"/>
        <pc:sldMkLst>
          <pc:docMk/>
          <pc:sldMk cId="708253287" sldId="330"/>
        </pc:sldMkLst>
      </pc:sldChg>
      <pc:sldChg chg="new del">
        <pc:chgData name="Thomas Fougeras" userId="758116bc7a7bb72c" providerId="LiveId" clId="{BD13B70B-8A4E-4E48-8E3A-25D077C43C6A}" dt="2025-03-22T19:32:10.378" v="5393" actId="680"/>
        <pc:sldMkLst>
          <pc:docMk/>
          <pc:sldMk cId="643534702" sldId="331"/>
        </pc:sldMkLst>
      </pc:sldChg>
      <pc:sldChg chg="new del">
        <pc:chgData name="Thomas Fougeras" userId="758116bc7a7bb72c" providerId="LiveId" clId="{BD13B70B-8A4E-4E48-8E3A-25D077C43C6A}" dt="2025-03-22T19:32:10.374" v="5392" actId="680"/>
        <pc:sldMkLst>
          <pc:docMk/>
          <pc:sldMk cId="3710430221" sldId="332"/>
        </pc:sldMkLst>
      </pc:sldChg>
      <pc:sldChg chg="new del">
        <pc:chgData name="Thomas Fougeras" userId="758116bc7a7bb72c" providerId="LiveId" clId="{BD13B70B-8A4E-4E48-8E3A-25D077C43C6A}" dt="2025-03-22T19:32:10.369" v="5391" actId="680"/>
        <pc:sldMkLst>
          <pc:docMk/>
          <pc:sldMk cId="118663079" sldId="333"/>
        </pc:sldMkLst>
      </pc:sldChg>
      <pc:sldChg chg="new del">
        <pc:chgData name="Thomas Fougeras" userId="758116bc7a7bb72c" providerId="LiveId" clId="{BD13B70B-8A4E-4E48-8E3A-25D077C43C6A}" dt="2025-03-22T19:32:10.366" v="5390" actId="680"/>
        <pc:sldMkLst>
          <pc:docMk/>
          <pc:sldMk cId="1164853709" sldId="334"/>
        </pc:sldMkLst>
      </pc:sldChg>
      <pc:sldChg chg="new del">
        <pc:chgData name="Thomas Fougeras" userId="758116bc7a7bb72c" providerId="LiveId" clId="{BD13B70B-8A4E-4E48-8E3A-25D077C43C6A}" dt="2025-03-22T19:32:10.361" v="5389" actId="680"/>
        <pc:sldMkLst>
          <pc:docMk/>
          <pc:sldMk cId="27756275" sldId="335"/>
        </pc:sldMkLst>
      </pc:sldChg>
      <pc:sldChg chg="new del">
        <pc:chgData name="Thomas Fougeras" userId="758116bc7a7bb72c" providerId="LiveId" clId="{BD13B70B-8A4E-4E48-8E3A-25D077C43C6A}" dt="2025-03-22T19:32:10.356" v="5388" actId="680"/>
        <pc:sldMkLst>
          <pc:docMk/>
          <pc:sldMk cId="1290288566" sldId="336"/>
        </pc:sldMkLst>
      </pc:sldChg>
      <pc:sldChg chg="new del">
        <pc:chgData name="Thomas Fougeras" userId="758116bc7a7bb72c" providerId="LiveId" clId="{BD13B70B-8A4E-4E48-8E3A-25D077C43C6A}" dt="2025-03-22T19:32:10.351" v="5387" actId="680"/>
        <pc:sldMkLst>
          <pc:docMk/>
          <pc:sldMk cId="671126117" sldId="337"/>
        </pc:sldMkLst>
      </pc:sldChg>
      <pc:sldChg chg="new del">
        <pc:chgData name="Thomas Fougeras" userId="758116bc7a7bb72c" providerId="LiveId" clId="{BD13B70B-8A4E-4E48-8E3A-25D077C43C6A}" dt="2025-03-22T19:32:10.347" v="5386" actId="680"/>
        <pc:sldMkLst>
          <pc:docMk/>
          <pc:sldMk cId="4130737811" sldId="338"/>
        </pc:sldMkLst>
      </pc:sldChg>
      <pc:sldChg chg="new del">
        <pc:chgData name="Thomas Fougeras" userId="758116bc7a7bb72c" providerId="LiveId" clId="{BD13B70B-8A4E-4E48-8E3A-25D077C43C6A}" dt="2025-03-22T19:32:10.342" v="5385" actId="680"/>
        <pc:sldMkLst>
          <pc:docMk/>
          <pc:sldMk cId="740570063" sldId="339"/>
        </pc:sldMkLst>
      </pc:sldChg>
      <pc:sldChg chg="new del">
        <pc:chgData name="Thomas Fougeras" userId="758116bc7a7bb72c" providerId="LiveId" clId="{BD13B70B-8A4E-4E48-8E3A-25D077C43C6A}" dt="2025-03-22T19:32:10.338" v="5384" actId="680"/>
        <pc:sldMkLst>
          <pc:docMk/>
          <pc:sldMk cId="3683343801" sldId="340"/>
        </pc:sldMkLst>
      </pc:sldChg>
      <pc:sldChg chg="new del">
        <pc:chgData name="Thomas Fougeras" userId="758116bc7a7bb72c" providerId="LiveId" clId="{BD13B70B-8A4E-4E48-8E3A-25D077C43C6A}" dt="2025-03-22T19:32:10.334" v="5383" actId="680"/>
        <pc:sldMkLst>
          <pc:docMk/>
          <pc:sldMk cId="1017190107" sldId="341"/>
        </pc:sldMkLst>
      </pc:sldChg>
      <pc:sldChg chg="new del">
        <pc:chgData name="Thomas Fougeras" userId="758116bc7a7bb72c" providerId="LiveId" clId="{BD13B70B-8A4E-4E48-8E3A-25D077C43C6A}" dt="2025-03-22T19:32:10.329" v="5382" actId="680"/>
        <pc:sldMkLst>
          <pc:docMk/>
          <pc:sldMk cId="4161308215" sldId="342"/>
        </pc:sldMkLst>
      </pc:sldChg>
      <pc:sldChg chg="new del">
        <pc:chgData name="Thomas Fougeras" userId="758116bc7a7bb72c" providerId="LiveId" clId="{BD13B70B-8A4E-4E48-8E3A-25D077C43C6A}" dt="2025-03-22T19:32:10.324" v="5381" actId="680"/>
        <pc:sldMkLst>
          <pc:docMk/>
          <pc:sldMk cId="248252371" sldId="343"/>
        </pc:sldMkLst>
      </pc:sldChg>
      <pc:sldChg chg="new del">
        <pc:chgData name="Thomas Fougeras" userId="758116bc7a7bb72c" providerId="LiveId" clId="{BD13B70B-8A4E-4E48-8E3A-25D077C43C6A}" dt="2025-03-22T19:32:10.319" v="5380" actId="680"/>
        <pc:sldMkLst>
          <pc:docMk/>
          <pc:sldMk cId="2798168634" sldId="344"/>
        </pc:sldMkLst>
      </pc:sldChg>
      <pc:sldChg chg="new del">
        <pc:chgData name="Thomas Fougeras" userId="758116bc7a7bb72c" providerId="LiveId" clId="{BD13B70B-8A4E-4E48-8E3A-25D077C43C6A}" dt="2025-03-22T19:32:10.314" v="5379" actId="680"/>
        <pc:sldMkLst>
          <pc:docMk/>
          <pc:sldMk cId="2547632725" sldId="345"/>
        </pc:sldMkLst>
      </pc:sldChg>
      <pc:sldChg chg="new del">
        <pc:chgData name="Thomas Fougeras" userId="758116bc7a7bb72c" providerId="LiveId" clId="{BD13B70B-8A4E-4E48-8E3A-25D077C43C6A}" dt="2025-03-22T19:32:07.062" v="5378" actId="680"/>
        <pc:sldMkLst>
          <pc:docMk/>
          <pc:sldMk cId="3766684522" sldId="346"/>
        </pc:sldMkLst>
      </pc:sldChg>
      <pc:sldChg chg="new del">
        <pc:chgData name="Thomas Fougeras" userId="758116bc7a7bb72c" providerId="LiveId" clId="{BD13B70B-8A4E-4E48-8E3A-25D077C43C6A}" dt="2025-03-22T19:32:06.138" v="5377" actId="680"/>
        <pc:sldMkLst>
          <pc:docMk/>
          <pc:sldMk cId="2796667256" sldId="347"/>
        </pc:sldMkLst>
      </pc:sldChg>
      <pc:sldChg chg="new del">
        <pc:chgData name="Thomas Fougeras" userId="758116bc7a7bb72c" providerId="LiveId" clId="{BD13B70B-8A4E-4E48-8E3A-25D077C43C6A}" dt="2025-03-22T19:32:04.832" v="5376" actId="680"/>
        <pc:sldMkLst>
          <pc:docMk/>
          <pc:sldMk cId="2717868605" sldId="348"/>
        </pc:sldMkLst>
      </pc:sldChg>
    </pc:docChg>
  </pc:docChgLst>
  <pc:docChgLst>
    <pc:chgData name="Thomas Fougeras" userId="758116bc7a7bb72c" providerId="LiveId" clId="{323618D1-83BE-4997-9B1E-D92428B942E7}"/>
    <pc:docChg chg="modSld">
      <pc:chgData name="Thomas Fougeras" userId="758116bc7a7bb72c" providerId="LiveId" clId="{323618D1-83BE-4997-9B1E-D92428B942E7}" dt="2025-05-23T18:49:12.368" v="11" actId="20577"/>
      <pc:docMkLst>
        <pc:docMk/>
      </pc:docMkLst>
      <pc:sldChg chg="modSp mod">
        <pc:chgData name="Thomas Fougeras" userId="758116bc7a7bb72c" providerId="LiveId" clId="{323618D1-83BE-4997-9B1E-D92428B942E7}" dt="2025-05-23T18:49:12.368" v="11" actId="20577"/>
        <pc:sldMkLst>
          <pc:docMk/>
          <pc:sldMk cId="3149627218" sldId="307"/>
        </pc:sldMkLst>
        <pc:graphicFrameChg chg="modGraphic">
          <ac:chgData name="Thomas Fougeras" userId="758116bc7a7bb72c" providerId="LiveId" clId="{323618D1-83BE-4997-9B1E-D92428B942E7}" dt="2025-05-23T18:49:12.368" v="11" actId="20577"/>
          <ac:graphicFrameMkLst>
            <pc:docMk/>
            <pc:sldMk cId="3149627218" sldId="307"/>
            <ac:graphicFrameMk id="5" creationId="{753BAD8E-44C8-03C7-9799-69C4D96E85A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rtlCol="0"/>
        <a:lstStyle/>
        <a:p>
          <a:pPr rtl="0"/>
          <a:endParaRPr lang="en-US"/>
        </a:p>
      </dgm:t>
    </dgm:pt>
    <dgm:pt modelId="{0D51337A-31FA-4717-B2BF-9243F96D2B9B}">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Qui suis-je ?</a:t>
          </a:r>
        </a:p>
      </dgm:t>
    </dgm:pt>
    <dgm:pt modelId="{A9294D65-F371-46C8-A624-E557E9DF1A30}" type="parTrans" cxnId="{9E6BB655-7FE4-4F8D-B1D2-F885E60B8754}">
      <dgm:prSet/>
      <dgm:spPr/>
      <dgm:t>
        <a:bodyPr rtlCol="0"/>
        <a:lstStyle/>
        <a:p>
          <a:pPr rtl="0"/>
          <a:endParaRPr lang="en-US"/>
        </a:p>
      </dgm:t>
    </dgm:pt>
    <dgm:pt modelId="{6799645E-F42F-43D8-B2EA-A1377D84D0B3}" type="sibTrans" cxnId="{9E6BB655-7FE4-4F8D-B1D2-F885E60B8754}">
      <dgm:prSet/>
      <dgm:spPr/>
      <dgm:t>
        <a:bodyPr rtlCol="0"/>
        <a:lstStyle/>
        <a:p>
          <a:pPr rtl="0"/>
          <a:endParaRPr lang="en-US"/>
        </a:p>
      </dgm:t>
    </dgm:pt>
    <dgm:pt modelId="{E40970FA-9468-4353-8343-FE5E2BEBB8B0}">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Pourquoi le BTS SIO-SISR</a:t>
          </a:r>
        </a:p>
      </dgm:t>
    </dgm:pt>
    <dgm:pt modelId="{85FA6A33-9FA9-4134-A6A3-A5D4748A1779}" type="parTrans" cxnId="{A316347C-9D1A-43C6-BE2B-DC184440E1C9}">
      <dgm:prSet/>
      <dgm:spPr/>
      <dgm:t>
        <a:bodyPr rtlCol="0"/>
        <a:lstStyle/>
        <a:p>
          <a:pPr rtl="0"/>
          <a:endParaRPr lang="en-US"/>
        </a:p>
      </dgm:t>
    </dgm:pt>
    <dgm:pt modelId="{04FF68DF-CF36-4D12-9ECE-A3519B0AC88A}" type="sibTrans" cxnId="{A316347C-9D1A-43C6-BE2B-DC184440E1C9}">
      <dgm:prSet/>
      <dgm:spPr/>
      <dgm:t>
        <a:bodyPr rtlCol="0"/>
        <a:lstStyle/>
        <a:p>
          <a:pPr rtl="0"/>
          <a:endParaRPr lang="en-US"/>
        </a:p>
      </dgm:t>
    </dgm:pt>
    <dgm:pt modelId="{A7F7584C-6CC5-40A2-9566-2842A5DEA97A}">
      <dgm:prSet phldrT="[Text]"/>
      <dgm:spPr>
        <a:solidFill>
          <a:schemeClr val="accent2">
            <a:lumMod val="75000"/>
          </a:schemeClr>
        </a:solidFill>
        <a:ln>
          <a:solidFill>
            <a:schemeClr val="accent2">
              <a:lumMod val="75000"/>
            </a:schemeClr>
          </a:solidFill>
        </a:ln>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Formation</a:t>
          </a:r>
        </a:p>
      </dgm:t>
    </dgm:pt>
    <dgm:pt modelId="{581272CD-5908-4C17-8E9B-8BF6DCE43C3E}" type="parTrans" cxnId="{F68422C1-CD34-4DED-AA4B-85EFFF4FE933}">
      <dgm:prSet/>
      <dgm:spPr/>
      <dgm:t>
        <a:bodyPr rtlCol="0"/>
        <a:lstStyle/>
        <a:p>
          <a:pPr rtl="0"/>
          <a:endParaRPr lang="en-US"/>
        </a:p>
      </dgm:t>
    </dgm:pt>
    <dgm:pt modelId="{C41ED6A4-512C-48AB-901D-671B73446005}" type="sibTrans" cxnId="{F68422C1-CD34-4DED-AA4B-85EFFF4FE933}">
      <dgm:prSet/>
      <dgm:spPr/>
      <dgm:t>
        <a:bodyPr rtlCol="0"/>
        <a:lstStyle/>
        <a:p>
          <a:pPr rtl="0"/>
          <a:endParaRPr lang="en-US"/>
        </a:p>
      </dgm:t>
    </dgm:pt>
    <dgm:pt modelId="{9D8DAFB6-C744-4BD6-B757-393BF647EBB6}">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Projets réalisés en formation</a:t>
          </a:r>
        </a:p>
      </dgm:t>
    </dgm:pt>
    <dgm:pt modelId="{17C1C47E-8D1A-404A-B227-B017391CB5F6}" type="parTrans" cxnId="{56052809-46E4-4445-B520-94004C28BB9D}">
      <dgm:prSet/>
      <dgm:spPr/>
      <dgm:t>
        <a:bodyPr rtlCol="0"/>
        <a:lstStyle/>
        <a:p>
          <a:pPr rtl="0"/>
          <a:endParaRPr lang="en-US"/>
        </a:p>
      </dgm:t>
    </dgm:pt>
    <dgm:pt modelId="{C9B44773-68B1-427B-B9CA-0AEA186B621E}" type="sibTrans" cxnId="{56052809-46E4-4445-B520-94004C28BB9D}">
      <dgm:prSet/>
      <dgm:spPr/>
      <dgm:t>
        <a:bodyPr rtlCol="0"/>
        <a:lstStyle/>
        <a:p>
          <a:pPr rtl="0"/>
          <a:endParaRPr lang="en-US"/>
        </a:p>
      </dgm:t>
    </dgm:pt>
    <dgm:pt modelId="{51A6936C-668E-4912-B1B4-BA2D45D3F624}">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Entreprise</a:t>
          </a:r>
        </a:p>
      </dgm:t>
    </dgm:pt>
    <dgm:pt modelId="{8F7D40F1-9723-47F5-BFD2-340696378D49}" type="parTrans" cxnId="{000FE2BB-9FE6-4965-ADF5-E3E85B644286}">
      <dgm:prSet/>
      <dgm:spPr/>
      <dgm:t>
        <a:bodyPr rtlCol="0"/>
        <a:lstStyle/>
        <a:p>
          <a:pPr rtl="0"/>
          <a:endParaRPr lang="en-US"/>
        </a:p>
      </dgm:t>
    </dgm:pt>
    <dgm:pt modelId="{E68031D9-E3F9-439E-86FC-2A0A3A3988D0}" type="sibTrans" cxnId="{000FE2BB-9FE6-4965-ADF5-E3E85B644286}">
      <dgm:prSet/>
      <dgm:spPr/>
      <dgm:t>
        <a:bodyPr rtlCol="0"/>
        <a:lstStyle/>
        <a:p>
          <a:pPr rtl="0"/>
          <a:endParaRPr lang="en-US"/>
        </a:p>
      </dgm:t>
    </dgm:pt>
    <dgm:pt modelId="{2A9B6C90-9B70-4ED8-9084-8651413BB905}">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Projets réalisés en entreprise</a:t>
          </a:r>
        </a:p>
      </dgm:t>
    </dgm:pt>
    <dgm:pt modelId="{47C005B7-F5AA-4111-A87D-782B117A0259}" type="parTrans" cxnId="{1D59D94A-4BF7-417E-B49B-225C005839A9}">
      <dgm:prSet/>
      <dgm:spPr/>
      <dgm:t>
        <a:bodyPr rtlCol="0"/>
        <a:lstStyle/>
        <a:p>
          <a:pPr rtl="0"/>
          <a:endParaRPr lang="en-US"/>
        </a:p>
      </dgm:t>
    </dgm:pt>
    <dgm:pt modelId="{54109FB3-0563-4B2C-BFF0-181E047427F8}" type="sibTrans" cxnId="{1D59D94A-4BF7-417E-B49B-225C005839A9}">
      <dgm:prSet/>
      <dgm:spPr/>
      <dgm:t>
        <a:bodyPr rtlCol="0"/>
        <a:lstStyle/>
        <a:p>
          <a:pPr rtl="0"/>
          <a:endParaRPr lang="en-US"/>
        </a:p>
      </dgm:t>
    </dgm:pt>
    <dgm:pt modelId="{928B5CB8-3545-4EE5-8BED-981D3C6157A5}">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Compétances </a:t>
          </a:r>
        </a:p>
      </dgm:t>
    </dgm:pt>
    <dgm:pt modelId="{8452F8D0-82FD-4609-B6BD-446E31563D8A}" type="parTrans" cxnId="{085D3777-7996-4375-B5FB-BFD96D1BF9E4}">
      <dgm:prSet/>
      <dgm:spPr/>
      <dgm:t>
        <a:bodyPr rtlCol="0"/>
        <a:lstStyle/>
        <a:p>
          <a:pPr rtl="0"/>
          <a:endParaRPr lang="en-US"/>
        </a:p>
      </dgm:t>
    </dgm:pt>
    <dgm:pt modelId="{8EF545BA-8D8A-4813-A428-2F18D76E61FA}" type="sibTrans" cxnId="{085D3777-7996-4375-B5FB-BFD96D1BF9E4}">
      <dgm:prSet/>
      <dgm:spPr/>
      <dgm:t>
        <a:bodyPr rtlCol="0"/>
        <a:lstStyle/>
        <a:p>
          <a:pPr rtl="0"/>
          <a:endParaRPr lang="en-US"/>
        </a:p>
      </dgm:t>
    </dgm:pt>
    <dgm:pt modelId="{95A524E6-8A71-49A1-AF74-29696A02028A}">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Mes compétences acquises</a:t>
          </a:r>
        </a:p>
      </dgm:t>
    </dgm:pt>
    <dgm:pt modelId="{52C86CAF-440B-4BB7-BD46-805908EC2D17}" type="parTrans" cxnId="{764A7F40-FC93-4B5E-82E4-B29F920B2D30}">
      <dgm:prSet/>
      <dgm:spPr/>
      <dgm:t>
        <a:bodyPr rtlCol="0"/>
        <a:lstStyle/>
        <a:p>
          <a:pPr rtl="0"/>
          <a:endParaRPr lang="en-US"/>
        </a:p>
      </dgm:t>
    </dgm:pt>
    <dgm:pt modelId="{EE0C23C2-8A0C-497A-A914-ED60FDCA930F}" type="sibTrans" cxnId="{764A7F40-FC93-4B5E-82E4-B29F920B2D30}">
      <dgm:prSet/>
      <dgm:spPr/>
      <dgm:t>
        <a:bodyPr rtlCol="0"/>
        <a:lstStyle/>
        <a:p>
          <a:pPr rtl="0"/>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custLinFactNeighborY="2278">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custLinFactNeighborX="9487">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custLinFactNeighborX="-82" custLinFactNeighborY="2150">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custLinFactNeighborY="3157">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5993731" y="-2631313"/>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Pourquoi le BTS SIO-SISR</a:t>
          </a:r>
        </a:p>
      </dsp:txBody>
      <dsp:txXfrm rot="-5400000">
        <a:off x="3300859" y="85110"/>
        <a:ext cx="5844642" cy="435345"/>
      </dsp:txXfrm>
    </dsp:sp>
    <dsp:sp modelId="{3230722F-B757-4673-BD2F-9D4BAB5CEE8D}">
      <dsp:nvSpPr>
        <dsp:cNvPr id="0" name=""/>
        <dsp:cNvSpPr/>
      </dsp:nvSpPr>
      <dsp:spPr>
        <a:xfrm>
          <a:off x="0" y="14991"/>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Qui suis-je ?</a:t>
          </a:r>
        </a:p>
      </dsp:txBody>
      <dsp:txXfrm>
        <a:off x="29439" y="44430"/>
        <a:ext cx="3241980" cy="544181"/>
      </dsp:txXfrm>
    </dsp:sp>
    <dsp:sp modelId="{329ECF1A-78BE-41CB-B252-8011825B67CD}">
      <dsp:nvSpPr>
        <dsp:cNvPr id="0" name=""/>
        <dsp:cNvSpPr/>
      </dsp:nvSpPr>
      <dsp:spPr>
        <a:xfrm rot="5400000">
          <a:off x="5991024" y="-1987727"/>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Projets réalisés en formation</a:t>
          </a:r>
        </a:p>
      </dsp:txBody>
      <dsp:txXfrm rot="-5400000">
        <a:off x="3298152" y="728696"/>
        <a:ext cx="5844642" cy="435345"/>
      </dsp:txXfrm>
    </dsp:sp>
    <dsp:sp modelId="{8A3FE5E4-2689-4041-B2C5-C63BC276A3EF}">
      <dsp:nvSpPr>
        <dsp:cNvPr id="0" name=""/>
        <dsp:cNvSpPr/>
      </dsp:nvSpPr>
      <dsp:spPr>
        <a:xfrm>
          <a:off x="0" y="634466"/>
          <a:ext cx="3300858" cy="603059"/>
        </a:xfrm>
        <a:prstGeom prst="roundRect">
          <a:avLst/>
        </a:prstGeom>
        <a:solidFill>
          <a:schemeClr val="accent2">
            <a:lumMod val="75000"/>
          </a:schemeClr>
        </a:solidFill>
        <a:ln w="127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Formation</a:t>
          </a:r>
        </a:p>
      </dsp:txBody>
      <dsp:txXfrm>
        <a:off x="29439" y="663905"/>
        <a:ext cx="3241980" cy="544181"/>
      </dsp:txXfrm>
    </dsp:sp>
    <dsp:sp modelId="{A66EBD3D-E7C5-421C-B8B5-728648057DDC}">
      <dsp:nvSpPr>
        <dsp:cNvPr id="0" name=""/>
        <dsp:cNvSpPr/>
      </dsp:nvSpPr>
      <dsp:spPr>
        <a:xfrm rot="5400000">
          <a:off x="5993731" y="-1364887"/>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Projets réalisés en entreprise</a:t>
          </a:r>
        </a:p>
      </dsp:txBody>
      <dsp:txXfrm rot="-5400000">
        <a:off x="3300859" y="1351536"/>
        <a:ext cx="5844642" cy="435345"/>
      </dsp:txXfrm>
    </dsp:sp>
    <dsp:sp modelId="{1C763A21-352A-41D1-A2E2-E305DABA275D}">
      <dsp:nvSpPr>
        <dsp:cNvPr id="0" name=""/>
        <dsp:cNvSpPr/>
      </dsp:nvSpPr>
      <dsp:spPr>
        <a:xfrm>
          <a:off x="0" y="1267678"/>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Entreprise</a:t>
          </a:r>
        </a:p>
      </dsp:txBody>
      <dsp:txXfrm>
        <a:off x="29439" y="1297117"/>
        <a:ext cx="3241980" cy="544181"/>
      </dsp:txXfrm>
    </dsp:sp>
    <dsp:sp modelId="{95E0557D-F0A1-4F38-8083-55DE7503164F}">
      <dsp:nvSpPr>
        <dsp:cNvPr id="0" name=""/>
        <dsp:cNvSpPr/>
      </dsp:nvSpPr>
      <dsp:spPr>
        <a:xfrm rot="5400000">
          <a:off x="5993731" y="-731675"/>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Mes compétences acquises</a:t>
          </a:r>
        </a:p>
      </dsp:txBody>
      <dsp:txXfrm rot="-5400000">
        <a:off x="3300859" y="1984748"/>
        <a:ext cx="5844642" cy="435345"/>
      </dsp:txXfrm>
    </dsp:sp>
    <dsp:sp modelId="{B9324B26-5FF5-4FF7-9073-66103CBE8481}">
      <dsp:nvSpPr>
        <dsp:cNvPr id="0" name=""/>
        <dsp:cNvSpPr/>
      </dsp:nvSpPr>
      <dsp:spPr>
        <a:xfrm>
          <a:off x="0" y="1902145"/>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Compétances </a:t>
          </a:r>
        </a:p>
      </dsp:txBody>
      <dsp:txXfrm>
        <a:off x="29439" y="1931584"/>
        <a:ext cx="3241980" cy="5441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23/05/2025</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23/05/2025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ntiki.ts.fr.conti.de/Wiki/BiCam/Equipements/TCPRaw"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contiki.ts.fr.conti.de/Wiki/BiCam/Fonctions" TargetMode="External"/><Relationship Id="rId5" Type="http://schemas.openxmlformats.org/officeDocument/2006/relationships/hyperlink" Target="http://contiki.ts.fr.conti.de/Wiki/BiCam" TargetMode="External"/><Relationship Id="rId4" Type="http://schemas.openxmlformats.org/officeDocument/2006/relationships/hyperlink" Target="http://contiki.ts.fr.conti.de/Wiki/BiCam/Equipements/ModBu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a:p>
        </p:txBody>
      </p:sp>
    </p:spTree>
    <p:extLst>
      <p:ext uri="{BB962C8B-B14F-4D97-AF65-F5344CB8AC3E}">
        <p14:creationId xmlns:p14="http://schemas.microsoft.com/office/powerpoint/2010/main" val="397607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2C99-89D1-A6BA-11EB-8995E9B22D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699F60-7E82-4DF1-CD82-97623A05F9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579E92-E882-72A9-35C9-E73F4B0C3124}"/>
              </a:ext>
            </a:extLst>
          </p:cNvPr>
          <p:cNvSpPr>
            <a:spLocks noGrp="1"/>
          </p:cNvSpPr>
          <p:nvPr>
            <p:ph type="body" idx="1"/>
          </p:nvPr>
        </p:nvSpPr>
        <p:spPr/>
        <p:txBody>
          <a:bodyPr/>
          <a:lstStyle/>
          <a:p>
            <a:r>
              <a:rPr lang="fr-FR" dirty="0"/>
              <a:t>Sur le site de </a:t>
            </a:r>
            <a:r>
              <a:rPr lang="fr-FR" dirty="0" err="1"/>
              <a:t>toulouse</a:t>
            </a:r>
            <a:r>
              <a:rPr lang="fr-FR" dirty="0"/>
              <a:t> on fabrique principalement des calculateurs , badge de voiture( </a:t>
            </a:r>
            <a:r>
              <a:rPr lang="fr-FR" dirty="0" err="1"/>
              <a:t>renault</a:t>
            </a:r>
            <a:r>
              <a:rPr lang="fr-FR" dirty="0"/>
              <a:t>) et petite série = </a:t>
            </a:r>
            <a:r>
              <a:rPr lang="fr-FR" dirty="0" err="1"/>
              <a:t>ferrari</a:t>
            </a:r>
            <a:r>
              <a:rPr lang="fr-FR" dirty="0"/>
              <a:t> </a:t>
            </a:r>
            <a:r>
              <a:rPr lang="fr-FR" dirty="0" err="1"/>
              <a:t>maserati</a:t>
            </a:r>
            <a:r>
              <a:rPr lang="fr-FR" dirty="0"/>
              <a:t> etc  et capteur pression de pneu</a:t>
            </a:r>
          </a:p>
        </p:txBody>
      </p:sp>
      <p:sp>
        <p:nvSpPr>
          <p:cNvPr id="4" name="Espace réservé du numéro de diapositive 3">
            <a:extLst>
              <a:ext uri="{FF2B5EF4-FFF2-40B4-BE49-F238E27FC236}">
                <a16:creationId xmlns:a16="http://schemas.microsoft.com/office/drawing/2014/main" id="{D3E350A4-AD72-EBCA-0E8F-D8F412FD4448}"/>
              </a:ext>
            </a:extLst>
          </p:cNvPr>
          <p:cNvSpPr>
            <a:spLocks noGrp="1"/>
          </p:cNvSpPr>
          <p:nvPr>
            <p:ph type="sldNum" sz="quarter" idx="5"/>
          </p:nvPr>
        </p:nvSpPr>
        <p:spPr/>
        <p:txBody>
          <a:bodyPr/>
          <a:lstStyle/>
          <a:p>
            <a:fld id="{C7E15328-2FD5-4AB1-B846-CCAE8EA09498}" type="slidenum">
              <a:rPr lang="fr-FR" smtClean="0"/>
              <a:t>12</a:t>
            </a:fld>
            <a:endParaRPr lang="fr-FR"/>
          </a:p>
        </p:txBody>
      </p:sp>
    </p:spTree>
    <p:extLst>
      <p:ext uri="{BB962C8B-B14F-4D97-AF65-F5344CB8AC3E}">
        <p14:creationId xmlns:p14="http://schemas.microsoft.com/office/powerpoint/2010/main" val="271652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7C92-BEED-C839-080C-A7C11B410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348BEF-9CCF-311C-A59F-A20A04A9E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5AE1E1-9B6E-75B9-A715-5C2CC04771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D7413DC-3049-0971-063F-505BEAF7B31F}"/>
              </a:ext>
            </a:extLst>
          </p:cNvPr>
          <p:cNvSpPr>
            <a:spLocks noGrp="1"/>
          </p:cNvSpPr>
          <p:nvPr>
            <p:ph type="sldNum" sz="quarter" idx="5"/>
          </p:nvPr>
        </p:nvSpPr>
        <p:spPr/>
        <p:txBody>
          <a:bodyPr/>
          <a:lstStyle/>
          <a:p>
            <a:fld id="{C7E15328-2FD5-4AB1-B846-CCAE8EA09498}" type="slidenum">
              <a:rPr lang="fr-FR" smtClean="0"/>
              <a:t>13</a:t>
            </a:fld>
            <a:endParaRPr lang="fr-FR"/>
          </a:p>
        </p:txBody>
      </p:sp>
    </p:spTree>
    <p:extLst>
      <p:ext uri="{BB962C8B-B14F-4D97-AF65-F5344CB8AC3E}">
        <p14:creationId xmlns:p14="http://schemas.microsoft.com/office/powerpoint/2010/main" val="351690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F393-5CE3-AA32-66EF-4751E05C1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5FBFE-24BB-DEDC-B1F2-A9BF729B57F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C6930E-D342-8C1B-BF42-227DDF4634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9D449DC-90F0-DC3C-18F5-C429CE0034B9}"/>
              </a:ext>
            </a:extLst>
          </p:cNvPr>
          <p:cNvSpPr>
            <a:spLocks noGrp="1"/>
          </p:cNvSpPr>
          <p:nvPr>
            <p:ph type="sldNum" sz="quarter" idx="5"/>
          </p:nvPr>
        </p:nvSpPr>
        <p:spPr/>
        <p:txBody>
          <a:bodyPr/>
          <a:lstStyle/>
          <a:p>
            <a:fld id="{C7E15328-2FD5-4AB1-B846-CCAE8EA09498}" type="slidenum">
              <a:rPr lang="fr-FR" smtClean="0"/>
              <a:t>14</a:t>
            </a:fld>
            <a:endParaRPr lang="fr-FR"/>
          </a:p>
        </p:txBody>
      </p:sp>
    </p:spTree>
    <p:extLst>
      <p:ext uri="{BB962C8B-B14F-4D97-AF65-F5344CB8AC3E}">
        <p14:creationId xmlns:p14="http://schemas.microsoft.com/office/powerpoint/2010/main" val="328418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9EA3-29DD-3E1E-D15B-2960154478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666261-7EDA-3CBB-3F1B-11047C4452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7D42-F8E0-F78F-E022-D5F94567EF48}"/>
              </a:ext>
            </a:extLst>
          </p:cNvPr>
          <p:cNvSpPr>
            <a:spLocks noGrp="1"/>
          </p:cNvSpPr>
          <p:nvPr>
            <p:ph type="body" idx="1"/>
          </p:nvPr>
        </p:nvSpPr>
        <p:spPr/>
        <p:txBody>
          <a:bodyPr/>
          <a:lstStyle/>
          <a:p>
            <a:r>
              <a:rPr lang="fr-FR" b="1" dirty="0" err="1"/>
              <a:t>Ivanti</a:t>
            </a:r>
            <a:r>
              <a:rPr lang="fr-FR" b="1" dirty="0"/>
              <a:t> </a:t>
            </a:r>
            <a:r>
              <a:rPr lang="fr-FR" b="1" dirty="0" err="1"/>
              <a:t>Neurons</a:t>
            </a:r>
            <a:r>
              <a:rPr lang="fr-FR" b="1" dirty="0"/>
              <a:t> for Patch Management</a:t>
            </a:r>
            <a:r>
              <a:rPr lang="fr-FR" dirty="0"/>
              <a:t>, qui permet de gérer et de déployer des correctifs (patches) de manière automatisée et sécurisée.</a:t>
            </a:r>
          </a:p>
          <a:p>
            <a:r>
              <a:rPr lang="fr-FR" dirty="0"/>
              <a:t>Une interface centralisée pour surveiller l'état des correctifs sur tous les appareils.</a:t>
            </a:r>
          </a:p>
          <a:p>
            <a:endParaRPr lang="fr-FR" dirty="0"/>
          </a:p>
        </p:txBody>
      </p:sp>
      <p:sp>
        <p:nvSpPr>
          <p:cNvPr id="4" name="Espace réservé du numéro de diapositive 3">
            <a:extLst>
              <a:ext uri="{FF2B5EF4-FFF2-40B4-BE49-F238E27FC236}">
                <a16:creationId xmlns:a16="http://schemas.microsoft.com/office/drawing/2014/main" id="{6EC8D3D7-1A58-4B82-CCCE-B8D384BF392C}"/>
              </a:ext>
            </a:extLst>
          </p:cNvPr>
          <p:cNvSpPr>
            <a:spLocks noGrp="1"/>
          </p:cNvSpPr>
          <p:nvPr>
            <p:ph type="sldNum" sz="quarter" idx="5"/>
          </p:nvPr>
        </p:nvSpPr>
        <p:spPr/>
        <p:txBody>
          <a:bodyPr/>
          <a:lstStyle/>
          <a:p>
            <a:fld id="{C7E15328-2FD5-4AB1-B846-CCAE8EA09498}" type="slidenum">
              <a:rPr lang="fr-FR" smtClean="0"/>
              <a:t>15</a:t>
            </a:fld>
            <a:endParaRPr lang="fr-FR"/>
          </a:p>
        </p:txBody>
      </p:sp>
    </p:spTree>
    <p:extLst>
      <p:ext uri="{BB962C8B-B14F-4D97-AF65-F5344CB8AC3E}">
        <p14:creationId xmlns:p14="http://schemas.microsoft.com/office/powerpoint/2010/main" val="347508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3193-C12B-A0F6-1B7D-FDD35D02E9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1B9511-5EF9-2C0F-8F14-9AAB0BF0EF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D992C6-882D-B871-050A-CD04C49502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PRTG Network Monitor</a:t>
            </a:r>
            <a:r>
              <a:rPr lang="fr-FR" sz="1200" dirty="0"/>
              <a:t> est un logiciel de supervision réseau. Il permet de surveiller en temps réel l'ensemble de l'infrastructure informatique, y compris les systèmes, les appareils, le trafic réseau et les applications</a:t>
            </a:r>
          </a:p>
          <a:p>
            <a:endParaRPr lang="fr-FR" sz="1200" b="1" dirty="0"/>
          </a:p>
          <a:p>
            <a:endParaRPr lang="fr-FR" sz="1200" b="1" dirty="0"/>
          </a:p>
        </p:txBody>
      </p:sp>
      <p:sp>
        <p:nvSpPr>
          <p:cNvPr id="4" name="Espace réservé du numéro de diapositive 3">
            <a:extLst>
              <a:ext uri="{FF2B5EF4-FFF2-40B4-BE49-F238E27FC236}">
                <a16:creationId xmlns:a16="http://schemas.microsoft.com/office/drawing/2014/main" id="{1BC95046-404C-C21B-0212-9EB2474AFF25}"/>
              </a:ext>
            </a:extLst>
          </p:cNvPr>
          <p:cNvSpPr>
            <a:spLocks noGrp="1"/>
          </p:cNvSpPr>
          <p:nvPr>
            <p:ph type="sldNum" sz="quarter" idx="5"/>
          </p:nvPr>
        </p:nvSpPr>
        <p:spPr/>
        <p:txBody>
          <a:bodyPr/>
          <a:lstStyle/>
          <a:p>
            <a:fld id="{C7E15328-2FD5-4AB1-B846-CCAE8EA09498}" type="slidenum">
              <a:rPr lang="fr-FR" smtClean="0"/>
              <a:t>16</a:t>
            </a:fld>
            <a:endParaRPr lang="fr-FR"/>
          </a:p>
        </p:txBody>
      </p:sp>
    </p:spTree>
    <p:extLst>
      <p:ext uri="{BB962C8B-B14F-4D97-AF65-F5344CB8AC3E}">
        <p14:creationId xmlns:p14="http://schemas.microsoft.com/office/powerpoint/2010/main" val="139841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BDF0-7F74-0C91-0078-C1B4728258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6A5C2C-D01F-6AD5-2DD9-D2466B9758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7943C7-E5C7-E363-5DC1-8D1F11585E5F}"/>
              </a:ext>
            </a:extLst>
          </p:cNvPr>
          <p:cNvSpPr>
            <a:spLocks noGrp="1"/>
          </p:cNvSpPr>
          <p:nvPr>
            <p:ph type="body" idx="1"/>
          </p:nvPr>
        </p:nvSpPr>
        <p:spPr/>
        <p:txBody>
          <a:bodyPr/>
          <a:lstStyle/>
          <a:p>
            <a:r>
              <a:rPr lang="fr-FR" dirty="0"/>
              <a:t>sauvegarde et la restauration rapide des données</a:t>
            </a:r>
          </a:p>
        </p:txBody>
      </p:sp>
      <p:sp>
        <p:nvSpPr>
          <p:cNvPr id="4" name="Espace réservé du numéro de diapositive 3">
            <a:extLst>
              <a:ext uri="{FF2B5EF4-FFF2-40B4-BE49-F238E27FC236}">
                <a16:creationId xmlns:a16="http://schemas.microsoft.com/office/drawing/2014/main" id="{FDB3CD9C-8F3C-D32D-B253-1777E0E1A2FB}"/>
              </a:ext>
            </a:extLst>
          </p:cNvPr>
          <p:cNvSpPr>
            <a:spLocks noGrp="1"/>
          </p:cNvSpPr>
          <p:nvPr>
            <p:ph type="sldNum" sz="quarter" idx="5"/>
          </p:nvPr>
        </p:nvSpPr>
        <p:spPr/>
        <p:txBody>
          <a:bodyPr/>
          <a:lstStyle/>
          <a:p>
            <a:fld id="{C7E15328-2FD5-4AB1-B846-CCAE8EA09498}" type="slidenum">
              <a:rPr lang="fr-FR" smtClean="0"/>
              <a:t>17</a:t>
            </a:fld>
            <a:endParaRPr lang="fr-FR"/>
          </a:p>
        </p:txBody>
      </p:sp>
    </p:spTree>
    <p:extLst>
      <p:ext uri="{BB962C8B-B14F-4D97-AF65-F5344CB8AC3E}">
        <p14:creationId xmlns:p14="http://schemas.microsoft.com/office/powerpoint/2010/main" val="419696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9294-7D0E-BE57-65AA-B08D3A7309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9ECA57-E235-CCB7-E9FB-C1B66D41E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8D0D15-E6C0-A0E7-039F-6BECC2F479E0}"/>
              </a:ext>
            </a:extLst>
          </p:cNvPr>
          <p:cNvSpPr>
            <a:spLocks noGrp="1"/>
          </p:cNvSpPr>
          <p:nvPr>
            <p:ph type="body" idx="1"/>
          </p:nvPr>
        </p:nvSpPr>
        <p:spPr/>
        <p:txBody>
          <a:bodyPr/>
          <a:lstStyle/>
          <a:p>
            <a:r>
              <a:rPr lang="fr-FR" dirty="0"/>
              <a:t>BMC comme GLPI </a:t>
            </a:r>
          </a:p>
          <a:p>
            <a:r>
              <a:rPr lang="fr-FR" dirty="0"/>
              <a:t>Key user partie gestion de parc</a:t>
            </a:r>
          </a:p>
        </p:txBody>
      </p:sp>
      <p:sp>
        <p:nvSpPr>
          <p:cNvPr id="4" name="Espace réservé du numéro de diapositive 3">
            <a:extLst>
              <a:ext uri="{FF2B5EF4-FFF2-40B4-BE49-F238E27FC236}">
                <a16:creationId xmlns:a16="http://schemas.microsoft.com/office/drawing/2014/main" id="{E9A6E0FA-525E-040C-5A10-FA0DE3A9AAD8}"/>
              </a:ext>
            </a:extLst>
          </p:cNvPr>
          <p:cNvSpPr>
            <a:spLocks noGrp="1"/>
          </p:cNvSpPr>
          <p:nvPr>
            <p:ph type="sldNum" sz="quarter" idx="5"/>
          </p:nvPr>
        </p:nvSpPr>
        <p:spPr/>
        <p:txBody>
          <a:bodyPr/>
          <a:lstStyle/>
          <a:p>
            <a:fld id="{C7E15328-2FD5-4AB1-B846-CCAE8EA09498}" type="slidenum">
              <a:rPr lang="fr-FR" smtClean="0"/>
              <a:t>18</a:t>
            </a:fld>
            <a:endParaRPr lang="fr-FR"/>
          </a:p>
        </p:txBody>
      </p:sp>
    </p:spTree>
    <p:extLst>
      <p:ext uri="{BB962C8B-B14F-4D97-AF65-F5344CB8AC3E}">
        <p14:creationId xmlns:p14="http://schemas.microsoft.com/office/powerpoint/2010/main" val="41123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1CDC-9D45-A8B1-0F6A-3AC3E4578F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D2686E-F2AE-BC23-7B49-176B38B79E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DA10FC-DD53-4BB4-C023-4C73E5476D8B}"/>
              </a:ext>
            </a:extLst>
          </p:cNvPr>
          <p:cNvSpPr>
            <a:spLocks noGrp="1"/>
          </p:cNvSpPr>
          <p:nvPr>
            <p:ph type="body" idx="1"/>
          </p:nvPr>
        </p:nvSpPr>
        <p:spPr/>
        <p:txBody>
          <a:bodyPr/>
          <a:lstStyle/>
          <a:p>
            <a:r>
              <a:rPr lang="fr-FR" b="1" dirty="0"/>
              <a:t>IP </a:t>
            </a:r>
            <a:r>
              <a:rPr lang="fr-FR" b="1" dirty="0" err="1"/>
              <a:t>Address</a:t>
            </a:r>
            <a:r>
              <a:rPr lang="fr-FR" b="1" dirty="0"/>
              <a:t> Management</a:t>
            </a:r>
            <a:r>
              <a:rPr lang="fr-FR" dirty="0"/>
              <a:t> (</a:t>
            </a:r>
            <a:r>
              <a:rPr lang="fr-FR" i="1" dirty="0"/>
              <a:t>Gestion des adresses IP)</a:t>
            </a:r>
            <a:endParaRPr lang="fr-FR" dirty="0">
              <a:solidFill>
                <a:schemeClr val="tx1"/>
              </a:solidFill>
              <a:effectLst/>
            </a:endParaRPr>
          </a:p>
          <a:p>
            <a:r>
              <a:rPr lang="fr-FR" dirty="0">
                <a:solidFill>
                  <a:schemeClr val="tx1"/>
                </a:solidFill>
                <a:effectLst/>
              </a:rPr>
              <a:t>pour le nouvel intervenant prenant le relais pendant mon absence</a:t>
            </a:r>
            <a:endParaRPr lang="fr-FR" dirty="0"/>
          </a:p>
        </p:txBody>
      </p:sp>
      <p:sp>
        <p:nvSpPr>
          <p:cNvPr id="4" name="Espace réservé du numéro de diapositive 3">
            <a:extLst>
              <a:ext uri="{FF2B5EF4-FFF2-40B4-BE49-F238E27FC236}">
                <a16:creationId xmlns:a16="http://schemas.microsoft.com/office/drawing/2014/main" id="{FE6B1D43-0580-9A73-1450-B78717AD203B}"/>
              </a:ext>
            </a:extLst>
          </p:cNvPr>
          <p:cNvSpPr>
            <a:spLocks noGrp="1"/>
          </p:cNvSpPr>
          <p:nvPr>
            <p:ph type="sldNum" sz="quarter" idx="5"/>
          </p:nvPr>
        </p:nvSpPr>
        <p:spPr/>
        <p:txBody>
          <a:bodyPr/>
          <a:lstStyle/>
          <a:p>
            <a:fld id="{C7E15328-2FD5-4AB1-B846-CCAE8EA09498}" type="slidenum">
              <a:rPr lang="fr-FR" smtClean="0"/>
              <a:t>19</a:t>
            </a:fld>
            <a:endParaRPr lang="fr-FR"/>
          </a:p>
        </p:txBody>
      </p:sp>
    </p:spTree>
    <p:extLst>
      <p:ext uri="{BB962C8B-B14F-4D97-AF65-F5344CB8AC3E}">
        <p14:creationId xmlns:p14="http://schemas.microsoft.com/office/powerpoint/2010/main" val="351237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C1AF-268F-3F9A-AA39-AE24BA7942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127D6F-86EC-BCCE-425A-496F98788D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0C328C-E458-9E5F-8416-39D9AA58AE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3B091F-A292-AF84-7E57-4D2492340E56}"/>
              </a:ext>
            </a:extLst>
          </p:cNvPr>
          <p:cNvSpPr>
            <a:spLocks noGrp="1"/>
          </p:cNvSpPr>
          <p:nvPr>
            <p:ph type="sldNum" sz="quarter" idx="5"/>
          </p:nvPr>
        </p:nvSpPr>
        <p:spPr/>
        <p:txBody>
          <a:bodyPr/>
          <a:lstStyle/>
          <a:p>
            <a:fld id="{C7E15328-2FD5-4AB1-B846-CCAE8EA09498}" type="slidenum">
              <a:rPr lang="fr-FR" smtClean="0"/>
              <a:t>20</a:t>
            </a:fld>
            <a:endParaRPr lang="fr-FR"/>
          </a:p>
        </p:txBody>
      </p:sp>
    </p:spTree>
    <p:extLst>
      <p:ext uri="{BB962C8B-B14F-4D97-AF65-F5344CB8AC3E}">
        <p14:creationId xmlns:p14="http://schemas.microsoft.com/office/powerpoint/2010/main" val="239047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375-82DD-2436-5C1A-CBFCB7AD4B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D93712-0199-2A7A-1164-FC5E14BE01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4000AC-7ACB-5B5D-B742-2B698DAC5ED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E515CAA-2B5A-2BF0-361B-0EB24A31729D}"/>
              </a:ext>
            </a:extLst>
          </p:cNvPr>
          <p:cNvSpPr>
            <a:spLocks noGrp="1"/>
          </p:cNvSpPr>
          <p:nvPr>
            <p:ph type="sldNum" sz="quarter" idx="5"/>
          </p:nvPr>
        </p:nvSpPr>
        <p:spPr/>
        <p:txBody>
          <a:bodyPr/>
          <a:lstStyle/>
          <a:p>
            <a:fld id="{C7E15328-2FD5-4AB1-B846-CCAE8EA09498}" type="slidenum">
              <a:rPr lang="fr-FR" smtClean="0"/>
              <a:t>21</a:t>
            </a:fld>
            <a:endParaRPr lang="fr-FR"/>
          </a:p>
        </p:txBody>
      </p:sp>
    </p:spTree>
    <p:extLst>
      <p:ext uri="{BB962C8B-B14F-4D97-AF65-F5344CB8AC3E}">
        <p14:creationId xmlns:p14="http://schemas.microsoft.com/office/powerpoint/2010/main" val="246336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2</a:t>
            </a:fld>
            <a:endParaRPr lang="fr-FR"/>
          </a:p>
        </p:txBody>
      </p:sp>
    </p:spTree>
    <p:extLst>
      <p:ext uri="{BB962C8B-B14F-4D97-AF65-F5344CB8AC3E}">
        <p14:creationId xmlns:p14="http://schemas.microsoft.com/office/powerpoint/2010/main" val="67045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D372-3BD9-46A5-9B67-32FF11CFEA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D120F6-D6ED-1278-BE89-A57AA3FC53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677FC0-4273-797B-1CB5-C7F0D6C625C0}"/>
              </a:ext>
            </a:extLst>
          </p:cNvPr>
          <p:cNvSpPr>
            <a:spLocks noGrp="1"/>
          </p:cNvSpPr>
          <p:nvPr>
            <p:ph type="body" idx="1"/>
          </p:nvPr>
        </p:nvSpPr>
        <p:spPr/>
        <p:txBody>
          <a:bodyPr/>
          <a:lstStyle/>
          <a:p>
            <a:r>
              <a:rPr lang="fr-FR" dirty="0" err="1"/>
              <a:t>Afflibloc</a:t>
            </a:r>
            <a:r>
              <a:rPr lang="fr-FR" dirty="0"/>
              <a:t> -&gt; </a:t>
            </a:r>
            <a:r>
              <a:rPr lang="fr-FR" dirty="0" err="1"/>
              <a:t>controleur</a:t>
            </a:r>
            <a:r>
              <a:rPr lang="fr-FR" dirty="0"/>
              <a:t> avec un programme maison ( vieux devait disparaitre ) qui permet de faire remonter les informations de lecture de la douchette a un programme informatique ici le BICAM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Aptos" panose="020B0004020202020204" pitchFamily="34" charset="0"/>
              </a:rPr>
              <a:t>L'équipement </a:t>
            </a:r>
            <a:r>
              <a:rPr lang="fr-FR" sz="1800" dirty="0" err="1">
                <a:solidFill>
                  <a:srgbClr val="000000"/>
                </a:solidFill>
                <a:effectLst/>
                <a:latin typeface="Aptos" panose="020B0004020202020204" pitchFamily="34" charset="0"/>
              </a:rPr>
              <a:t>Affibloc</a:t>
            </a:r>
            <a:r>
              <a:rPr lang="fr-FR" sz="1800" dirty="0">
                <a:solidFill>
                  <a:srgbClr val="000000"/>
                </a:solidFill>
                <a:effectLst/>
                <a:latin typeface="Aptos" panose="020B0004020202020204" pitchFamily="34" charset="0"/>
              </a:rPr>
              <a:t> est dédié à la communication avec les différentes interfaces d'un équipement </a:t>
            </a:r>
            <a:r>
              <a:rPr lang="fr-FR" sz="1800" dirty="0" err="1">
                <a:solidFill>
                  <a:srgbClr val="000000"/>
                </a:solidFill>
                <a:effectLst/>
                <a:latin typeface="Aptos" panose="020B0004020202020204" pitchFamily="34" charset="0"/>
              </a:rPr>
              <a:t>Affibloc</a:t>
            </a:r>
            <a:r>
              <a:rPr lang="fr-FR" sz="1800" dirty="0">
                <a:solidFill>
                  <a:srgbClr val="000000"/>
                </a:solidFill>
                <a:effectLst/>
                <a:latin typeface="Aptos" panose="020B0004020202020204" pitchFamily="34" charset="0"/>
              </a:rPr>
              <a:t>. Il s'agit d'un équipement spécifique aux sites français que l'on retrouve massivement. Cet équipement proposant deux interfaces </a:t>
            </a:r>
            <a:r>
              <a:rPr lang="fr-FR" sz="1800" dirty="0" err="1">
                <a:solidFill>
                  <a:srgbClr val="000000"/>
                </a:solidFill>
                <a:effectLst/>
                <a:latin typeface="Aptos" panose="020B0004020202020204" pitchFamily="34" charset="0"/>
                <a:hlinkClick r:id="rId3" tooltip="BiCam/Equipements/TCPRaw"/>
              </a:rPr>
              <a:t>TCPRaw</a:t>
            </a:r>
            <a:r>
              <a:rPr lang="fr-FR" sz="1800" dirty="0">
                <a:solidFill>
                  <a:srgbClr val="000000"/>
                </a:solidFill>
                <a:effectLst/>
                <a:latin typeface="Aptos" panose="020B0004020202020204" pitchFamily="34" charset="0"/>
              </a:rPr>
              <a:t> et une </a:t>
            </a:r>
            <a:r>
              <a:rPr lang="fr-FR" sz="1800" dirty="0" err="1">
                <a:solidFill>
                  <a:srgbClr val="000000"/>
                </a:solidFill>
                <a:effectLst/>
                <a:latin typeface="Aptos" panose="020B0004020202020204" pitchFamily="34" charset="0"/>
                <a:hlinkClick r:id="rId4" tooltip="BiCam/Equipements/ModBus"/>
              </a:rPr>
              <a:t>ModBus</a:t>
            </a:r>
            <a:r>
              <a:rPr lang="fr-FR" sz="1800" dirty="0">
                <a:solidFill>
                  <a:srgbClr val="000000"/>
                </a:solidFill>
                <a:effectLst/>
                <a:latin typeface="Aptos" panose="020B0004020202020204" pitchFamily="34" charset="0"/>
              </a:rPr>
              <a:t>. Afin de faciliter la déclaration il a été choisi de créer dans le </a:t>
            </a:r>
            <a:r>
              <a:rPr lang="fr-FR" sz="1800" dirty="0" err="1">
                <a:solidFill>
                  <a:srgbClr val="000000"/>
                </a:solidFill>
                <a:effectLst/>
                <a:latin typeface="Aptos" panose="020B0004020202020204" pitchFamily="34" charset="0"/>
                <a:hlinkClick r:id="rId5" tooltip="BiCam"/>
              </a:rPr>
              <a:t>BiCam</a:t>
            </a:r>
            <a:r>
              <a:rPr lang="fr-FR" sz="1800" dirty="0">
                <a:solidFill>
                  <a:srgbClr val="000000"/>
                </a:solidFill>
                <a:effectLst/>
                <a:latin typeface="Aptos" panose="020B0004020202020204" pitchFamily="34" charset="0"/>
              </a:rPr>
              <a:t> un module spécifique.</a:t>
            </a:r>
            <a:r>
              <a:rPr lang="fr-FR" dirty="0"/>
              <a:t> </a:t>
            </a:r>
            <a:r>
              <a:rPr lang="fr-FR" sz="1800" dirty="0">
                <a:solidFill>
                  <a:srgbClr val="000000"/>
                </a:solidFill>
                <a:effectLst/>
                <a:latin typeface="Aptos" panose="020B0004020202020204" pitchFamily="34" charset="0"/>
              </a:rPr>
              <a:t>L'équipement </a:t>
            </a:r>
            <a:r>
              <a:rPr lang="fr-FR" sz="1800" dirty="0" err="1">
                <a:solidFill>
                  <a:srgbClr val="000000"/>
                </a:solidFill>
                <a:effectLst/>
                <a:latin typeface="Aptos" panose="020B0004020202020204" pitchFamily="34" charset="0"/>
              </a:rPr>
              <a:t>TCPRaw</a:t>
            </a:r>
            <a:r>
              <a:rPr lang="fr-FR" sz="1800" dirty="0">
                <a:solidFill>
                  <a:srgbClr val="000000"/>
                </a:solidFill>
                <a:effectLst/>
                <a:latin typeface="Aptos" panose="020B0004020202020204" pitchFamily="34" charset="0"/>
              </a:rPr>
              <a:t> est dédié à la déclaration des connexions TCP/IP sur lesquels le </a:t>
            </a:r>
            <a:r>
              <a:rPr lang="fr-FR" sz="1800" dirty="0" err="1">
                <a:solidFill>
                  <a:srgbClr val="000000"/>
                </a:solidFill>
                <a:effectLst/>
                <a:latin typeface="Aptos" panose="020B0004020202020204" pitchFamily="34" charset="0"/>
                <a:hlinkClick r:id="rId5" tooltip="BiCam"/>
              </a:rPr>
              <a:t>BiCam</a:t>
            </a:r>
            <a:r>
              <a:rPr lang="fr-FR" sz="1800" dirty="0">
                <a:solidFill>
                  <a:srgbClr val="000000"/>
                </a:solidFill>
                <a:effectLst/>
                <a:latin typeface="Aptos" panose="020B0004020202020204" pitchFamily="34" charset="0"/>
              </a:rPr>
              <a:t> doit établir une connexion en tant que client ou créer un service afin de recevoir une ou plusieurs connexions provenant d'équipements. Les interfaces pourront être ensuite utilisées par les différentes </a:t>
            </a:r>
            <a:r>
              <a:rPr lang="fr-FR" sz="1800" dirty="0">
                <a:solidFill>
                  <a:srgbClr val="000000"/>
                </a:solidFill>
                <a:effectLst/>
                <a:latin typeface="Aptos" panose="020B0004020202020204" pitchFamily="34" charset="0"/>
                <a:hlinkClick r:id="rId6" tooltip="BiCam/Fonctions"/>
              </a:rPr>
              <a:t>fonctions</a:t>
            </a:r>
            <a:r>
              <a:rPr lang="fr-FR" sz="1800" dirty="0">
                <a:solidFill>
                  <a:srgbClr val="000000"/>
                </a:solidFill>
                <a:effectLst/>
                <a:latin typeface="Aptos" panose="020B0004020202020204" pitchFamily="34" charset="0"/>
              </a:rPr>
              <a:t> qui interagiront alors avec les équipements. </a:t>
            </a:r>
          </a:p>
          <a:p>
            <a:endParaRPr lang="fr-FR" dirty="0"/>
          </a:p>
        </p:txBody>
      </p:sp>
      <p:sp>
        <p:nvSpPr>
          <p:cNvPr id="4" name="Espace réservé du numéro de diapositive 3">
            <a:extLst>
              <a:ext uri="{FF2B5EF4-FFF2-40B4-BE49-F238E27FC236}">
                <a16:creationId xmlns:a16="http://schemas.microsoft.com/office/drawing/2014/main" id="{1B71F1E0-06E7-05D6-B4AB-0D4F0EE7A498}"/>
              </a:ext>
            </a:extLst>
          </p:cNvPr>
          <p:cNvSpPr>
            <a:spLocks noGrp="1"/>
          </p:cNvSpPr>
          <p:nvPr>
            <p:ph type="sldNum" sz="quarter" idx="5"/>
          </p:nvPr>
        </p:nvSpPr>
        <p:spPr/>
        <p:txBody>
          <a:bodyPr/>
          <a:lstStyle/>
          <a:p>
            <a:fld id="{C7E15328-2FD5-4AB1-B846-CCAE8EA09498}" type="slidenum">
              <a:rPr lang="fr-FR" smtClean="0"/>
              <a:t>22</a:t>
            </a:fld>
            <a:endParaRPr lang="fr-FR"/>
          </a:p>
        </p:txBody>
      </p:sp>
    </p:spTree>
    <p:extLst>
      <p:ext uri="{BB962C8B-B14F-4D97-AF65-F5344CB8AC3E}">
        <p14:creationId xmlns:p14="http://schemas.microsoft.com/office/powerpoint/2010/main" val="3964737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DA77-F2A5-FA63-D4D9-7AF0B9AF6A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40592C-8D41-35D4-E492-B29B41A0AF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F204E6-2CC2-BA91-BC0E-5214DA41A179}"/>
              </a:ext>
            </a:extLst>
          </p:cNvPr>
          <p:cNvSpPr>
            <a:spLocks noGrp="1"/>
          </p:cNvSpPr>
          <p:nvPr>
            <p:ph type="body" idx="1"/>
          </p:nvPr>
        </p:nvSpPr>
        <p:spPr/>
        <p:txBody>
          <a:bodyPr/>
          <a:lstStyle/>
          <a:p>
            <a:r>
              <a:rPr lang="fr-FR" b="1" dirty="0" err="1"/>
              <a:t>Ivanti</a:t>
            </a:r>
            <a:r>
              <a:rPr lang="fr-FR" b="1" dirty="0"/>
              <a:t> </a:t>
            </a:r>
            <a:r>
              <a:rPr lang="fr-FR" b="1" dirty="0" err="1"/>
              <a:t>Neurons</a:t>
            </a:r>
            <a:r>
              <a:rPr lang="fr-FR" b="1" dirty="0"/>
              <a:t> for Patch Management</a:t>
            </a:r>
            <a:r>
              <a:rPr lang="fr-FR" dirty="0"/>
              <a:t>, qui permet de gérer et de déployer des correctifs (patches) de manière automatisée et sécurisée.</a:t>
            </a:r>
          </a:p>
          <a:p>
            <a:r>
              <a:rPr lang="fr-FR" dirty="0"/>
              <a:t>Une interface centralisée pour surveiller l'état des correctifs sur tous les appareils.</a:t>
            </a:r>
          </a:p>
        </p:txBody>
      </p:sp>
      <p:sp>
        <p:nvSpPr>
          <p:cNvPr id="4" name="Espace réservé du numéro de diapositive 3">
            <a:extLst>
              <a:ext uri="{FF2B5EF4-FFF2-40B4-BE49-F238E27FC236}">
                <a16:creationId xmlns:a16="http://schemas.microsoft.com/office/drawing/2014/main" id="{4CA9E72A-045B-F35F-3086-A7E7042B62CD}"/>
              </a:ext>
            </a:extLst>
          </p:cNvPr>
          <p:cNvSpPr>
            <a:spLocks noGrp="1"/>
          </p:cNvSpPr>
          <p:nvPr>
            <p:ph type="sldNum" sz="quarter" idx="5"/>
          </p:nvPr>
        </p:nvSpPr>
        <p:spPr/>
        <p:txBody>
          <a:bodyPr/>
          <a:lstStyle/>
          <a:p>
            <a:fld id="{C7E15328-2FD5-4AB1-B846-CCAE8EA09498}" type="slidenum">
              <a:rPr lang="fr-FR" smtClean="0"/>
              <a:t>23</a:t>
            </a:fld>
            <a:endParaRPr lang="fr-FR"/>
          </a:p>
        </p:txBody>
      </p:sp>
    </p:spTree>
    <p:extLst>
      <p:ext uri="{BB962C8B-B14F-4D97-AF65-F5344CB8AC3E}">
        <p14:creationId xmlns:p14="http://schemas.microsoft.com/office/powerpoint/2010/main" val="114460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27F8-286B-F660-A848-F92419C888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7F946-0851-ECA1-2478-1395BCE622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13DA95-8484-CCFE-A019-9C84AB9B382E}"/>
              </a:ext>
            </a:extLst>
          </p:cNvPr>
          <p:cNvSpPr>
            <a:spLocks noGrp="1"/>
          </p:cNvSpPr>
          <p:nvPr>
            <p:ph type="body" idx="1"/>
          </p:nvPr>
        </p:nvSpPr>
        <p:spPr/>
        <p:txBody>
          <a:bodyPr/>
          <a:lstStyle/>
          <a:p>
            <a:r>
              <a:rPr lang="fr-FR" dirty="0" err="1"/>
              <a:t>Platfome</a:t>
            </a:r>
            <a:r>
              <a:rPr lang="fr-FR" dirty="0"/>
              <a:t> Elle permet aux équipes de créer, partager et organiser des documents, des projets et des connaissances au sein d'un espace de travail centralisé</a:t>
            </a:r>
          </a:p>
          <a:p>
            <a:r>
              <a:rPr lang="fr-FR" dirty="0"/>
              <a:t>Couplé chez nous avec </a:t>
            </a:r>
            <a:r>
              <a:rPr lang="fr-FR" dirty="0" err="1"/>
              <a:t>jira</a:t>
            </a:r>
            <a:r>
              <a:rPr lang="fr-FR" dirty="0"/>
              <a:t> pour la gestion des tickets des devs</a:t>
            </a:r>
          </a:p>
        </p:txBody>
      </p:sp>
      <p:sp>
        <p:nvSpPr>
          <p:cNvPr id="4" name="Espace réservé du numéro de diapositive 3">
            <a:extLst>
              <a:ext uri="{FF2B5EF4-FFF2-40B4-BE49-F238E27FC236}">
                <a16:creationId xmlns:a16="http://schemas.microsoft.com/office/drawing/2014/main" id="{9D480CD9-7E26-D89A-56D9-987F5F722364}"/>
              </a:ext>
            </a:extLst>
          </p:cNvPr>
          <p:cNvSpPr>
            <a:spLocks noGrp="1"/>
          </p:cNvSpPr>
          <p:nvPr>
            <p:ph type="sldNum" sz="quarter" idx="5"/>
          </p:nvPr>
        </p:nvSpPr>
        <p:spPr/>
        <p:txBody>
          <a:bodyPr/>
          <a:lstStyle/>
          <a:p>
            <a:fld id="{C7E15328-2FD5-4AB1-B846-CCAE8EA09498}" type="slidenum">
              <a:rPr lang="fr-FR" smtClean="0"/>
              <a:t>24</a:t>
            </a:fld>
            <a:endParaRPr lang="fr-FR"/>
          </a:p>
        </p:txBody>
      </p:sp>
    </p:spTree>
    <p:extLst>
      <p:ext uri="{BB962C8B-B14F-4D97-AF65-F5344CB8AC3E}">
        <p14:creationId xmlns:p14="http://schemas.microsoft.com/office/powerpoint/2010/main" val="187614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8CC1-5E11-E719-9CD3-647F79EF1C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041ACD-0971-F028-955B-D2F71DE801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ABA9F8-A695-DA2A-8F5B-40C6DF3787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6ACB3A7-E5AC-DBB1-22A3-0AB594298BDD}"/>
              </a:ext>
            </a:extLst>
          </p:cNvPr>
          <p:cNvSpPr>
            <a:spLocks noGrp="1"/>
          </p:cNvSpPr>
          <p:nvPr>
            <p:ph type="sldNum" sz="quarter" idx="5"/>
          </p:nvPr>
        </p:nvSpPr>
        <p:spPr/>
        <p:txBody>
          <a:bodyPr/>
          <a:lstStyle/>
          <a:p>
            <a:fld id="{C7E15328-2FD5-4AB1-B846-CCAE8EA09498}" type="slidenum">
              <a:rPr lang="fr-FR" smtClean="0"/>
              <a:t>25</a:t>
            </a:fld>
            <a:endParaRPr lang="fr-FR"/>
          </a:p>
        </p:txBody>
      </p:sp>
    </p:spTree>
    <p:extLst>
      <p:ext uri="{BB962C8B-B14F-4D97-AF65-F5344CB8AC3E}">
        <p14:creationId xmlns:p14="http://schemas.microsoft.com/office/powerpoint/2010/main" val="2270139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66709-CD67-1820-1695-CACB60526F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F27BE5-B73C-A24C-F6AF-A2950F5347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1A4A55-5483-7768-5DB9-012B83D2637B}"/>
              </a:ext>
            </a:extLst>
          </p:cNvPr>
          <p:cNvSpPr>
            <a:spLocks noGrp="1"/>
          </p:cNvSpPr>
          <p:nvPr>
            <p:ph type="body" idx="1"/>
          </p:nvPr>
        </p:nvSpPr>
        <p:spPr/>
        <p:txBody>
          <a:bodyPr/>
          <a:lstStyle/>
          <a:p>
            <a:r>
              <a:rPr lang="fr-FR" dirty="0"/>
              <a:t>réalisée en cours lors de la création de mon futur site qui héberge actuellement mon portfolio qui respectant les normes SEO  , création logo pour mon entreprise et mise a jour cv </a:t>
            </a:r>
            <a:r>
              <a:rPr lang="fr-FR" dirty="0" err="1"/>
              <a:t>linkded</a:t>
            </a:r>
            <a:endParaRPr lang="fr-FR" dirty="0"/>
          </a:p>
          <a:p>
            <a:r>
              <a:rPr lang="fr-FR" dirty="0"/>
              <a:t>INPI nom disponible</a:t>
            </a:r>
          </a:p>
          <a:p>
            <a:r>
              <a:rPr lang="fr-FR" dirty="0"/>
              <a:t>l'agence française de cybersécurité (ANSSI)</a:t>
            </a:r>
          </a:p>
        </p:txBody>
      </p:sp>
      <p:sp>
        <p:nvSpPr>
          <p:cNvPr id="4" name="Espace réservé du numéro de diapositive 3">
            <a:extLst>
              <a:ext uri="{FF2B5EF4-FFF2-40B4-BE49-F238E27FC236}">
                <a16:creationId xmlns:a16="http://schemas.microsoft.com/office/drawing/2014/main" id="{D5BA969B-DBF1-F62D-ED77-148F8FCAD374}"/>
              </a:ext>
            </a:extLst>
          </p:cNvPr>
          <p:cNvSpPr>
            <a:spLocks noGrp="1"/>
          </p:cNvSpPr>
          <p:nvPr>
            <p:ph type="sldNum" sz="quarter" idx="5"/>
          </p:nvPr>
        </p:nvSpPr>
        <p:spPr/>
        <p:txBody>
          <a:bodyPr/>
          <a:lstStyle/>
          <a:p>
            <a:fld id="{C7E15328-2FD5-4AB1-B846-CCAE8EA09498}" type="slidenum">
              <a:rPr lang="fr-FR" smtClean="0"/>
              <a:t>26</a:t>
            </a:fld>
            <a:endParaRPr lang="fr-FR"/>
          </a:p>
        </p:txBody>
      </p:sp>
    </p:spTree>
    <p:extLst>
      <p:ext uri="{BB962C8B-B14F-4D97-AF65-F5344CB8AC3E}">
        <p14:creationId xmlns:p14="http://schemas.microsoft.com/office/powerpoint/2010/main" val="261925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A7FE-18D4-EF13-6514-A12C70ED8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CEFEB-CCFF-CF39-62D5-F668DBE308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7CEA05-8237-E1AE-CF2D-304F2798CBD8}"/>
              </a:ext>
            </a:extLst>
          </p:cNvPr>
          <p:cNvSpPr>
            <a:spLocks noGrp="1"/>
          </p:cNvSpPr>
          <p:nvPr>
            <p:ph type="body" idx="1"/>
          </p:nvPr>
        </p:nvSpPr>
        <p:spPr/>
        <p:txBody>
          <a:bodyPr/>
          <a:lstStyle/>
          <a:p>
            <a:pPr marL="342900" marR="0">
              <a:buNone/>
            </a:pPr>
            <a:r>
              <a:rPr lang="fr-FR" sz="1800" dirty="0">
                <a:effectLst/>
                <a:latin typeface="Calibri" panose="020F0502020204030204" pitchFamily="34" charset="0"/>
              </a:rPr>
              <a:t>Mon rôle sera d’analyser les besoins des entreprises, d’identifier les améliorations possibles et de proposer des solutions adaptées. J’assurerai la mise en place des infrastructures, leur sécurisation et l’optimisation des performances.</a:t>
            </a:r>
          </a:p>
          <a:p>
            <a:pPr rtl="0" fontAlgn="ctr">
              <a:buFont typeface="Arial" panose="020B0604020202020204" pitchFamily="34" charset="0"/>
              <a:buNone/>
            </a:pPr>
            <a:r>
              <a:rPr lang="fr-FR" sz="1800" dirty="0">
                <a:effectLst/>
                <a:latin typeface="Calibri" panose="020F0502020204030204" pitchFamily="34" charset="0"/>
              </a:rPr>
              <a:t>Enfin, je veillerai au suivi des projets et à la formation des équipes pour garantir une transition efficace et durable.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INPI nom disponible</a:t>
            </a:r>
          </a:p>
          <a:p>
            <a:endParaRPr lang="fr-FR" dirty="0"/>
          </a:p>
        </p:txBody>
      </p:sp>
      <p:sp>
        <p:nvSpPr>
          <p:cNvPr id="4" name="Espace réservé du numéro de diapositive 3">
            <a:extLst>
              <a:ext uri="{FF2B5EF4-FFF2-40B4-BE49-F238E27FC236}">
                <a16:creationId xmlns:a16="http://schemas.microsoft.com/office/drawing/2014/main" id="{379CC36D-448D-011C-73DC-6917DD36B616}"/>
              </a:ext>
            </a:extLst>
          </p:cNvPr>
          <p:cNvSpPr>
            <a:spLocks noGrp="1"/>
          </p:cNvSpPr>
          <p:nvPr>
            <p:ph type="sldNum" sz="quarter" idx="5"/>
          </p:nvPr>
        </p:nvSpPr>
        <p:spPr/>
        <p:txBody>
          <a:bodyPr/>
          <a:lstStyle/>
          <a:p>
            <a:fld id="{C7E15328-2FD5-4AB1-B846-CCAE8EA09498}" type="slidenum">
              <a:rPr lang="fr-FR" smtClean="0"/>
              <a:t>27</a:t>
            </a:fld>
            <a:endParaRPr lang="fr-FR"/>
          </a:p>
        </p:txBody>
      </p:sp>
    </p:spTree>
    <p:extLst>
      <p:ext uri="{BB962C8B-B14F-4D97-AF65-F5344CB8AC3E}">
        <p14:creationId xmlns:p14="http://schemas.microsoft.com/office/powerpoint/2010/main" val="1605507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DF44-9146-FB79-A0B7-C793AF9658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32993-F7AB-5C3E-B0AE-F38ADDABE8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166A07-CE03-0B57-DE17-51610B66D49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CA5B2C-339F-037D-E031-2F5B267780FF}"/>
              </a:ext>
            </a:extLst>
          </p:cNvPr>
          <p:cNvSpPr>
            <a:spLocks noGrp="1"/>
          </p:cNvSpPr>
          <p:nvPr>
            <p:ph type="sldNum" sz="quarter" idx="5"/>
          </p:nvPr>
        </p:nvSpPr>
        <p:spPr/>
        <p:txBody>
          <a:bodyPr/>
          <a:lstStyle/>
          <a:p>
            <a:fld id="{C7E15328-2FD5-4AB1-B846-CCAE8EA09498}" type="slidenum">
              <a:rPr lang="fr-FR" smtClean="0"/>
              <a:t>28</a:t>
            </a:fld>
            <a:endParaRPr lang="fr-FR"/>
          </a:p>
        </p:txBody>
      </p:sp>
    </p:spTree>
    <p:extLst>
      <p:ext uri="{BB962C8B-B14F-4D97-AF65-F5344CB8AC3E}">
        <p14:creationId xmlns:p14="http://schemas.microsoft.com/office/powerpoint/2010/main" val="14614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3</a:t>
            </a:fld>
            <a:endParaRPr lang="fr-FR" noProof="0"/>
          </a:p>
        </p:txBody>
      </p:sp>
    </p:spTree>
    <p:extLst>
      <p:ext uri="{BB962C8B-B14F-4D97-AF65-F5344CB8AC3E}">
        <p14:creationId xmlns:p14="http://schemas.microsoft.com/office/powerpoint/2010/main" val="84440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28A5-19EF-2311-3CA9-28C03A293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767F3D-B7BC-A081-CE6D-06F5A60250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E93805-A5B3-1C2E-FC1E-B756405F16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8447A0E-2E7A-147C-54CE-F465A3A833F6}"/>
              </a:ext>
            </a:extLst>
          </p:cNvPr>
          <p:cNvSpPr>
            <a:spLocks noGrp="1"/>
          </p:cNvSpPr>
          <p:nvPr>
            <p:ph type="sldNum" sz="quarter" idx="5"/>
          </p:nvPr>
        </p:nvSpPr>
        <p:spPr/>
        <p:txBody>
          <a:bodyPr/>
          <a:lstStyle/>
          <a:p>
            <a:fld id="{C7E15328-2FD5-4AB1-B846-CCAE8EA09498}" type="slidenum">
              <a:rPr lang="fr-FR" smtClean="0"/>
              <a:t>6</a:t>
            </a:fld>
            <a:endParaRPr lang="fr-FR"/>
          </a:p>
        </p:txBody>
      </p:sp>
    </p:spTree>
    <p:extLst>
      <p:ext uri="{BB962C8B-B14F-4D97-AF65-F5344CB8AC3E}">
        <p14:creationId xmlns:p14="http://schemas.microsoft.com/office/powerpoint/2010/main" val="63950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E565-9FDA-5280-5D76-DFC527E779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C417E6-4D29-AE78-FA97-284F922578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7EFE91-C9F7-2C9D-316E-1E308A9741D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C6EAEB9-F7F7-CDA9-C7D9-70FEEED64D2D}"/>
              </a:ext>
            </a:extLst>
          </p:cNvPr>
          <p:cNvSpPr>
            <a:spLocks noGrp="1"/>
          </p:cNvSpPr>
          <p:nvPr>
            <p:ph type="sldNum" sz="quarter" idx="5"/>
          </p:nvPr>
        </p:nvSpPr>
        <p:spPr/>
        <p:txBody>
          <a:bodyPr/>
          <a:lstStyle/>
          <a:p>
            <a:fld id="{C7E15328-2FD5-4AB1-B846-CCAE8EA09498}" type="slidenum">
              <a:rPr lang="fr-FR" smtClean="0"/>
              <a:t>7</a:t>
            </a:fld>
            <a:endParaRPr lang="fr-FR"/>
          </a:p>
        </p:txBody>
      </p:sp>
    </p:spTree>
    <p:extLst>
      <p:ext uri="{BB962C8B-B14F-4D97-AF65-F5344CB8AC3E}">
        <p14:creationId xmlns:p14="http://schemas.microsoft.com/office/powerpoint/2010/main" val="20556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A95F-3781-D8BB-4D19-18E4953476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D3A156-ED93-A151-B470-41A6838236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7FA21F-63D9-5C17-48DC-42AE947F00A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73B7C3-C035-CA6F-7811-C0195C163B9B}"/>
              </a:ext>
            </a:extLst>
          </p:cNvPr>
          <p:cNvSpPr>
            <a:spLocks noGrp="1"/>
          </p:cNvSpPr>
          <p:nvPr>
            <p:ph type="sldNum" sz="quarter" idx="5"/>
          </p:nvPr>
        </p:nvSpPr>
        <p:spPr/>
        <p:txBody>
          <a:bodyPr/>
          <a:lstStyle/>
          <a:p>
            <a:fld id="{C7E15328-2FD5-4AB1-B846-CCAE8EA09498}" type="slidenum">
              <a:rPr lang="fr-FR" smtClean="0"/>
              <a:t>8</a:t>
            </a:fld>
            <a:endParaRPr lang="fr-FR"/>
          </a:p>
        </p:txBody>
      </p:sp>
    </p:spTree>
    <p:extLst>
      <p:ext uri="{BB962C8B-B14F-4D97-AF65-F5344CB8AC3E}">
        <p14:creationId xmlns:p14="http://schemas.microsoft.com/office/powerpoint/2010/main" val="422335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49C3-B883-36D7-01CF-62C8C1C99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D58FAC-1DF9-FC71-C50B-145316F51D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032525-A340-EEB7-859B-B04A7A1E5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7B94FDC-925E-75FE-C1A4-FAE2F4940940}"/>
              </a:ext>
            </a:extLst>
          </p:cNvPr>
          <p:cNvSpPr>
            <a:spLocks noGrp="1"/>
          </p:cNvSpPr>
          <p:nvPr>
            <p:ph type="sldNum" sz="quarter" idx="5"/>
          </p:nvPr>
        </p:nvSpPr>
        <p:spPr/>
        <p:txBody>
          <a:bodyPr/>
          <a:lstStyle/>
          <a:p>
            <a:fld id="{C7E15328-2FD5-4AB1-B846-CCAE8EA09498}" type="slidenum">
              <a:rPr lang="fr-FR" smtClean="0"/>
              <a:t>9</a:t>
            </a:fld>
            <a:endParaRPr lang="fr-FR"/>
          </a:p>
        </p:txBody>
      </p:sp>
    </p:spTree>
    <p:extLst>
      <p:ext uri="{BB962C8B-B14F-4D97-AF65-F5344CB8AC3E}">
        <p14:creationId xmlns:p14="http://schemas.microsoft.com/office/powerpoint/2010/main" val="11487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E23A-9572-8A02-E6D8-8C0289E059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209B75-5F40-20C9-CEB8-CEEFA01F8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675265-E227-3F81-ABB4-2F5E32421BC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EA8CA73-88E1-B95D-F337-E57B52D61616}"/>
              </a:ext>
            </a:extLst>
          </p:cNvPr>
          <p:cNvSpPr>
            <a:spLocks noGrp="1"/>
          </p:cNvSpPr>
          <p:nvPr>
            <p:ph type="sldNum" sz="quarter" idx="5"/>
          </p:nvPr>
        </p:nvSpPr>
        <p:spPr/>
        <p:txBody>
          <a:bodyPr/>
          <a:lstStyle/>
          <a:p>
            <a:fld id="{C7E15328-2FD5-4AB1-B846-CCAE8EA09498}" type="slidenum">
              <a:rPr lang="fr-FR" smtClean="0"/>
              <a:t>10</a:t>
            </a:fld>
            <a:endParaRPr lang="fr-FR"/>
          </a:p>
        </p:txBody>
      </p:sp>
    </p:spTree>
    <p:extLst>
      <p:ext uri="{BB962C8B-B14F-4D97-AF65-F5344CB8AC3E}">
        <p14:creationId xmlns:p14="http://schemas.microsoft.com/office/powerpoint/2010/main" val="165216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9CC8D-9E74-C839-F167-680F5CBCFE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55A0F0-3E47-7D08-3B78-AC87995A7F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8BA287-1592-9314-F554-8E5DF5D5DC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14D3B2A-350D-540C-F144-2C2F85ADE4CD}"/>
              </a:ext>
            </a:extLst>
          </p:cNvPr>
          <p:cNvSpPr>
            <a:spLocks noGrp="1"/>
          </p:cNvSpPr>
          <p:nvPr>
            <p:ph type="sldNum" sz="quarter" idx="5"/>
          </p:nvPr>
        </p:nvSpPr>
        <p:spPr/>
        <p:txBody>
          <a:bodyPr/>
          <a:lstStyle/>
          <a:p>
            <a:fld id="{C7E15328-2FD5-4AB1-B846-CCAE8EA09498}" type="slidenum">
              <a:rPr lang="fr-FR" smtClean="0"/>
              <a:t>11</a:t>
            </a:fld>
            <a:endParaRPr lang="fr-FR"/>
          </a:p>
        </p:txBody>
      </p:sp>
    </p:spTree>
    <p:extLst>
      <p:ext uri="{BB962C8B-B14F-4D97-AF65-F5344CB8AC3E}">
        <p14:creationId xmlns:p14="http://schemas.microsoft.com/office/powerpoint/2010/main" val="91109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pPr rtl="0"/>
            <a:fld id="{BF9D8E22-B46F-4052-AC33-D50016AF25EA}" type="datetime1">
              <a:rPr lang="fr-FR" noProof="0" smtClean="0"/>
              <a:t>23/05/2025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322493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CAE18C40-366B-401A-9505-DEC55558847E}" type="datetime1">
              <a:rPr lang="fr-FR" noProof="0" smtClean="0"/>
              <a:t>23/05/2025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68806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2D766F9D-7118-47FA-B9A0-DF37BA32233E}" type="datetime1">
              <a:rPr lang="fr-FR" noProof="0" smtClean="0"/>
              <a:t>23/05/2025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69229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0698313A-D75D-46B7-8A9F-0CD3ACBB80F8}" type="datetime1">
              <a:rPr lang="fr-FR" noProof="0" smtClean="0"/>
              <a:t>23/05/2025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410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23/05/2025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4156680141"/>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pPr rtl="0"/>
            <a:fld id="{B545DD00-B907-4CD2-92E5-D57FF43A31CB}" type="datetime1">
              <a:rPr lang="fr-FR" noProof="0" smtClean="0"/>
              <a:t>23/05/2025</a:t>
            </a:fld>
            <a:endParaRPr lang="fr-FR" noProof="0"/>
          </a:p>
        </p:txBody>
      </p:sp>
      <p:sp>
        <p:nvSpPr>
          <p:cNvPr id="9" name="Footer Placeholder 8"/>
          <p:cNvSpPr>
            <a:spLocks noGrp="1"/>
          </p:cNvSpPr>
          <p:nvPr>
            <p:ph type="ftr" sz="quarter" idx="11"/>
          </p:nvPr>
        </p:nvSpPr>
        <p:spPr/>
        <p:txBody>
          <a:body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46036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23/05/2025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1839515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45BB67FE-3F3F-498E-B636-3DD1A75AAEC1}" type="datetime1">
              <a:rPr lang="fr-FR" noProof="0" smtClean="0"/>
              <a:t>23/05/2025</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74166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0A03FF6-9396-4D88-A87F-0F7D449AE90D}" type="datetime1">
              <a:rPr lang="fr-FR" noProof="0" smtClean="0"/>
              <a:t>23/05/2025</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4555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pPr rtl="0"/>
            <a:fld id="{4B2455F4-543B-4557-AB1A-3917839C1116}" type="datetime1">
              <a:rPr lang="fr-FR" noProof="0" smtClean="0"/>
              <a:t>23/05/2025</a:t>
            </a:fld>
            <a:endParaRPr lang="fr-FR" noProof="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1" name="Slide Number Placeholder 10"/>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34708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fld id="{DD19497A-4B20-4C02-8310-42C58EADAEE6}" type="datetime1">
              <a:rPr lang="fr-FR" noProof="0" smtClean="0"/>
              <a:t>23/05/2025</a:t>
            </a:fld>
            <a:endParaRPr lang="fr-FR" noProof="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7134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45BB67FE-3F3F-498E-B636-3DD1A75AAEC1}" type="datetime1">
              <a:rPr lang="fr-FR" noProof="0" smtClean="0"/>
              <a:t>23/05/2025</a:t>
            </a:fld>
            <a:endParaRPr lang="fr-FR" noProof="0"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fr-FR"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2171209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777096" y="965787"/>
            <a:ext cx="10637806" cy="2387600"/>
          </a:xfrm>
        </p:spPr>
        <p:txBody>
          <a:bodyPr rtlCol="0">
            <a:normAutofit/>
          </a:bodyPr>
          <a:lstStyle/>
          <a:p>
            <a:pPr algn="ctr" rtl="0"/>
            <a:r>
              <a:rPr lang="fr-FR" sz="4400">
                <a:latin typeface="+mn-lt"/>
              </a:rPr>
              <a:t>épreuve E5 </a:t>
            </a:r>
            <a:br>
              <a:rPr lang="fr-FR" sz="4400" dirty="0">
                <a:latin typeface="+mn-lt"/>
              </a:rPr>
            </a:br>
            <a:br>
              <a:rPr lang="fr-FR" sz="4400" dirty="0">
                <a:latin typeface="+mn-lt"/>
              </a:rPr>
            </a:br>
            <a:r>
              <a:rPr lang="fr-FR" sz="4400" dirty="0">
                <a:latin typeface="+mn-lt"/>
              </a:rPr>
              <a:t>- Portfolio -</a:t>
            </a:r>
          </a:p>
        </p:txBody>
      </p:sp>
      <p:sp>
        <p:nvSpPr>
          <p:cNvPr id="3" name="Sous-titre 2">
            <a:extLst>
              <a:ext uri="{FF2B5EF4-FFF2-40B4-BE49-F238E27FC236}">
                <a16:creationId xmlns:a16="http://schemas.microsoft.com/office/drawing/2014/main" id="{2E78725B-6E40-4D82-B375-7831D81C29EE}"/>
              </a:ext>
            </a:extLst>
          </p:cNvPr>
          <p:cNvSpPr>
            <a:spLocks noGrp="1"/>
          </p:cNvSpPr>
          <p:nvPr>
            <p:ph type="subTitle" idx="1"/>
          </p:nvPr>
        </p:nvSpPr>
        <p:spPr>
          <a:xfrm>
            <a:off x="1700212" y="4466334"/>
            <a:ext cx="8791575" cy="1655762"/>
          </a:xfrm>
        </p:spPr>
        <p:txBody>
          <a:bodyPr rtlCol="0">
            <a:normAutofit/>
          </a:bodyPr>
          <a:lstStyle/>
          <a:p>
            <a:pPr algn="ctr" rtl="0"/>
            <a:r>
              <a:rPr lang="fr-FR" sz="3200" dirty="0">
                <a:latin typeface="Tahoma" panose="020B0604030504040204" pitchFamily="34" charset="0"/>
                <a:ea typeface="Tahoma" panose="020B0604030504040204" pitchFamily="34" charset="0"/>
                <a:cs typeface="Tahoma" panose="020B0604030504040204" pitchFamily="34" charset="0"/>
              </a:rPr>
              <a:t>Thomas Fougeras</a:t>
            </a:r>
          </a:p>
        </p:txBody>
      </p:sp>
      <p:sp>
        <p:nvSpPr>
          <p:cNvPr id="6" name="Espace réservé du numéro de diapositive 5">
            <a:extLst>
              <a:ext uri="{FF2B5EF4-FFF2-40B4-BE49-F238E27FC236}">
                <a16:creationId xmlns:a16="http://schemas.microsoft.com/office/drawing/2014/main" id="{CE185049-ECE6-E277-330E-5E33A7B852C6}"/>
              </a:ext>
            </a:extLst>
          </p:cNvPr>
          <p:cNvSpPr>
            <a:spLocks noGrp="1"/>
          </p:cNvSpPr>
          <p:nvPr>
            <p:ph type="sldNum" sz="quarter" idx="12"/>
          </p:nvPr>
        </p:nvSpPr>
        <p:spPr/>
        <p:txBody>
          <a:bodyPr/>
          <a:lstStyle/>
          <a:p>
            <a:pPr rtl="0"/>
            <a:fld id="{6D22F896-40B5-4ADD-8801-0D06FADFA095}" type="slidenum">
              <a:rPr lang="fr-FR" noProof="0" smtClean="0"/>
              <a:t>1</a:t>
            </a:fld>
            <a:endParaRPr lang="fr-FR" noProof="0"/>
          </a:p>
        </p:txBody>
      </p:sp>
      <p:sp>
        <p:nvSpPr>
          <p:cNvPr id="4" name="ProgressBar">
            <a:extLst>
              <a:ext uri="{FF2B5EF4-FFF2-40B4-BE49-F238E27FC236}">
                <a16:creationId xmlns:a16="http://schemas.microsoft.com/office/drawing/2014/main" id="{037C6F81-A103-E60C-B5C0-86107EC327BF}"/>
              </a:ext>
            </a:extLst>
          </p:cNvPr>
          <p:cNvSpPr/>
          <p:nvPr/>
        </p:nvSpPr>
        <p:spPr>
          <a:xfrm>
            <a:off x="0" y="6731000"/>
            <a:ext cx="435429"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6DD628-2CFC-B1BA-E3AB-58269C53083E}"/>
              </a:ext>
            </a:extLst>
          </p:cNvPr>
          <p:cNvPicPr>
            <a:picLocks noChangeAspect="1"/>
          </p:cNvPicPr>
          <p:nvPr/>
        </p:nvPicPr>
        <p:blipFill>
          <a:blip r:embed="rId3"/>
          <a:stretch>
            <a:fillRect/>
          </a:stretch>
        </p:blipFill>
        <p:spPr>
          <a:xfrm>
            <a:off x="11414902" y="6217888"/>
            <a:ext cx="365792" cy="365792"/>
          </a:xfrm>
          <a:prstGeom prst="rect">
            <a:avLst/>
          </a:prstGeom>
        </p:spPr>
      </p:pic>
      <p:sp>
        <p:nvSpPr>
          <p:cNvPr id="8" name="ZoneTexte 7">
            <a:extLst>
              <a:ext uri="{FF2B5EF4-FFF2-40B4-BE49-F238E27FC236}">
                <a16:creationId xmlns:a16="http://schemas.microsoft.com/office/drawing/2014/main" id="{43330662-8C15-8D13-A901-8A8A6834BF9A}"/>
              </a:ext>
            </a:extLst>
          </p:cNvPr>
          <p:cNvSpPr txBox="1"/>
          <p:nvPr/>
        </p:nvSpPr>
        <p:spPr>
          <a:xfrm>
            <a:off x="11124683" y="6114992"/>
            <a:ext cx="290220" cy="523220"/>
          </a:xfrm>
          <a:prstGeom prst="rect">
            <a:avLst/>
          </a:prstGeom>
          <a:noFill/>
        </p:spPr>
        <p:txBody>
          <a:bodyPr wrap="square" rtlCol="0">
            <a:spAutoFit/>
          </a:bodyPr>
          <a:lstStyle/>
          <a:p>
            <a:r>
              <a:rPr lang="fr-FR" sz="2800" b="1" dirty="0"/>
              <a:t>/</a:t>
            </a:r>
          </a:p>
        </p:txBody>
      </p:sp>
      <p:pic>
        <p:nvPicPr>
          <p:cNvPr id="9" name="Image 8">
            <a:extLst>
              <a:ext uri="{FF2B5EF4-FFF2-40B4-BE49-F238E27FC236}">
                <a16:creationId xmlns:a16="http://schemas.microsoft.com/office/drawing/2014/main" id="{72DF31E9-08DB-6B33-6316-F0EA4A7140DF}"/>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10" name="ZoneTexte 9">
            <a:extLst>
              <a:ext uri="{FF2B5EF4-FFF2-40B4-BE49-F238E27FC236}">
                <a16:creationId xmlns:a16="http://schemas.microsoft.com/office/drawing/2014/main" id="{9C346587-1240-CB74-92F9-E95350B773A5}"/>
              </a:ext>
            </a:extLst>
          </p:cNvPr>
          <p:cNvSpPr txBox="1"/>
          <p:nvPr/>
        </p:nvSpPr>
        <p:spPr>
          <a:xfrm>
            <a:off x="11124683" y="6115024"/>
            <a:ext cx="290220" cy="523220"/>
          </a:xfrm>
          <a:prstGeom prst="rect">
            <a:avLst/>
          </a:prstGeom>
          <a:noFill/>
        </p:spPr>
        <p:txBody>
          <a:bodyPr wrap="square" rtlCol="0">
            <a:spAutoFit/>
          </a:bodyPr>
          <a:lstStyle/>
          <a:p>
            <a:r>
              <a:rPr lang="fr-FR" sz="2800" b="1" dirty="0">
                <a:solidFill>
                  <a:schemeClr val="bg1"/>
                </a:solidFill>
              </a:rPr>
              <a:t>/</a:t>
            </a:r>
          </a:p>
        </p:txBody>
      </p:sp>
    </p:spTree>
    <p:extLst>
      <p:ext uri="{BB962C8B-B14F-4D97-AF65-F5344CB8AC3E}">
        <p14:creationId xmlns:p14="http://schemas.microsoft.com/office/powerpoint/2010/main" val="18193592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ABE4-A2CF-9F07-269F-6836EA13A9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E99FE5-4329-ACD8-D32D-13D9EF2A9393}"/>
              </a:ext>
            </a:extLst>
          </p:cNvPr>
          <p:cNvSpPr>
            <a:spLocks noGrp="1"/>
          </p:cNvSpPr>
          <p:nvPr>
            <p:ph type="title"/>
          </p:nvPr>
        </p:nvSpPr>
        <p:spPr/>
        <p:txBody>
          <a:bodyPr rtlCol="0">
            <a:noAutofit/>
          </a:bodyPr>
          <a:lstStyle/>
          <a:p>
            <a:r>
              <a:rPr lang="fr-FR" dirty="0">
                <a:effectLst/>
                <a:latin typeface="+mn-lt"/>
              </a:rPr>
              <a:t>Mise en place d'un outil de supervision réseau sous Linux - Zabbix -</a:t>
            </a:r>
          </a:p>
        </p:txBody>
      </p:sp>
      <p:sp>
        <p:nvSpPr>
          <p:cNvPr id="3" name="Espace réservé du contenu 2">
            <a:extLst>
              <a:ext uri="{FF2B5EF4-FFF2-40B4-BE49-F238E27FC236}">
                <a16:creationId xmlns:a16="http://schemas.microsoft.com/office/drawing/2014/main" id="{ED904433-A58E-C2AD-2B5E-979F90C5B8DE}"/>
              </a:ext>
            </a:extLst>
          </p:cNvPr>
          <p:cNvSpPr>
            <a:spLocks noGrp="1"/>
          </p:cNvSpPr>
          <p:nvPr>
            <p:ph sz="half" idx="1"/>
          </p:nvPr>
        </p:nvSpPr>
        <p:spPr>
          <a:xfrm>
            <a:off x="4639188" y="3279911"/>
            <a:ext cx="7001722" cy="2613397"/>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Mettre en place une solution de supervision pour un parc informatique.</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et configuration de Zabbix sur une VM Debian. </a:t>
            </a:r>
          </a:p>
          <a:p>
            <a:pPr lvl="1" rtl="0"/>
            <a:r>
              <a:rPr lang="fr-FR" sz="2000" dirty="0">
                <a:solidFill>
                  <a:schemeClr val="tx1"/>
                </a:solidFill>
              </a:rPr>
              <a:t>Mise en place de l'agent sur Windows et Linux. </a:t>
            </a:r>
          </a:p>
          <a:p>
            <a:pPr lvl="1" rtl="0"/>
            <a:r>
              <a:rPr lang="fr-FR" sz="2000" dirty="0">
                <a:solidFill>
                  <a:schemeClr val="tx1"/>
                </a:solidFill>
              </a:rPr>
              <a:t>Configuration des alertes et du tableau de bord.</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2CFF419C-368B-4D65-2FD8-FB2BDEAF1C2D}"/>
              </a:ext>
            </a:extLst>
          </p:cNvPr>
          <p:cNvSpPr>
            <a:spLocks noGrp="1"/>
          </p:cNvSpPr>
          <p:nvPr>
            <p:ph type="sldNum" sz="quarter" idx="12"/>
          </p:nvPr>
        </p:nvSpPr>
        <p:spPr/>
        <p:txBody>
          <a:bodyPr/>
          <a:lstStyle/>
          <a:p>
            <a:pPr rtl="0"/>
            <a:fld id="{6D22F896-40B5-4ADD-8801-0D06FADFA095}" type="slidenum">
              <a:rPr lang="fr-FR" noProof="0" smtClean="0"/>
              <a:t>10</a:t>
            </a:fld>
            <a:endParaRPr lang="fr-FR" noProof="0"/>
          </a:p>
        </p:txBody>
      </p:sp>
      <p:pic>
        <p:nvPicPr>
          <p:cNvPr id="6" name="Image 5" descr="Une image contenant Police, logo, Graphique, texte&#10;&#10;Le contenu généré par l’IA peut être incorrect.">
            <a:extLst>
              <a:ext uri="{FF2B5EF4-FFF2-40B4-BE49-F238E27FC236}">
                <a16:creationId xmlns:a16="http://schemas.microsoft.com/office/drawing/2014/main" id="{BE9CF5DB-AE0C-5688-19DA-198DF915CF8A}"/>
              </a:ext>
            </a:extLst>
          </p:cNvPr>
          <p:cNvPicPr>
            <a:picLocks noChangeAspect="1"/>
          </p:cNvPicPr>
          <p:nvPr/>
        </p:nvPicPr>
        <p:blipFill>
          <a:blip r:embed="rId3"/>
          <a:stretch>
            <a:fillRect/>
          </a:stretch>
        </p:blipFill>
        <p:spPr>
          <a:xfrm>
            <a:off x="436741" y="3595500"/>
            <a:ext cx="3447504" cy="1723752"/>
          </a:xfrm>
          <a:prstGeom prst="rect">
            <a:avLst/>
          </a:prstGeom>
        </p:spPr>
      </p:pic>
      <p:sp>
        <p:nvSpPr>
          <p:cNvPr id="4" name="ProgressBar">
            <a:extLst>
              <a:ext uri="{FF2B5EF4-FFF2-40B4-BE49-F238E27FC236}">
                <a16:creationId xmlns:a16="http://schemas.microsoft.com/office/drawing/2014/main" id="{070648F5-02E8-47A2-C4CD-53445C27F093}"/>
              </a:ext>
            </a:extLst>
          </p:cNvPr>
          <p:cNvSpPr/>
          <p:nvPr/>
        </p:nvSpPr>
        <p:spPr>
          <a:xfrm>
            <a:off x="0" y="6731000"/>
            <a:ext cx="4354286"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B64407CC-2AF3-8813-412E-6E88E82CD8B5}"/>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CDA9D7AD-AB06-3BD1-A2AF-807E03B49106}"/>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5612567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91E8F-5EF4-9201-B62F-34B5601493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9338A4-87BA-89D5-13BE-7EB961A33906}"/>
              </a:ext>
            </a:extLst>
          </p:cNvPr>
          <p:cNvSpPr>
            <a:spLocks noGrp="1"/>
          </p:cNvSpPr>
          <p:nvPr>
            <p:ph type="title"/>
          </p:nvPr>
        </p:nvSpPr>
        <p:spPr/>
        <p:txBody>
          <a:bodyPr rtlCol="0">
            <a:noAutofit/>
          </a:bodyPr>
          <a:lstStyle/>
          <a:p>
            <a:r>
              <a:rPr lang="fr-FR" sz="2800" dirty="0">
                <a:latin typeface="+mn-lt"/>
              </a:rPr>
              <a:t>Mise en place d’un outil d’alertes</a:t>
            </a:r>
            <a:endParaRPr lang="fr-FR" dirty="0">
              <a:effectLst/>
              <a:latin typeface="+mn-lt"/>
            </a:endParaRPr>
          </a:p>
        </p:txBody>
      </p:sp>
      <p:sp>
        <p:nvSpPr>
          <p:cNvPr id="3" name="Espace réservé du contenu 2">
            <a:extLst>
              <a:ext uri="{FF2B5EF4-FFF2-40B4-BE49-F238E27FC236}">
                <a16:creationId xmlns:a16="http://schemas.microsoft.com/office/drawing/2014/main" id="{EB2EA8CD-3144-3E9B-6855-C37FA0AE3A9F}"/>
              </a:ext>
            </a:extLst>
          </p:cNvPr>
          <p:cNvSpPr>
            <a:spLocks noGrp="1"/>
          </p:cNvSpPr>
          <p:nvPr>
            <p:ph sz="half" idx="1"/>
          </p:nvPr>
        </p:nvSpPr>
        <p:spPr>
          <a:xfrm>
            <a:off x="4345860" y="3122361"/>
            <a:ext cx="6941574" cy="2891624"/>
          </a:xfrm>
        </p:spPr>
        <p:txBody>
          <a:bodyPr rtlCol="0">
            <a:normAutofit fontScale="77500" lnSpcReduction="20000"/>
          </a:bodyPr>
          <a:lstStyle/>
          <a:p>
            <a:pPr marL="228600" lvl="1" indent="0" rtl="0">
              <a:buNone/>
            </a:pPr>
            <a:r>
              <a:rPr lang="fr-FR" sz="2000" dirty="0">
                <a:solidFill>
                  <a:schemeClr val="tx1"/>
                </a:solidFill>
              </a:rPr>
              <a:t>Objectifs : </a:t>
            </a:r>
          </a:p>
          <a:p>
            <a:pPr lvl="1"/>
            <a:r>
              <a:rPr lang="fr-FR" sz="2000" dirty="0">
                <a:solidFill>
                  <a:schemeClr val="tx1"/>
                </a:solidFill>
              </a:rPr>
              <a:t>Mettre en place un système de détection et de prévention des attaques aussi bien internes qu’externes.</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endParaRPr lang="fr-FR" sz="2000" dirty="0">
              <a:solidFill>
                <a:schemeClr val="tx1"/>
              </a:solidFill>
              <a:ea typeface="Tahoma" panose="020B0604030504040204" pitchFamily="34" charset="0"/>
              <a:cs typeface="Tahoma" panose="020B0604030504040204" pitchFamily="34" charset="0"/>
            </a:endParaRPr>
          </a:p>
          <a:p>
            <a:pPr lvl="1" rtl="0"/>
            <a:r>
              <a:rPr lang="fr-FR" sz="2000" dirty="0">
                <a:solidFill>
                  <a:schemeClr val="tx1"/>
                </a:solidFill>
                <a:ea typeface="Tahoma" panose="020B0604030504040204" pitchFamily="34" charset="0"/>
                <a:cs typeface="Tahoma" panose="020B0604030504040204" pitchFamily="34" charset="0"/>
              </a:rPr>
              <a:t>Installation de </a:t>
            </a:r>
            <a:r>
              <a:rPr lang="fr-FR" sz="2000" dirty="0" err="1">
                <a:solidFill>
                  <a:schemeClr val="tx1"/>
                </a:solidFill>
                <a:ea typeface="Tahoma" panose="020B0604030504040204" pitchFamily="34" charset="0"/>
                <a:cs typeface="Tahoma" panose="020B0604030504040204" pitchFamily="34" charset="0"/>
              </a:rPr>
              <a:t>Suricata</a:t>
            </a:r>
            <a:r>
              <a:rPr lang="fr-FR" sz="2000" dirty="0">
                <a:solidFill>
                  <a:schemeClr val="tx1"/>
                </a:solidFill>
                <a:ea typeface="Tahoma" panose="020B0604030504040204" pitchFamily="34" charset="0"/>
                <a:cs typeface="Tahoma" panose="020B0604030504040204" pitchFamily="34" charset="0"/>
              </a:rPr>
              <a:t> , configuration des alertes.</a:t>
            </a:r>
          </a:p>
          <a:p>
            <a:pPr lvl="1" rtl="0"/>
            <a:r>
              <a:rPr lang="fr-FR" sz="2000" dirty="0">
                <a:solidFill>
                  <a:schemeClr val="tx1"/>
                </a:solidFill>
                <a:ea typeface="Tahoma" panose="020B0604030504040204" pitchFamily="34" charset="0"/>
                <a:cs typeface="Tahoma" panose="020B0604030504040204" pitchFamily="34" charset="0"/>
              </a:rPr>
              <a:t>Installation de </a:t>
            </a:r>
            <a:r>
              <a:rPr lang="fr-FR" sz="2000" dirty="0" err="1">
                <a:solidFill>
                  <a:schemeClr val="tx1"/>
                </a:solidFill>
                <a:ea typeface="Tahoma" panose="020B0604030504040204" pitchFamily="34" charset="0"/>
                <a:cs typeface="Tahoma" panose="020B0604030504040204" pitchFamily="34" charset="0"/>
              </a:rPr>
              <a:t>Graylog</a:t>
            </a:r>
            <a:r>
              <a:rPr lang="fr-FR" sz="2000" dirty="0">
                <a:solidFill>
                  <a:schemeClr val="tx1"/>
                </a:solidFill>
                <a:ea typeface="Tahoma" panose="020B0604030504040204" pitchFamily="34" charset="0"/>
                <a:cs typeface="Tahoma" panose="020B0604030504040204" pitchFamily="34" charset="0"/>
              </a:rPr>
              <a:t> pour centraliser les logs.</a:t>
            </a:r>
          </a:p>
          <a:p>
            <a:pPr lvl="1" rtl="0"/>
            <a:r>
              <a:rPr lang="fr-FR" sz="2000" dirty="0">
                <a:solidFill>
                  <a:schemeClr val="tx1"/>
                </a:solidFill>
                <a:ea typeface="Tahoma" panose="020B0604030504040204" pitchFamily="34" charset="0"/>
                <a:cs typeface="Tahoma" panose="020B0604030504040204" pitchFamily="34" charset="0"/>
              </a:rPr>
              <a:t>Installation de Kali Linux avec Hping3 et Hydra afin de simuler des attaques.</a:t>
            </a:r>
          </a:p>
          <a:p>
            <a:pPr lvl="1"/>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rtl="0"/>
            <a:endParaRPr lang="fr-FR" sz="2000" dirty="0">
              <a:ea typeface="Tahoma" panose="020B0604030504040204" pitchFamily="34" charset="0"/>
              <a:cs typeface="Tahoma" panose="020B0604030504040204" pitchFamily="34" charset="0"/>
            </a:endParaRPr>
          </a:p>
          <a:p>
            <a:pPr lvl="1" rtl="0"/>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B93B1584-3366-DF31-9E13-02A88927911C}"/>
              </a:ext>
            </a:extLst>
          </p:cNvPr>
          <p:cNvSpPr>
            <a:spLocks noGrp="1"/>
          </p:cNvSpPr>
          <p:nvPr>
            <p:ph type="sldNum" sz="quarter" idx="12"/>
          </p:nvPr>
        </p:nvSpPr>
        <p:spPr/>
        <p:txBody>
          <a:bodyPr/>
          <a:lstStyle/>
          <a:p>
            <a:pPr rtl="0"/>
            <a:fld id="{6D22F896-40B5-4ADD-8801-0D06FADFA095}" type="slidenum">
              <a:rPr lang="fr-FR" noProof="0" smtClean="0"/>
              <a:t>11</a:t>
            </a:fld>
            <a:endParaRPr lang="fr-FR" noProof="0"/>
          </a:p>
        </p:txBody>
      </p:sp>
      <p:pic>
        <p:nvPicPr>
          <p:cNvPr id="9" name="Image 8" descr="Une image contenant logo, texte, Police, Graphique&#10;&#10;Le contenu généré par l’IA peut être incorrect.">
            <a:extLst>
              <a:ext uri="{FF2B5EF4-FFF2-40B4-BE49-F238E27FC236}">
                <a16:creationId xmlns:a16="http://schemas.microsoft.com/office/drawing/2014/main" id="{98A507B0-19E6-2DCD-890E-AEFF9EDEADC3}"/>
              </a:ext>
            </a:extLst>
          </p:cNvPr>
          <p:cNvPicPr>
            <a:picLocks noChangeAspect="1"/>
          </p:cNvPicPr>
          <p:nvPr/>
        </p:nvPicPr>
        <p:blipFill>
          <a:blip r:embed="rId3"/>
          <a:stretch>
            <a:fillRect/>
          </a:stretch>
        </p:blipFill>
        <p:spPr>
          <a:xfrm>
            <a:off x="512904" y="3122361"/>
            <a:ext cx="3098766" cy="2639690"/>
          </a:xfrm>
          <a:prstGeom prst="rect">
            <a:avLst/>
          </a:prstGeom>
        </p:spPr>
      </p:pic>
      <p:sp>
        <p:nvSpPr>
          <p:cNvPr id="4" name="ProgressBar">
            <a:extLst>
              <a:ext uri="{FF2B5EF4-FFF2-40B4-BE49-F238E27FC236}">
                <a16:creationId xmlns:a16="http://schemas.microsoft.com/office/drawing/2014/main" id="{B1C8CDB5-C481-0A52-0C54-1D792C6ECAF5}"/>
              </a:ext>
            </a:extLst>
          </p:cNvPr>
          <p:cNvSpPr/>
          <p:nvPr/>
        </p:nvSpPr>
        <p:spPr>
          <a:xfrm>
            <a:off x="0" y="6731000"/>
            <a:ext cx="4789714"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286ECE9-90C1-E255-508F-44FB863DB20A}"/>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D3EF7926-0068-246B-380B-4C4DA162A633}"/>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9671588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F0A6-D61D-0A71-7AD6-8A3C52C445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8AD5EC-354F-F057-1A38-DF73E8FCB003}"/>
              </a:ext>
            </a:extLst>
          </p:cNvPr>
          <p:cNvSpPr>
            <a:spLocks noGrp="1"/>
          </p:cNvSpPr>
          <p:nvPr>
            <p:ph type="title"/>
          </p:nvPr>
        </p:nvSpPr>
        <p:spPr/>
        <p:txBody>
          <a:bodyPr rtlCol="0">
            <a:normAutofit/>
          </a:bodyPr>
          <a:lstStyle/>
          <a:p>
            <a:pPr rtl="0"/>
            <a:r>
              <a:rPr lang="fr-FR" dirty="0">
                <a:latin typeface="+mn-lt"/>
              </a:rPr>
              <a:t>Mon Entreprise </a:t>
            </a:r>
          </a:p>
        </p:txBody>
      </p:sp>
      <p:sp>
        <p:nvSpPr>
          <p:cNvPr id="11" name="Espace réservé du numéro de diapositive 10">
            <a:extLst>
              <a:ext uri="{FF2B5EF4-FFF2-40B4-BE49-F238E27FC236}">
                <a16:creationId xmlns:a16="http://schemas.microsoft.com/office/drawing/2014/main" id="{D67730FA-F428-133A-A9C8-75B8E271D5F3}"/>
              </a:ext>
            </a:extLst>
          </p:cNvPr>
          <p:cNvSpPr>
            <a:spLocks noGrp="1"/>
          </p:cNvSpPr>
          <p:nvPr>
            <p:ph type="sldNum" sz="quarter" idx="12"/>
          </p:nvPr>
        </p:nvSpPr>
        <p:spPr/>
        <p:txBody>
          <a:bodyPr/>
          <a:lstStyle/>
          <a:p>
            <a:pPr rtl="0"/>
            <a:fld id="{6D22F896-40B5-4ADD-8801-0D06FADFA095}" type="slidenum">
              <a:rPr lang="fr-FR" noProof="0" smtClean="0"/>
              <a:t>12</a:t>
            </a:fld>
            <a:endParaRPr lang="fr-FR" noProof="0"/>
          </a:p>
        </p:txBody>
      </p:sp>
      <p:sp>
        <p:nvSpPr>
          <p:cNvPr id="32" name="Espace réservé du contenu 31">
            <a:extLst>
              <a:ext uri="{FF2B5EF4-FFF2-40B4-BE49-F238E27FC236}">
                <a16:creationId xmlns:a16="http://schemas.microsoft.com/office/drawing/2014/main" id="{016AFD5E-A0E0-3B6F-F9B3-A6E2DA1C6DDF}"/>
              </a:ext>
            </a:extLst>
          </p:cNvPr>
          <p:cNvSpPr>
            <a:spLocks noGrp="1"/>
          </p:cNvSpPr>
          <p:nvPr>
            <p:ph sz="half" idx="1"/>
          </p:nvPr>
        </p:nvSpPr>
        <p:spPr>
          <a:xfrm>
            <a:off x="1115618" y="4704587"/>
            <a:ext cx="10445518" cy="851173"/>
          </a:xfrm>
        </p:spPr>
        <p:txBody>
          <a:bodyPr>
            <a:normAutofit/>
          </a:bodyPr>
          <a:lstStyle/>
          <a:p>
            <a:pPr marL="0" indent="0">
              <a:buNone/>
            </a:pPr>
            <a:r>
              <a:rPr lang="fr-FR" sz="2000" dirty="0">
                <a:solidFill>
                  <a:schemeClr val="tx1"/>
                </a:solidFill>
                <a:effectLst/>
              </a:rPr>
              <a:t>Mon poste consiste à intervenir en usine au sein de l’équipe MES (</a:t>
            </a:r>
            <a:r>
              <a:rPr lang="fr-FR" sz="2000" dirty="0" err="1">
                <a:solidFill>
                  <a:schemeClr val="tx1"/>
                </a:solidFill>
                <a:effectLst/>
              </a:rPr>
              <a:t>Manufacturing</a:t>
            </a:r>
            <a:r>
              <a:rPr lang="fr-FR" sz="2000" dirty="0">
                <a:solidFill>
                  <a:schemeClr val="tx1"/>
                </a:solidFill>
                <a:effectLst/>
              </a:rPr>
              <a:t> </a:t>
            </a:r>
            <a:r>
              <a:rPr lang="fr-FR" sz="2000" dirty="0" err="1">
                <a:solidFill>
                  <a:schemeClr val="tx1"/>
                </a:solidFill>
                <a:effectLst/>
              </a:rPr>
              <a:t>Execution</a:t>
            </a:r>
            <a:r>
              <a:rPr lang="fr-FR" sz="2000" dirty="0">
                <a:solidFill>
                  <a:schemeClr val="tx1"/>
                </a:solidFill>
                <a:effectLst/>
              </a:rPr>
              <a:t> System) pour assurer le support et la gestion des infrastructures informatiques de production.</a:t>
            </a:r>
            <a:endParaRPr lang="fr-FR" sz="2000" dirty="0">
              <a:solidFill>
                <a:schemeClr val="tx1"/>
              </a:solidFill>
            </a:endParaRPr>
          </a:p>
        </p:txBody>
      </p:sp>
      <p:pic>
        <p:nvPicPr>
          <p:cNvPr id="40" name="Graphique 39">
            <a:extLst>
              <a:ext uri="{FF2B5EF4-FFF2-40B4-BE49-F238E27FC236}">
                <a16:creationId xmlns:a16="http://schemas.microsoft.com/office/drawing/2014/main" id="{CFEB1612-2665-7BB6-2BFA-E6FB5CB49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6279" y="2877801"/>
            <a:ext cx="5999441" cy="1102397"/>
          </a:xfrm>
          <a:prstGeom prst="rect">
            <a:avLst/>
          </a:prstGeom>
        </p:spPr>
      </p:pic>
      <p:sp>
        <p:nvSpPr>
          <p:cNvPr id="3" name="ProgressBar">
            <a:extLst>
              <a:ext uri="{FF2B5EF4-FFF2-40B4-BE49-F238E27FC236}">
                <a16:creationId xmlns:a16="http://schemas.microsoft.com/office/drawing/2014/main" id="{6A39ECAB-DCA8-B5A0-ECE3-FD2365846FD7}"/>
              </a:ext>
            </a:extLst>
          </p:cNvPr>
          <p:cNvSpPr/>
          <p:nvPr/>
        </p:nvSpPr>
        <p:spPr>
          <a:xfrm>
            <a:off x="0" y="6731000"/>
            <a:ext cx="5225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DAED356B-F783-E7A1-9E61-8DBDEF832F35}"/>
              </a:ext>
            </a:extLst>
          </p:cNvPr>
          <p:cNvPicPr>
            <a:picLocks noChangeAspect="1"/>
          </p:cNvPicPr>
          <p:nvPr/>
        </p:nvPicPr>
        <p:blipFill>
          <a:blip r:embed="rId5"/>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B4ACBA57-E212-458F-F32B-35E153DB9ED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7805573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7DCF-BB27-632F-97FB-76443BDD7C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32A389-21C2-273C-E6BC-51D40F85D8E3}"/>
              </a:ext>
            </a:extLst>
          </p:cNvPr>
          <p:cNvSpPr>
            <a:spLocks noGrp="1"/>
          </p:cNvSpPr>
          <p:nvPr>
            <p:ph type="title"/>
          </p:nvPr>
        </p:nvSpPr>
        <p:spPr/>
        <p:txBody>
          <a:bodyPr rtlCol="0">
            <a:normAutofit/>
          </a:bodyPr>
          <a:lstStyle/>
          <a:p>
            <a:pPr rtl="0"/>
            <a:r>
              <a:rPr lang="fr-FR" dirty="0">
                <a:latin typeface="+mn-lt"/>
              </a:rPr>
              <a:t>Mes principales missions en entreprise : </a:t>
            </a:r>
          </a:p>
        </p:txBody>
      </p:sp>
      <p:sp>
        <p:nvSpPr>
          <p:cNvPr id="3" name="Espace réservé du contenu 2">
            <a:extLst>
              <a:ext uri="{FF2B5EF4-FFF2-40B4-BE49-F238E27FC236}">
                <a16:creationId xmlns:a16="http://schemas.microsoft.com/office/drawing/2014/main" id="{68B4F37F-27FC-B458-B83B-9E3D46F3422D}"/>
              </a:ext>
            </a:extLst>
          </p:cNvPr>
          <p:cNvSpPr>
            <a:spLocks noGrp="1"/>
          </p:cNvSpPr>
          <p:nvPr>
            <p:ph sz="half" idx="1"/>
          </p:nvPr>
        </p:nvSpPr>
        <p:spPr>
          <a:xfrm>
            <a:off x="1553239" y="2604501"/>
            <a:ext cx="10271140" cy="4200176"/>
          </a:xfrm>
        </p:spPr>
        <p:txBody>
          <a:bodyPr rtlCol="0">
            <a:normAutofit fontScale="92500" lnSpcReduction="10000"/>
          </a:bodyPr>
          <a:lstStyle/>
          <a:p>
            <a:pPr>
              <a:buFont typeface="Arial" panose="020B0604020202020204" pitchFamily="34" charset="0"/>
              <a:buChar char="•"/>
            </a:pPr>
            <a:r>
              <a:rPr lang="fr-FR" dirty="0">
                <a:solidFill>
                  <a:schemeClr val="tx1"/>
                </a:solidFill>
                <a:effectLst/>
              </a:rPr>
              <a:t>Gestion des incidents de niveaux 1, 2 et 3.</a:t>
            </a:r>
          </a:p>
          <a:p>
            <a:pPr>
              <a:buFont typeface="Arial" panose="020B0604020202020204" pitchFamily="34" charset="0"/>
              <a:buChar char="•"/>
            </a:pPr>
            <a:r>
              <a:rPr lang="fr-FR" dirty="0">
                <a:solidFill>
                  <a:schemeClr val="tx1"/>
                </a:solidFill>
                <a:effectLst/>
              </a:rPr>
              <a:t>Mise en place de nouveau modules sur les applications internes.</a:t>
            </a:r>
          </a:p>
          <a:p>
            <a:pPr>
              <a:buFont typeface="Arial" panose="020B0604020202020204" pitchFamily="34" charset="0"/>
              <a:buChar char="•"/>
            </a:pPr>
            <a:r>
              <a:rPr lang="fr-FR" dirty="0">
                <a:solidFill>
                  <a:schemeClr val="tx1"/>
                </a:solidFill>
                <a:effectLst/>
              </a:rPr>
              <a:t>Lead sur la segmentation des lignes de production de l’usine via </a:t>
            </a:r>
            <a:r>
              <a:rPr lang="fr-FR" dirty="0" err="1">
                <a:solidFill>
                  <a:schemeClr val="tx1"/>
                </a:solidFill>
                <a:effectLst/>
              </a:rPr>
              <a:t>VitalQIP</a:t>
            </a:r>
            <a:r>
              <a:rPr lang="fr-FR" dirty="0">
                <a:solidFill>
                  <a:schemeClr val="tx1"/>
                </a:solidFill>
                <a:effectLst/>
              </a:rPr>
              <a:t>.</a:t>
            </a:r>
          </a:p>
          <a:p>
            <a:pPr>
              <a:buFont typeface="Arial" panose="020B0604020202020204" pitchFamily="34" charset="0"/>
              <a:buChar char="•"/>
            </a:pPr>
            <a:r>
              <a:rPr lang="fr-FR" dirty="0">
                <a:solidFill>
                  <a:schemeClr val="tx1"/>
                </a:solidFill>
                <a:effectLst/>
              </a:rPr>
              <a:t>Suivi et résolution des incidents, ainsi que la gestion du parc informatique à l'aide de BMC.</a:t>
            </a:r>
          </a:p>
          <a:p>
            <a:pPr>
              <a:buFont typeface="Arial" panose="020B0604020202020204" pitchFamily="34" charset="0"/>
              <a:buChar char="•"/>
            </a:pPr>
            <a:r>
              <a:rPr lang="fr-FR" dirty="0">
                <a:solidFill>
                  <a:schemeClr val="tx1"/>
                </a:solidFill>
                <a:effectLst/>
              </a:rPr>
              <a:t>Maintenance des postes de production.</a:t>
            </a:r>
          </a:p>
          <a:p>
            <a:pPr>
              <a:buFont typeface="Arial" panose="020B0604020202020204" pitchFamily="34" charset="0"/>
              <a:buChar char="•"/>
            </a:pPr>
            <a:r>
              <a:rPr lang="fr-FR" dirty="0">
                <a:solidFill>
                  <a:schemeClr val="tx1"/>
                </a:solidFill>
                <a:effectLst/>
              </a:rPr>
              <a:t>Supervision du parc informatique via PRTG.</a:t>
            </a:r>
          </a:p>
          <a:p>
            <a:pPr>
              <a:buFont typeface="Arial" panose="020B0604020202020204" pitchFamily="34" charset="0"/>
              <a:buChar char="•"/>
            </a:pPr>
            <a:r>
              <a:rPr lang="fr-FR" dirty="0">
                <a:solidFill>
                  <a:schemeClr val="tx1"/>
                </a:solidFill>
                <a:effectLst/>
              </a:rPr>
              <a:t>Sauvegarde des postes via Acronis .</a:t>
            </a:r>
          </a:p>
          <a:p>
            <a:pPr>
              <a:buFont typeface="Arial" panose="020B0604020202020204" pitchFamily="34" charset="0"/>
              <a:buChar char="•"/>
            </a:pPr>
            <a:r>
              <a:rPr lang="fr-FR" dirty="0">
                <a:solidFill>
                  <a:schemeClr val="tx1"/>
                </a:solidFill>
                <a:effectLst/>
              </a:rPr>
              <a:t>Installation et configuration de nouveaux postes, et vérification des </a:t>
            </a:r>
            <a:r>
              <a:rPr lang="fr-FR" dirty="0" err="1">
                <a:solidFill>
                  <a:schemeClr val="tx1"/>
                </a:solidFill>
                <a:effectLst/>
              </a:rPr>
              <a:t>accés</a:t>
            </a:r>
            <a:r>
              <a:rPr lang="fr-FR" dirty="0">
                <a:solidFill>
                  <a:schemeClr val="tx1"/>
                </a:solidFill>
                <a:effectLst/>
              </a:rPr>
              <a:t> aux ressources autorisées.</a:t>
            </a:r>
          </a:p>
          <a:p>
            <a:pPr>
              <a:buFont typeface="Arial" panose="020B0604020202020204" pitchFamily="34" charset="0"/>
              <a:buChar char="•"/>
            </a:pPr>
            <a:r>
              <a:rPr lang="fr-FR" dirty="0">
                <a:solidFill>
                  <a:schemeClr val="tx1"/>
                </a:solidFill>
                <a:effectLst/>
              </a:rPr>
              <a:t>Gestion des pièces détachées via GLPI.</a:t>
            </a:r>
          </a:p>
          <a:p>
            <a:pPr>
              <a:buFont typeface="Arial" panose="020B0604020202020204" pitchFamily="34" charset="0"/>
              <a:buChar char="•"/>
            </a:pPr>
            <a:r>
              <a:rPr lang="fr-FR" dirty="0">
                <a:solidFill>
                  <a:schemeClr val="tx1"/>
                </a:solidFill>
                <a:effectLst/>
              </a:rPr>
              <a:t>Inventaire physique des postes de l'usine + passage des patchs de sécurité (KB).</a:t>
            </a:r>
          </a:p>
          <a:p>
            <a:pPr>
              <a:buFont typeface="Arial" panose="020B0604020202020204" pitchFamily="34" charset="0"/>
              <a:buChar char="•"/>
            </a:pPr>
            <a:r>
              <a:rPr lang="fr-FR" dirty="0">
                <a:solidFill>
                  <a:schemeClr val="tx1"/>
                </a:solidFill>
                <a:effectLst/>
              </a:rPr>
              <a:t>Mise en place de documentation technique sur un Wikipédia interne et Confluence.</a:t>
            </a:r>
          </a:p>
        </p:txBody>
      </p:sp>
      <p:sp>
        <p:nvSpPr>
          <p:cNvPr id="9" name="Espace réservé du numéro de diapositive 8">
            <a:extLst>
              <a:ext uri="{FF2B5EF4-FFF2-40B4-BE49-F238E27FC236}">
                <a16:creationId xmlns:a16="http://schemas.microsoft.com/office/drawing/2014/main" id="{E8B3D5C2-E09B-AD43-EB68-57364890421C}"/>
              </a:ext>
            </a:extLst>
          </p:cNvPr>
          <p:cNvSpPr>
            <a:spLocks noGrp="1"/>
          </p:cNvSpPr>
          <p:nvPr>
            <p:ph type="sldNum" sz="quarter" idx="12"/>
          </p:nvPr>
        </p:nvSpPr>
        <p:spPr/>
        <p:txBody>
          <a:bodyPr/>
          <a:lstStyle/>
          <a:p>
            <a:pPr rtl="0"/>
            <a:fld id="{6D22F896-40B5-4ADD-8801-0D06FADFA095}" type="slidenum">
              <a:rPr lang="fr-FR" noProof="0" smtClean="0"/>
              <a:t>13</a:t>
            </a:fld>
            <a:endParaRPr lang="fr-FR" noProof="0"/>
          </a:p>
        </p:txBody>
      </p:sp>
      <p:sp>
        <p:nvSpPr>
          <p:cNvPr id="4" name="ProgressBar">
            <a:extLst>
              <a:ext uri="{FF2B5EF4-FFF2-40B4-BE49-F238E27FC236}">
                <a16:creationId xmlns:a16="http://schemas.microsoft.com/office/drawing/2014/main" id="{7AF7F4B6-E189-6F5F-E3D0-4BED573A508D}"/>
              </a:ext>
            </a:extLst>
          </p:cNvPr>
          <p:cNvSpPr/>
          <p:nvPr/>
        </p:nvSpPr>
        <p:spPr>
          <a:xfrm>
            <a:off x="0" y="6731000"/>
            <a:ext cx="5660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F0DF77E-01B2-1C5C-3019-AF398B92277D}"/>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0F68C247-58E9-22E4-06A0-280A7047419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7401925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E11B-2878-AE17-1E12-2C9EF00089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1ED412-8C87-3585-913D-353A3B248086}"/>
              </a:ext>
            </a:extLst>
          </p:cNvPr>
          <p:cNvSpPr>
            <a:spLocks noGrp="1"/>
          </p:cNvSpPr>
          <p:nvPr>
            <p:ph type="title"/>
          </p:nvPr>
        </p:nvSpPr>
        <p:spPr/>
        <p:txBody>
          <a:bodyPr rtlCol="0">
            <a:normAutofit/>
          </a:bodyPr>
          <a:lstStyle/>
          <a:p>
            <a:r>
              <a:rPr lang="fr-FR" dirty="0">
                <a:effectLst/>
                <a:latin typeface="+mn-lt"/>
              </a:rPr>
              <a:t>Gestion des incidents de niveaux 1, 2 et 3.</a:t>
            </a:r>
          </a:p>
        </p:txBody>
      </p:sp>
      <p:pic>
        <p:nvPicPr>
          <p:cNvPr id="6" name="Espace réservé du contenu 5" descr="Une image contenant capture d’écran, texte, personne, dessin humoristique&#10;&#10;Le contenu généré par l’IA peut être incorrect.">
            <a:extLst>
              <a:ext uri="{FF2B5EF4-FFF2-40B4-BE49-F238E27FC236}">
                <a16:creationId xmlns:a16="http://schemas.microsoft.com/office/drawing/2014/main" id="{903E0264-466E-393F-4ECF-15DD8442AACE}"/>
              </a:ext>
            </a:extLst>
          </p:cNvPr>
          <p:cNvPicPr>
            <a:picLocks noGrp="1" noChangeAspect="1"/>
          </p:cNvPicPr>
          <p:nvPr>
            <p:ph sz="half" idx="1"/>
          </p:nvPr>
        </p:nvPicPr>
        <p:blipFill>
          <a:blip r:embed="rId3"/>
          <a:stretch>
            <a:fillRect/>
          </a:stretch>
        </p:blipFill>
        <p:spPr>
          <a:xfrm>
            <a:off x="327211" y="3185965"/>
            <a:ext cx="4103686" cy="2308323"/>
          </a:xfrm>
        </p:spPr>
      </p:pic>
      <p:sp>
        <p:nvSpPr>
          <p:cNvPr id="11" name="Espace réservé du numéro de diapositive 10">
            <a:extLst>
              <a:ext uri="{FF2B5EF4-FFF2-40B4-BE49-F238E27FC236}">
                <a16:creationId xmlns:a16="http://schemas.microsoft.com/office/drawing/2014/main" id="{60259D19-8C98-3BC9-A374-062DB255FF67}"/>
              </a:ext>
            </a:extLst>
          </p:cNvPr>
          <p:cNvSpPr>
            <a:spLocks noGrp="1"/>
          </p:cNvSpPr>
          <p:nvPr>
            <p:ph type="sldNum" sz="quarter" idx="12"/>
          </p:nvPr>
        </p:nvSpPr>
        <p:spPr/>
        <p:txBody>
          <a:bodyPr/>
          <a:lstStyle/>
          <a:p>
            <a:pPr rtl="0"/>
            <a:fld id="{6D22F896-40B5-4ADD-8801-0D06FADFA095}" type="slidenum">
              <a:rPr lang="fr-FR" noProof="0" smtClean="0"/>
              <a:t>14</a:t>
            </a:fld>
            <a:endParaRPr lang="fr-FR" noProof="0"/>
          </a:p>
        </p:txBody>
      </p:sp>
      <p:sp>
        <p:nvSpPr>
          <p:cNvPr id="12" name="ZoneTexte 11">
            <a:extLst>
              <a:ext uri="{FF2B5EF4-FFF2-40B4-BE49-F238E27FC236}">
                <a16:creationId xmlns:a16="http://schemas.microsoft.com/office/drawing/2014/main" id="{4BB02D57-A83B-D8A8-0038-15C348A33DB6}"/>
              </a:ext>
            </a:extLst>
          </p:cNvPr>
          <p:cNvSpPr txBox="1"/>
          <p:nvPr/>
        </p:nvSpPr>
        <p:spPr>
          <a:xfrm>
            <a:off x="5102538" y="3195961"/>
            <a:ext cx="6327471" cy="2308324"/>
          </a:xfrm>
          <a:prstGeom prst="rect">
            <a:avLst/>
          </a:prstGeom>
          <a:noFill/>
        </p:spPr>
        <p:txBody>
          <a:bodyPr wrap="square" rtlCol="0">
            <a:spAutoFit/>
          </a:bodyPr>
          <a:lstStyle/>
          <a:p>
            <a:pPr>
              <a:buFont typeface="Arial" panose="020B0604020202020204" pitchFamily="34" charset="0"/>
              <a:buChar char="•"/>
            </a:pPr>
            <a:r>
              <a:rPr lang="fr-FR" dirty="0">
                <a:effectLst/>
              </a:rPr>
              <a:t> Dépannage téléphonique ou intervention sur site en réponse à un incident informatique en production.</a:t>
            </a:r>
          </a:p>
          <a:p>
            <a:endParaRPr lang="fr-FR" dirty="0">
              <a:effectLst/>
            </a:endParaRPr>
          </a:p>
          <a:p>
            <a:pPr>
              <a:buFont typeface="Arial" panose="020B0604020202020204" pitchFamily="34" charset="0"/>
              <a:buChar char="•"/>
            </a:pPr>
            <a:r>
              <a:rPr lang="fr-FR" dirty="0">
                <a:effectLst/>
              </a:rPr>
              <a:t> Installation et configuration d’applications destinées à la production.</a:t>
            </a:r>
          </a:p>
          <a:p>
            <a:endParaRPr lang="fr-FR" dirty="0">
              <a:effectLst/>
            </a:endParaRPr>
          </a:p>
          <a:p>
            <a:pPr>
              <a:buFont typeface="Arial" panose="020B0604020202020204" pitchFamily="34" charset="0"/>
              <a:buChar char="•"/>
            </a:pPr>
            <a:r>
              <a:rPr lang="fr-FR" dirty="0">
                <a:effectLst/>
              </a:rPr>
              <a:t> Analyse des problématiques critiques sur les postes de production (machines </a:t>
            </a:r>
            <a:r>
              <a:rPr lang="fr-FR" dirty="0" err="1">
                <a:effectLst/>
              </a:rPr>
              <a:t>Viscom</a:t>
            </a:r>
            <a:r>
              <a:rPr lang="fr-FR" dirty="0">
                <a:effectLst/>
              </a:rPr>
              <a:t> pour l'inspection 3D des PCB).</a:t>
            </a:r>
          </a:p>
        </p:txBody>
      </p:sp>
      <p:sp>
        <p:nvSpPr>
          <p:cNvPr id="3" name="ProgressBar">
            <a:extLst>
              <a:ext uri="{FF2B5EF4-FFF2-40B4-BE49-F238E27FC236}">
                <a16:creationId xmlns:a16="http://schemas.microsoft.com/office/drawing/2014/main" id="{2E6DE2F3-D0F9-1471-6D89-6518E4A77B0C}"/>
              </a:ext>
            </a:extLst>
          </p:cNvPr>
          <p:cNvSpPr/>
          <p:nvPr/>
        </p:nvSpPr>
        <p:spPr>
          <a:xfrm>
            <a:off x="0" y="6731000"/>
            <a:ext cx="6096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83562B50-552E-2132-427B-0D0E9C87AA63}"/>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C1D8B676-27BD-9E98-993F-BB337A77964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5657104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0B53-490B-77B8-7024-9745D3555A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9825F8-B91E-F72F-E400-1EB912A396CF}"/>
              </a:ext>
            </a:extLst>
          </p:cNvPr>
          <p:cNvSpPr>
            <a:spLocks noGrp="1"/>
          </p:cNvSpPr>
          <p:nvPr>
            <p:ph type="title"/>
          </p:nvPr>
        </p:nvSpPr>
        <p:spPr/>
        <p:txBody>
          <a:bodyPr rtlCol="0">
            <a:normAutofit/>
          </a:bodyPr>
          <a:lstStyle/>
          <a:p>
            <a:r>
              <a:rPr lang="fr-FR" dirty="0">
                <a:effectLst/>
                <a:latin typeface="+mn-lt"/>
              </a:rPr>
              <a:t>Maintenance des postes de production.</a:t>
            </a:r>
          </a:p>
        </p:txBody>
      </p:sp>
      <p:pic>
        <p:nvPicPr>
          <p:cNvPr id="6" name="Espace réservé du contenu 5" descr="Une image contenant personne, Appareils électroniques, Ingénierie électronique, Technicien&#10;&#10;Le contenu généré par l’IA peut être incorrect.">
            <a:extLst>
              <a:ext uri="{FF2B5EF4-FFF2-40B4-BE49-F238E27FC236}">
                <a16:creationId xmlns:a16="http://schemas.microsoft.com/office/drawing/2014/main" id="{9FF17281-5D50-2F85-7EF5-4ABA14C54A12}"/>
              </a:ext>
            </a:extLst>
          </p:cNvPr>
          <p:cNvPicPr>
            <a:picLocks noGrp="1" noChangeAspect="1"/>
          </p:cNvPicPr>
          <p:nvPr>
            <p:ph sz="half" idx="1"/>
          </p:nvPr>
        </p:nvPicPr>
        <p:blipFill>
          <a:blip r:embed="rId3"/>
          <a:stretch>
            <a:fillRect/>
          </a:stretch>
        </p:blipFill>
        <p:spPr>
          <a:xfrm>
            <a:off x="476130" y="3131526"/>
            <a:ext cx="3872505" cy="2440636"/>
          </a:xfrm>
        </p:spPr>
      </p:pic>
      <p:sp>
        <p:nvSpPr>
          <p:cNvPr id="11" name="Espace réservé du numéro de diapositive 10">
            <a:extLst>
              <a:ext uri="{FF2B5EF4-FFF2-40B4-BE49-F238E27FC236}">
                <a16:creationId xmlns:a16="http://schemas.microsoft.com/office/drawing/2014/main" id="{664B8EA2-77BB-111A-9CDB-3D8134C60D9C}"/>
              </a:ext>
            </a:extLst>
          </p:cNvPr>
          <p:cNvSpPr>
            <a:spLocks noGrp="1"/>
          </p:cNvSpPr>
          <p:nvPr>
            <p:ph type="sldNum" sz="quarter" idx="12"/>
          </p:nvPr>
        </p:nvSpPr>
        <p:spPr/>
        <p:txBody>
          <a:bodyPr/>
          <a:lstStyle/>
          <a:p>
            <a:pPr rtl="0"/>
            <a:fld id="{6D22F896-40B5-4ADD-8801-0D06FADFA095}" type="slidenum">
              <a:rPr lang="fr-FR" noProof="0" smtClean="0"/>
              <a:t>15</a:t>
            </a:fld>
            <a:endParaRPr lang="fr-FR" noProof="0"/>
          </a:p>
        </p:txBody>
      </p:sp>
      <p:sp>
        <p:nvSpPr>
          <p:cNvPr id="12" name="ZoneTexte 11">
            <a:extLst>
              <a:ext uri="{FF2B5EF4-FFF2-40B4-BE49-F238E27FC236}">
                <a16:creationId xmlns:a16="http://schemas.microsoft.com/office/drawing/2014/main" id="{ACD2F324-C463-7BFD-C3C4-83180F468842}"/>
              </a:ext>
            </a:extLst>
          </p:cNvPr>
          <p:cNvSpPr txBox="1"/>
          <p:nvPr/>
        </p:nvSpPr>
        <p:spPr>
          <a:xfrm>
            <a:off x="4875064" y="3317804"/>
            <a:ext cx="6840806" cy="2862322"/>
          </a:xfrm>
          <a:prstGeom prst="rect">
            <a:avLst/>
          </a:prstGeom>
          <a:noFill/>
        </p:spPr>
        <p:txBody>
          <a:bodyPr wrap="square" rtlCol="0">
            <a:spAutoFit/>
          </a:bodyPr>
          <a:lstStyle/>
          <a:p>
            <a:r>
              <a:rPr lang="fr-FR" dirty="0" err="1"/>
              <a:t>Ivanti</a:t>
            </a:r>
            <a:r>
              <a:rPr lang="fr-FR" dirty="0"/>
              <a:t> permet de gérer et de déployer des correctifs (patches) de manière automatisée et sécurisée.</a:t>
            </a:r>
          </a:p>
          <a:p>
            <a:r>
              <a:rPr lang="fr-FR" dirty="0">
                <a:effectLst/>
              </a:rPr>
              <a:t> </a:t>
            </a:r>
          </a:p>
          <a:p>
            <a:pPr>
              <a:buFont typeface="Arial" panose="020B0604020202020204" pitchFamily="34" charset="0"/>
              <a:buChar char="•"/>
            </a:pPr>
            <a:r>
              <a:rPr lang="fr-FR" dirty="0">
                <a:effectLst/>
              </a:rPr>
              <a:t> Suivi de l'application des patchs via </a:t>
            </a:r>
            <a:r>
              <a:rPr lang="fr-FR" dirty="0" err="1">
                <a:effectLst/>
              </a:rPr>
              <a:t>Ivanti</a:t>
            </a:r>
            <a:r>
              <a:rPr lang="fr-FR" dirty="0">
                <a:effectLst/>
              </a:rPr>
              <a:t> et participation aux réunions mensuelles sur le </a:t>
            </a:r>
            <a:r>
              <a:rPr lang="fr-FR" dirty="0" err="1">
                <a:effectLst/>
              </a:rPr>
              <a:t>patching</a:t>
            </a:r>
            <a:r>
              <a:rPr lang="fr-FR" dirty="0">
                <a:effectLst/>
              </a:rPr>
              <a:t> des machines de production.</a:t>
            </a:r>
          </a:p>
          <a:p>
            <a:endParaRPr lang="fr-FR" dirty="0">
              <a:effectLst/>
            </a:endParaRPr>
          </a:p>
          <a:p>
            <a:pPr>
              <a:buFont typeface="Arial" panose="020B0604020202020204" pitchFamily="34" charset="0"/>
              <a:buChar char="•"/>
            </a:pPr>
            <a:r>
              <a:rPr lang="fr-FR" dirty="0">
                <a:effectLst/>
              </a:rPr>
              <a:t>Test matériel et remplacement des composants en cas de défaillance.</a:t>
            </a:r>
          </a:p>
          <a:p>
            <a:pPr>
              <a:buFont typeface="Arial" panose="020B0604020202020204" pitchFamily="34" charset="0"/>
              <a:buChar char="•"/>
            </a:pPr>
            <a:endParaRPr lang="fr-FR" dirty="0">
              <a:effectLst/>
            </a:endParaRPr>
          </a:p>
          <a:p>
            <a:endParaRPr lang="fr-FR" dirty="0"/>
          </a:p>
          <a:p>
            <a:endParaRPr lang="fr-FR" dirty="0"/>
          </a:p>
        </p:txBody>
      </p:sp>
      <p:sp>
        <p:nvSpPr>
          <p:cNvPr id="3" name="ProgressBar">
            <a:extLst>
              <a:ext uri="{FF2B5EF4-FFF2-40B4-BE49-F238E27FC236}">
                <a16:creationId xmlns:a16="http://schemas.microsoft.com/office/drawing/2014/main" id="{35396FE3-4D5E-6A24-3024-66E2E557FAB0}"/>
              </a:ext>
            </a:extLst>
          </p:cNvPr>
          <p:cNvSpPr/>
          <p:nvPr/>
        </p:nvSpPr>
        <p:spPr>
          <a:xfrm>
            <a:off x="0" y="6731000"/>
            <a:ext cx="6531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A118798-CECA-B431-28BF-DB181627F417}"/>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C4E8B7BD-5B51-99E4-3E58-466ABD5C405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225891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C930-37FA-39D9-DEA9-60A59BE355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AC6D70-D7A3-2A81-F468-D4F82B058C84}"/>
              </a:ext>
            </a:extLst>
          </p:cNvPr>
          <p:cNvSpPr>
            <a:spLocks noGrp="1"/>
          </p:cNvSpPr>
          <p:nvPr>
            <p:ph type="title"/>
          </p:nvPr>
        </p:nvSpPr>
        <p:spPr/>
        <p:txBody>
          <a:bodyPr rtlCol="0">
            <a:normAutofit/>
          </a:bodyPr>
          <a:lstStyle/>
          <a:p>
            <a:r>
              <a:rPr lang="fr-FR" dirty="0">
                <a:effectLst/>
                <a:latin typeface="+mn-lt"/>
              </a:rPr>
              <a:t>Supervision du parc informatique via PRTG.</a:t>
            </a:r>
          </a:p>
        </p:txBody>
      </p:sp>
      <p:pic>
        <p:nvPicPr>
          <p:cNvPr id="6" name="Espace réservé du contenu 5" descr="Une image contenant texte, Police, Graphique, graphisme&#10;&#10;Le contenu généré par l’IA peut être incorrect.">
            <a:extLst>
              <a:ext uri="{FF2B5EF4-FFF2-40B4-BE49-F238E27FC236}">
                <a16:creationId xmlns:a16="http://schemas.microsoft.com/office/drawing/2014/main" id="{6E1A8676-7843-BF86-C35E-BAF9DE22B8E9}"/>
              </a:ext>
            </a:extLst>
          </p:cNvPr>
          <p:cNvPicPr>
            <a:picLocks noGrp="1" noChangeAspect="1"/>
          </p:cNvPicPr>
          <p:nvPr>
            <p:ph sz="half" idx="1"/>
          </p:nvPr>
        </p:nvPicPr>
        <p:blipFill>
          <a:blip r:embed="rId3"/>
          <a:stretch>
            <a:fillRect/>
          </a:stretch>
        </p:blipFill>
        <p:spPr>
          <a:xfrm>
            <a:off x="391967" y="3113946"/>
            <a:ext cx="4089291" cy="2300461"/>
          </a:xfrm>
        </p:spPr>
      </p:pic>
      <p:sp>
        <p:nvSpPr>
          <p:cNvPr id="9" name="Espace réservé du numéro de diapositive 8">
            <a:extLst>
              <a:ext uri="{FF2B5EF4-FFF2-40B4-BE49-F238E27FC236}">
                <a16:creationId xmlns:a16="http://schemas.microsoft.com/office/drawing/2014/main" id="{62BAC7A9-0A06-7344-0E21-FADBE0A78340}"/>
              </a:ext>
            </a:extLst>
          </p:cNvPr>
          <p:cNvSpPr>
            <a:spLocks noGrp="1"/>
          </p:cNvSpPr>
          <p:nvPr>
            <p:ph type="sldNum" sz="quarter" idx="12"/>
          </p:nvPr>
        </p:nvSpPr>
        <p:spPr/>
        <p:txBody>
          <a:bodyPr/>
          <a:lstStyle/>
          <a:p>
            <a:pPr rtl="0"/>
            <a:fld id="{6D22F896-40B5-4ADD-8801-0D06FADFA095}" type="slidenum">
              <a:rPr lang="fr-FR" noProof="0" smtClean="0"/>
              <a:t>16</a:t>
            </a:fld>
            <a:endParaRPr lang="fr-FR" noProof="0"/>
          </a:p>
        </p:txBody>
      </p:sp>
      <p:sp>
        <p:nvSpPr>
          <p:cNvPr id="11" name="ZoneTexte 10">
            <a:extLst>
              <a:ext uri="{FF2B5EF4-FFF2-40B4-BE49-F238E27FC236}">
                <a16:creationId xmlns:a16="http://schemas.microsoft.com/office/drawing/2014/main" id="{30A92EF3-3389-01C7-E4E5-56E195B128AF}"/>
              </a:ext>
            </a:extLst>
          </p:cNvPr>
          <p:cNvSpPr txBox="1"/>
          <p:nvPr/>
        </p:nvSpPr>
        <p:spPr>
          <a:xfrm>
            <a:off x="4922009" y="3164005"/>
            <a:ext cx="6454828" cy="2308324"/>
          </a:xfrm>
          <a:prstGeom prst="rect">
            <a:avLst/>
          </a:prstGeom>
          <a:noFill/>
        </p:spPr>
        <p:txBody>
          <a:bodyPr wrap="square" rtlCol="0">
            <a:spAutoFit/>
          </a:bodyPr>
          <a:lstStyle/>
          <a:p>
            <a:r>
              <a:rPr lang="fr-FR" dirty="0">
                <a:solidFill>
                  <a:srgbClr val="000000"/>
                </a:solidFill>
                <a:effectLst/>
              </a:rPr>
              <a:t>PRTG est un logiciel de supervision réseau. Il permet de surveiller en temps réel l'ensemble de l'infrastructure informatique</a:t>
            </a:r>
            <a:r>
              <a:rPr lang="fr-FR" dirty="0">
                <a:effectLst/>
              </a:rPr>
              <a:t> </a:t>
            </a:r>
          </a:p>
          <a:p>
            <a:endParaRPr lang="fr-FR" dirty="0">
              <a:effectLst/>
            </a:endParaRPr>
          </a:p>
          <a:p>
            <a:pPr>
              <a:buFont typeface="Arial" panose="020B0604020202020204" pitchFamily="34" charset="0"/>
              <a:buChar char="•"/>
            </a:pPr>
            <a:r>
              <a:rPr lang="fr-FR" dirty="0">
                <a:effectLst/>
              </a:rPr>
              <a:t>Intégration des nouvelles lignes de production dans PRTG.</a:t>
            </a:r>
          </a:p>
          <a:p>
            <a:pPr>
              <a:buFont typeface="Arial" panose="020B0604020202020204" pitchFamily="34" charset="0"/>
              <a:buChar char="•"/>
            </a:pPr>
            <a:endParaRPr lang="fr-FR" dirty="0">
              <a:effectLst/>
            </a:endParaRPr>
          </a:p>
          <a:p>
            <a:pPr>
              <a:buFont typeface="Arial" panose="020B0604020202020204" pitchFamily="34" charset="0"/>
              <a:buChar char="•"/>
            </a:pPr>
            <a:r>
              <a:rPr lang="fr-FR" dirty="0">
                <a:effectLst/>
              </a:rPr>
              <a:t> Mise en place de sondes sur les postes et sélection des sondes en fonction de l'utilisation du poste (serveur de ligne, etc.).</a:t>
            </a:r>
          </a:p>
          <a:p>
            <a:endParaRPr lang="fr-FR" dirty="0"/>
          </a:p>
        </p:txBody>
      </p:sp>
      <p:sp>
        <p:nvSpPr>
          <p:cNvPr id="3" name="ProgressBar">
            <a:extLst>
              <a:ext uri="{FF2B5EF4-FFF2-40B4-BE49-F238E27FC236}">
                <a16:creationId xmlns:a16="http://schemas.microsoft.com/office/drawing/2014/main" id="{429D5875-25B2-0E58-7282-D23F3A31DD36}"/>
              </a:ext>
            </a:extLst>
          </p:cNvPr>
          <p:cNvSpPr/>
          <p:nvPr/>
        </p:nvSpPr>
        <p:spPr>
          <a:xfrm>
            <a:off x="0" y="6731000"/>
            <a:ext cx="6966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B1C92AB-5CAF-2FA5-40E5-1DA80FE89E5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B04832D5-93A2-A72B-E259-886B67E7C1E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9511431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8C50-6076-669B-ACB1-59F8C68616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45F5BA-CF3E-595D-02D4-9D121C60BF88}"/>
              </a:ext>
            </a:extLst>
          </p:cNvPr>
          <p:cNvSpPr>
            <a:spLocks noGrp="1"/>
          </p:cNvSpPr>
          <p:nvPr>
            <p:ph type="title"/>
          </p:nvPr>
        </p:nvSpPr>
        <p:spPr/>
        <p:txBody>
          <a:bodyPr rtlCol="0">
            <a:normAutofit/>
          </a:bodyPr>
          <a:lstStyle/>
          <a:p>
            <a:r>
              <a:rPr lang="fr-FR" dirty="0">
                <a:effectLst/>
                <a:latin typeface="+mn-lt"/>
              </a:rPr>
              <a:t>Sauvegarde des postes via Acronis </a:t>
            </a:r>
          </a:p>
        </p:txBody>
      </p:sp>
      <p:sp>
        <p:nvSpPr>
          <p:cNvPr id="9" name="Espace réservé du numéro de diapositive 8">
            <a:extLst>
              <a:ext uri="{FF2B5EF4-FFF2-40B4-BE49-F238E27FC236}">
                <a16:creationId xmlns:a16="http://schemas.microsoft.com/office/drawing/2014/main" id="{290F3930-5268-98D5-54AB-64FF63C49F5B}"/>
              </a:ext>
            </a:extLst>
          </p:cNvPr>
          <p:cNvSpPr>
            <a:spLocks noGrp="1"/>
          </p:cNvSpPr>
          <p:nvPr>
            <p:ph type="sldNum" sz="quarter" idx="12"/>
          </p:nvPr>
        </p:nvSpPr>
        <p:spPr/>
        <p:txBody>
          <a:bodyPr/>
          <a:lstStyle/>
          <a:p>
            <a:pPr rtl="0"/>
            <a:fld id="{6D22F896-40B5-4ADD-8801-0D06FADFA095}" type="slidenum">
              <a:rPr lang="fr-FR" noProof="0" smtClean="0"/>
              <a:t>17</a:t>
            </a:fld>
            <a:endParaRPr lang="fr-FR" noProof="0"/>
          </a:p>
        </p:txBody>
      </p:sp>
      <p:sp>
        <p:nvSpPr>
          <p:cNvPr id="4" name="Espace réservé du contenu 3">
            <a:extLst>
              <a:ext uri="{FF2B5EF4-FFF2-40B4-BE49-F238E27FC236}">
                <a16:creationId xmlns:a16="http://schemas.microsoft.com/office/drawing/2014/main" id="{F139E793-3E4B-FF5C-2F9B-5C092A0FEF4A}"/>
              </a:ext>
            </a:extLst>
          </p:cNvPr>
          <p:cNvSpPr>
            <a:spLocks noGrp="1"/>
          </p:cNvSpPr>
          <p:nvPr>
            <p:ph sz="half" idx="1"/>
          </p:nvPr>
        </p:nvSpPr>
        <p:spPr>
          <a:xfrm>
            <a:off x="5163714" y="3429000"/>
            <a:ext cx="6241855" cy="2399741"/>
          </a:xfrm>
        </p:spPr>
        <p:txBody>
          <a:bodyPr/>
          <a:lstStyle/>
          <a:p>
            <a:pPr>
              <a:buClrTx/>
              <a:buFont typeface="Arial" panose="020B0604020202020204" pitchFamily="34" charset="0"/>
              <a:buChar char="•"/>
            </a:pPr>
            <a:r>
              <a:rPr lang="fr-FR" dirty="0">
                <a:effectLst/>
              </a:rPr>
              <a:t>Suivi des sauvegardes.</a:t>
            </a:r>
          </a:p>
          <a:p>
            <a:pPr>
              <a:buClrTx/>
              <a:buFont typeface="Arial" panose="020B0604020202020204" pitchFamily="34" charset="0"/>
              <a:buChar char="•"/>
            </a:pPr>
            <a:r>
              <a:rPr lang="fr-FR" dirty="0">
                <a:effectLst/>
              </a:rPr>
              <a:t>Ajout d'un poste de production à un plan de sauvegarde.</a:t>
            </a:r>
          </a:p>
          <a:p>
            <a:pPr>
              <a:buClrTx/>
              <a:buFont typeface="Arial" panose="020B0604020202020204" pitchFamily="34" charset="0"/>
              <a:buChar char="•"/>
            </a:pPr>
            <a:r>
              <a:rPr lang="fr-FR" dirty="0">
                <a:effectLst/>
              </a:rPr>
              <a:t>Mise en place d'une solution palliative pour la zone Prototype/petite série via des clones hors ligne, puis demande de mise en réseau des postes.</a:t>
            </a:r>
          </a:p>
          <a:p>
            <a:endParaRPr lang="fr-FR" dirty="0"/>
          </a:p>
        </p:txBody>
      </p:sp>
      <p:pic>
        <p:nvPicPr>
          <p:cNvPr id="5" name="Espace réservé du contenu 4" descr="Une image contenant capture d’écran, Modélisation 3D, conception&#10;&#10;Le contenu généré par l’IA peut être incorrect.">
            <a:extLst>
              <a:ext uri="{FF2B5EF4-FFF2-40B4-BE49-F238E27FC236}">
                <a16:creationId xmlns:a16="http://schemas.microsoft.com/office/drawing/2014/main" id="{E87394EB-31BE-7267-F3FD-E2FD28E610AD}"/>
              </a:ext>
            </a:extLst>
          </p:cNvPr>
          <p:cNvPicPr>
            <a:picLocks noChangeAspect="1"/>
          </p:cNvPicPr>
          <p:nvPr/>
        </p:nvPicPr>
        <p:blipFill>
          <a:blip r:embed="rId3"/>
          <a:stretch>
            <a:fillRect/>
          </a:stretch>
        </p:blipFill>
        <p:spPr>
          <a:xfrm>
            <a:off x="429327" y="3101068"/>
            <a:ext cx="3978797" cy="2350432"/>
          </a:xfrm>
          <a:prstGeom prst="rect">
            <a:avLst/>
          </a:prstGeom>
        </p:spPr>
      </p:pic>
      <p:sp>
        <p:nvSpPr>
          <p:cNvPr id="3" name="ProgressBar">
            <a:extLst>
              <a:ext uri="{FF2B5EF4-FFF2-40B4-BE49-F238E27FC236}">
                <a16:creationId xmlns:a16="http://schemas.microsoft.com/office/drawing/2014/main" id="{A6E1F2D6-4F47-3BD6-A33C-32B5FA71C371}"/>
              </a:ext>
            </a:extLst>
          </p:cNvPr>
          <p:cNvSpPr/>
          <p:nvPr/>
        </p:nvSpPr>
        <p:spPr>
          <a:xfrm>
            <a:off x="0" y="6731000"/>
            <a:ext cx="740228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530CA166-47B8-C897-9678-266CCEB730AC}"/>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C11CDC1E-619A-6A5A-50D8-625BF199362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38955842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AE57-B372-24B0-F96A-C73FB10049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8BBDDC-3108-8158-0AC0-39BB2EC2B126}"/>
              </a:ext>
            </a:extLst>
          </p:cNvPr>
          <p:cNvSpPr>
            <a:spLocks noGrp="1"/>
          </p:cNvSpPr>
          <p:nvPr>
            <p:ph type="title"/>
          </p:nvPr>
        </p:nvSpPr>
        <p:spPr/>
        <p:txBody>
          <a:bodyPr rtlCol="0">
            <a:normAutofit fontScale="90000"/>
          </a:bodyPr>
          <a:lstStyle/>
          <a:p>
            <a:r>
              <a:rPr lang="fr-FR" dirty="0">
                <a:effectLst/>
                <a:latin typeface="+mn-lt"/>
              </a:rPr>
              <a:t>Suivi et résolution des incidents, ainsi que la gestion du parc informatique à l'aide de BMC</a:t>
            </a:r>
          </a:p>
        </p:txBody>
      </p:sp>
      <p:sp>
        <p:nvSpPr>
          <p:cNvPr id="9" name="Espace réservé du numéro de diapositive 8">
            <a:extLst>
              <a:ext uri="{FF2B5EF4-FFF2-40B4-BE49-F238E27FC236}">
                <a16:creationId xmlns:a16="http://schemas.microsoft.com/office/drawing/2014/main" id="{F9F4EA42-86B4-6F3D-9C73-9A6BCB7DC357}"/>
              </a:ext>
            </a:extLst>
          </p:cNvPr>
          <p:cNvSpPr>
            <a:spLocks noGrp="1"/>
          </p:cNvSpPr>
          <p:nvPr>
            <p:ph type="sldNum" sz="quarter" idx="12"/>
          </p:nvPr>
        </p:nvSpPr>
        <p:spPr/>
        <p:txBody>
          <a:bodyPr/>
          <a:lstStyle/>
          <a:p>
            <a:pPr rtl="0"/>
            <a:fld id="{6D22F896-40B5-4ADD-8801-0D06FADFA095}" type="slidenum">
              <a:rPr lang="fr-FR" noProof="0" smtClean="0"/>
              <a:t>18</a:t>
            </a:fld>
            <a:endParaRPr lang="fr-FR" noProof="0"/>
          </a:p>
        </p:txBody>
      </p:sp>
      <p:sp>
        <p:nvSpPr>
          <p:cNvPr id="3" name="Rectangle 1">
            <a:extLst>
              <a:ext uri="{FF2B5EF4-FFF2-40B4-BE49-F238E27FC236}">
                <a16:creationId xmlns:a16="http://schemas.microsoft.com/office/drawing/2014/main" id="{BE9677A6-9D3E-8CBE-6FF1-06547D61FFCF}"/>
              </a:ext>
            </a:extLst>
          </p:cNvPr>
          <p:cNvSpPr>
            <a:spLocks noChangeArrowheads="1"/>
          </p:cNvSpPr>
          <p:nvPr/>
        </p:nvSpPr>
        <p:spPr bwMode="auto">
          <a:xfrm>
            <a:off x="4996778" y="3150170"/>
            <a:ext cx="63791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Suivi des incidents via l'interface BMC et rapport des activités à la coordinatrice.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Key user sur la nouvelle interface en surcouche de BMC : tests, remontée des défauts et expression des besoins de l'équipe de support.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F3D1B5C7-A7FD-C592-353E-01F5ABDCA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36" y="3150170"/>
            <a:ext cx="3857755" cy="2308324"/>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D0CD42AF-984E-FB78-0D6C-339A7B2EB8CD}"/>
              </a:ext>
            </a:extLst>
          </p:cNvPr>
          <p:cNvSpPr/>
          <p:nvPr/>
        </p:nvSpPr>
        <p:spPr>
          <a:xfrm>
            <a:off x="0" y="6731000"/>
            <a:ext cx="783771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6B62807-6403-688A-E711-B6743387526A}"/>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484DC5B-25F9-70BC-B981-4CF2B0583D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15956534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AFA2-FA86-BE7A-048C-3037200DFE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A1CF13-AE28-BDC1-3901-AD476984E686}"/>
              </a:ext>
            </a:extLst>
          </p:cNvPr>
          <p:cNvSpPr>
            <a:spLocks noGrp="1"/>
          </p:cNvSpPr>
          <p:nvPr>
            <p:ph type="title"/>
          </p:nvPr>
        </p:nvSpPr>
        <p:spPr/>
        <p:txBody>
          <a:bodyPr rtlCol="0">
            <a:normAutofit fontScale="90000"/>
          </a:bodyPr>
          <a:lstStyle/>
          <a:p>
            <a:r>
              <a:rPr lang="fr-FR" dirty="0">
                <a:effectLst/>
                <a:latin typeface="+mn-lt"/>
              </a:rPr>
              <a:t>Lead sur la Segmentation des lignes de production de l’usine via </a:t>
            </a:r>
            <a:r>
              <a:rPr lang="fr-FR" dirty="0" err="1">
                <a:effectLst/>
                <a:latin typeface="+mn-lt"/>
              </a:rPr>
              <a:t>VitalQIP</a:t>
            </a:r>
            <a:r>
              <a:rPr lang="fr-FR" dirty="0">
                <a:effectLst/>
                <a:latin typeface="+mn-lt"/>
              </a:rPr>
              <a:t>.</a:t>
            </a:r>
          </a:p>
        </p:txBody>
      </p:sp>
      <p:sp>
        <p:nvSpPr>
          <p:cNvPr id="9" name="Espace réservé du numéro de diapositive 8">
            <a:extLst>
              <a:ext uri="{FF2B5EF4-FFF2-40B4-BE49-F238E27FC236}">
                <a16:creationId xmlns:a16="http://schemas.microsoft.com/office/drawing/2014/main" id="{F8D91F04-560F-AB00-FD0B-8BB7E4A71AC5}"/>
              </a:ext>
            </a:extLst>
          </p:cNvPr>
          <p:cNvSpPr>
            <a:spLocks noGrp="1"/>
          </p:cNvSpPr>
          <p:nvPr>
            <p:ph type="sldNum" sz="quarter" idx="12"/>
          </p:nvPr>
        </p:nvSpPr>
        <p:spPr/>
        <p:txBody>
          <a:bodyPr/>
          <a:lstStyle/>
          <a:p>
            <a:pPr rtl="0"/>
            <a:fld id="{6D22F896-40B5-4ADD-8801-0D06FADFA095}" type="slidenum">
              <a:rPr lang="fr-FR" noProof="0" smtClean="0"/>
              <a:t>19</a:t>
            </a:fld>
            <a:endParaRPr lang="fr-FR" noProof="0"/>
          </a:p>
        </p:txBody>
      </p:sp>
      <p:sp>
        <p:nvSpPr>
          <p:cNvPr id="4" name="Espace réservé du contenu 3">
            <a:extLst>
              <a:ext uri="{FF2B5EF4-FFF2-40B4-BE49-F238E27FC236}">
                <a16:creationId xmlns:a16="http://schemas.microsoft.com/office/drawing/2014/main" id="{DAF96E1E-D325-2C88-D336-A4C85FC96867}"/>
              </a:ext>
            </a:extLst>
          </p:cNvPr>
          <p:cNvSpPr>
            <a:spLocks noGrp="1"/>
          </p:cNvSpPr>
          <p:nvPr>
            <p:ph sz="half" idx="1"/>
          </p:nvPr>
        </p:nvSpPr>
        <p:spPr>
          <a:xfrm>
            <a:off x="4623863" y="2852174"/>
            <a:ext cx="6712730" cy="3038168"/>
          </a:xfrm>
        </p:spPr>
        <p:txBody>
          <a:bodyPr>
            <a:normAutofit/>
          </a:bodyPr>
          <a:lstStyle/>
          <a:p>
            <a:pPr marL="0" indent="0">
              <a:buClrTx/>
              <a:buNone/>
            </a:pPr>
            <a:r>
              <a:rPr lang="fr-FR" sz="1700" dirty="0" err="1">
                <a:solidFill>
                  <a:schemeClr val="tx1"/>
                </a:solidFill>
              </a:rPr>
              <a:t>VitalQIP</a:t>
            </a:r>
            <a:r>
              <a:rPr lang="fr-FR" sz="1700" dirty="0">
                <a:solidFill>
                  <a:schemeClr val="tx1"/>
                </a:solidFill>
              </a:rPr>
              <a:t> est une solution de gestion des adresses IP (IPAM), des services DNS et DHCP.</a:t>
            </a:r>
          </a:p>
          <a:p>
            <a:pPr marL="0" indent="0">
              <a:buClrTx/>
              <a:buNone/>
            </a:pPr>
            <a:endParaRPr lang="fr-FR" sz="1700" dirty="0">
              <a:solidFill>
                <a:schemeClr val="tx1"/>
              </a:solidFill>
              <a:effectLst/>
            </a:endParaRPr>
          </a:p>
          <a:p>
            <a:pPr>
              <a:buClrTx/>
              <a:buFont typeface="Arial" panose="020B0604020202020204" pitchFamily="34" charset="0"/>
              <a:buChar char="•"/>
            </a:pPr>
            <a:r>
              <a:rPr lang="fr-FR" dirty="0">
                <a:solidFill>
                  <a:schemeClr val="tx1"/>
                </a:solidFill>
                <a:effectLst/>
              </a:rPr>
              <a:t>Définition des besoins et communication avec le service réseaux.</a:t>
            </a:r>
          </a:p>
          <a:p>
            <a:pPr>
              <a:buClrTx/>
              <a:buFont typeface="Arial" panose="020B0604020202020204" pitchFamily="34" charset="0"/>
              <a:buChar char="•"/>
            </a:pPr>
            <a:r>
              <a:rPr lang="fr-FR" dirty="0">
                <a:solidFill>
                  <a:schemeClr val="tx1"/>
                </a:solidFill>
                <a:effectLst/>
              </a:rPr>
              <a:t>Test d'accès aux services et aux serveurs.</a:t>
            </a:r>
          </a:p>
          <a:p>
            <a:pPr>
              <a:buClr>
                <a:schemeClr val="tx1"/>
              </a:buClr>
              <a:buFont typeface="Arial" panose="020B0604020202020204" pitchFamily="34" charset="0"/>
              <a:buChar char="•"/>
            </a:pPr>
            <a:r>
              <a:rPr lang="fr-FR" dirty="0">
                <a:solidFill>
                  <a:schemeClr val="tx1"/>
                </a:solidFill>
                <a:effectLst/>
              </a:rPr>
              <a:t>Échange avec l'administrateur réseau afin de définir les règles du pare-feu.</a:t>
            </a:r>
          </a:p>
          <a:p>
            <a:pPr>
              <a:buClrTx/>
              <a:buFont typeface="Arial" panose="020B0604020202020204" pitchFamily="34" charset="0"/>
              <a:buChar char="•"/>
            </a:pPr>
            <a:r>
              <a:rPr lang="fr-FR" dirty="0">
                <a:solidFill>
                  <a:schemeClr val="tx1"/>
                </a:solidFill>
                <a:effectLst/>
              </a:rPr>
              <a:t>Passation des consignes et mise en place d'une documentation.</a:t>
            </a:r>
          </a:p>
          <a:p>
            <a:endParaRPr lang="fr-FR" dirty="0"/>
          </a:p>
        </p:txBody>
      </p:sp>
      <p:pic>
        <p:nvPicPr>
          <p:cNvPr id="5" name="Espace réservé du contenu 4" descr="Une image contenant capture d’écran, texte, Bleu électrique, conception&#10;&#10;Le contenu généré par l’IA peut être incorrect.">
            <a:extLst>
              <a:ext uri="{FF2B5EF4-FFF2-40B4-BE49-F238E27FC236}">
                <a16:creationId xmlns:a16="http://schemas.microsoft.com/office/drawing/2014/main" id="{6EBAB3C4-B685-5513-C6C7-BF636480E3C8}"/>
              </a:ext>
            </a:extLst>
          </p:cNvPr>
          <p:cNvPicPr>
            <a:picLocks noChangeAspect="1"/>
          </p:cNvPicPr>
          <p:nvPr/>
        </p:nvPicPr>
        <p:blipFill>
          <a:blip r:embed="rId3"/>
          <a:stretch>
            <a:fillRect/>
          </a:stretch>
        </p:blipFill>
        <p:spPr>
          <a:xfrm>
            <a:off x="269400" y="3134089"/>
            <a:ext cx="3596481" cy="2310430"/>
          </a:xfrm>
          <a:prstGeom prst="rect">
            <a:avLst/>
          </a:prstGeom>
        </p:spPr>
      </p:pic>
      <p:sp>
        <p:nvSpPr>
          <p:cNvPr id="3" name="ProgressBar">
            <a:extLst>
              <a:ext uri="{FF2B5EF4-FFF2-40B4-BE49-F238E27FC236}">
                <a16:creationId xmlns:a16="http://schemas.microsoft.com/office/drawing/2014/main" id="{8D813A3B-3895-1982-B8F2-8629975502E7}"/>
              </a:ext>
            </a:extLst>
          </p:cNvPr>
          <p:cNvSpPr/>
          <p:nvPr/>
        </p:nvSpPr>
        <p:spPr>
          <a:xfrm>
            <a:off x="0" y="6731000"/>
            <a:ext cx="8273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A39D646-F9D6-73F7-7B4B-9794A63F85A2}"/>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C92158C8-95A1-4E50-A447-5683DCAA07F0}"/>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73805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xfrm>
            <a:off x="2309532" y="695383"/>
            <a:ext cx="7729728" cy="1188720"/>
          </a:xfrm>
        </p:spPr>
        <p:txBody>
          <a:bodyPr rtlCol="0">
            <a:normAutofit/>
          </a:bodyPr>
          <a:lstStyle/>
          <a:p>
            <a:pPr rtl="0"/>
            <a:r>
              <a:rPr lang="fr-FR" dirty="0">
                <a:latin typeface="+mn-lt"/>
              </a:rPr>
              <a:t>Sommaire : </a:t>
            </a:r>
          </a:p>
        </p:txBody>
      </p:sp>
      <p:graphicFrame>
        <p:nvGraphicFramePr>
          <p:cNvPr id="4" name="Espace réservé du contenu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48146569"/>
              </p:ext>
            </p:extLst>
          </p:nvPr>
        </p:nvGraphicFramePr>
        <p:xfrm>
          <a:off x="1589870" y="2858084"/>
          <a:ext cx="9169052" cy="250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numéro de diapositive 11">
            <a:extLst>
              <a:ext uri="{FF2B5EF4-FFF2-40B4-BE49-F238E27FC236}">
                <a16:creationId xmlns:a16="http://schemas.microsoft.com/office/drawing/2014/main" id="{8A3C1E24-E969-51D5-7B3A-22B27F6975AC}"/>
              </a:ext>
            </a:extLst>
          </p:cNvPr>
          <p:cNvSpPr>
            <a:spLocks noGrp="1"/>
          </p:cNvSpPr>
          <p:nvPr>
            <p:ph type="sldNum" sz="quarter" idx="12"/>
          </p:nvPr>
        </p:nvSpPr>
        <p:spPr/>
        <p:txBody>
          <a:bodyPr/>
          <a:lstStyle/>
          <a:p>
            <a:pPr rtl="0"/>
            <a:fld id="{6D22F896-40B5-4ADD-8801-0D06FADFA095}" type="slidenum">
              <a:rPr lang="fr-FR" noProof="0" smtClean="0"/>
              <a:t>2</a:t>
            </a:fld>
            <a:endParaRPr lang="fr-FR" noProof="0"/>
          </a:p>
        </p:txBody>
      </p:sp>
      <p:sp>
        <p:nvSpPr>
          <p:cNvPr id="6" name="Rectangle : coins arrondis 5">
            <a:extLst>
              <a:ext uri="{FF2B5EF4-FFF2-40B4-BE49-F238E27FC236}">
                <a16:creationId xmlns:a16="http://schemas.microsoft.com/office/drawing/2014/main" id="{F35534C3-622A-4F17-38B4-1260C8FB988B}"/>
              </a:ext>
            </a:extLst>
          </p:cNvPr>
          <p:cNvSpPr/>
          <p:nvPr/>
        </p:nvSpPr>
        <p:spPr>
          <a:xfrm>
            <a:off x="1589870" y="5396187"/>
            <a:ext cx="3298326" cy="555322"/>
          </a:xfrm>
          <a:prstGeom prst="round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3000" dirty="0">
                <a:latin typeface="Tahoma" panose="020B0604030504040204" pitchFamily="34" charset="0"/>
                <a:ea typeface="Tahoma" panose="020B0604030504040204" pitchFamily="34" charset="0"/>
                <a:cs typeface="Tahoma" panose="020B0604030504040204" pitchFamily="34" charset="0"/>
              </a:rPr>
              <a:t>Conclusion</a:t>
            </a:r>
            <a:r>
              <a:rPr lang="fr-FR" sz="2800" dirty="0"/>
              <a:t>  </a:t>
            </a:r>
          </a:p>
        </p:txBody>
      </p:sp>
      <p:sp>
        <p:nvSpPr>
          <p:cNvPr id="3" name="ProgressBar">
            <a:extLst>
              <a:ext uri="{FF2B5EF4-FFF2-40B4-BE49-F238E27FC236}">
                <a16:creationId xmlns:a16="http://schemas.microsoft.com/office/drawing/2014/main" id="{5CC8E90C-B0FD-D3ED-2410-BA818D215EF3}"/>
              </a:ext>
            </a:extLst>
          </p:cNvPr>
          <p:cNvSpPr/>
          <p:nvPr/>
        </p:nvSpPr>
        <p:spPr>
          <a:xfrm>
            <a:off x="0" y="6731000"/>
            <a:ext cx="870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8954D9B-25A2-0155-7E52-22F1E59E282C}"/>
              </a:ext>
            </a:extLst>
          </p:cNvPr>
          <p:cNvPicPr>
            <a:picLocks noChangeAspect="1"/>
          </p:cNvPicPr>
          <p:nvPr/>
        </p:nvPicPr>
        <p:blipFill>
          <a:blip r:embed="rId8"/>
          <a:stretch>
            <a:fillRect/>
          </a:stretch>
        </p:blipFill>
        <p:spPr>
          <a:xfrm>
            <a:off x="11414902" y="6217920"/>
            <a:ext cx="365792" cy="365792"/>
          </a:xfrm>
          <a:prstGeom prst="rect">
            <a:avLst/>
          </a:prstGeom>
        </p:spPr>
      </p:pic>
      <p:sp>
        <p:nvSpPr>
          <p:cNvPr id="10" name="ZoneTexte 9">
            <a:extLst>
              <a:ext uri="{FF2B5EF4-FFF2-40B4-BE49-F238E27FC236}">
                <a16:creationId xmlns:a16="http://schemas.microsoft.com/office/drawing/2014/main" id="{B62AA27C-4462-6632-B723-4B231FE0DDBE}"/>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25368974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D1B3-B40B-25FD-7EAC-7FB57FA21B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5A4EFE-1DBE-B3AA-D152-9609F009535D}"/>
              </a:ext>
            </a:extLst>
          </p:cNvPr>
          <p:cNvSpPr>
            <a:spLocks noGrp="1"/>
          </p:cNvSpPr>
          <p:nvPr>
            <p:ph type="title"/>
          </p:nvPr>
        </p:nvSpPr>
        <p:spPr/>
        <p:txBody>
          <a:bodyPr rtlCol="0">
            <a:normAutofit fontScale="90000"/>
          </a:bodyPr>
          <a:lstStyle/>
          <a:p>
            <a:r>
              <a:rPr lang="fr-FR" dirty="0">
                <a:effectLst/>
                <a:latin typeface="+mn-lt"/>
              </a:rPr>
              <a:t>Installation et configuration de nouveaux postes, et vérification des accès aux ressources autorisées.</a:t>
            </a:r>
          </a:p>
        </p:txBody>
      </p:sp>
      <p:sp>
        <p:nvSpPr>
          <p:cNvPr id="9" name="Espace réservé du numéro de diapositive 8">
            <a:extLst>
              <a:ext uri="{FF2B5EF4-FFF2-40B4-BE49-F238E27FC236}">
                <a16:creationId xmlns:a16="http://schemas.microsoft.com/office/drawing/2014/main" id="{99AB8643-69E8-0FE3-9ACB-AE80FDA12B77}"/>
              </a:ext>
            </a:extLst>
          </p:cNvPr>
          <p:cNvSpPr>
            <a:spLocks noGrp="1"/>
          </p:cNvSpPr>
          <p:nvPr>
            <p:ph type="sldNum" sz="quarter" idx="12"/>
          </p:nvPr>
        </p:nvSpPr>
        <p:spPr/>
        <p:txBody>
          <a:bodyPr/>
          <a:lstStyle/>
          <a:p>
            <a:pPr rtl="0"/>
            <a:fld id="{6D22F896-40B5-4ADD-8801-0D06FADFA095}" type="slidenum">
              <a:rPr lang="fr-FR" noProof="0" smtClean="0"/>
              <a:t>20</a:t>
            </a:fld>
            <a:endParaRPr lang="fr-FR" noProof="0"/>
          </a:p>
        </p:txBody>
      </p:sp>
      <p:sp>
        <p:nvSpPr>
          <p:cNvPr id="3" name="Rectangle 1">
            <a:extLst>
              <a:ext uri="{FF2B5EF4-FFF2-40B4-BE49-F238E27FC236}">
                <a16:creationId xmlns:a16="http://schemas.microsoft.com/office/drawing/2014/main" id="{919BF02D-5B92-B4A2-9BD3-B0102FD7B4C0}"/>
              </a:ext>
            </a:extLst>
          </p:cNvPr>
          <p:cNvSpPr>
            <a:spLocks noChangeArrowheads="1"/>
          </p:cNvSpPr>
          <p:nvPr/>
        </p:nvSpPr>
        <p:spPr bwMode="auto">
          <a:xfrm>
            <a:off x="4802006" y="3088448"/>
            <a:ext cx="64317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rPr>
              <a:t>Mise au domaine d’un poste informatique puis configuration des applications</a:t>
            </a:r>
            <a:r>
              <a:rPr lang="fr-FR" altLang="fr-FR" dirty="0"/>
              <a:t>.</a:t>
            </a: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Installation des cartes additionnelles selon le cahier des charges défini.</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Vérification des accès au réseau / services / montage et partage des ressources réseau.</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7C152CFB-FE30-88DF-D7C7-DF6031C47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60" y="3034675"/>
            <a:ext cx="3731508" cy="2415870"/>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A59CB7E0-9E94-8A75-C74A-815FC52C6CA7}"/>
              </a:ext>
            </a:extLst>
          </p:cNvPr>
          <p:cNvSpPr/>
          <p:nvPr/>
        </p:nvSpPr>
        <p:spPr>
          <a:xfrm>
            <a:off x="0" y="6731000"/>
            <a:ext cx="8708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873A659-3A64-F4B8-E3BC-82E8026769C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65E75786-47A4-5FE8-1DE1-B2930F753E7F}"/>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85172564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9115-D2BB-9D85-30CE-DF299FB15C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745562-6A1E-1285-6243-D86BED7D8E4A}"/>
              </a:ext>
            </a:extLst>
          </p:cNvPr>
          <p:cNvSpPr>
            <a:spLocks noGrp="1"/>
          </p:cNvSpPr>
          <p:nvPr>
            <p:ph type="title"/>
          </p:nvPr>
        </p:nvSpPr>
        <p:spPr/>
        <p:txBody>
          <a:bodyPr rtlCol="0">
            <a:normAutofit/>
          </a:bodyPr>
          <a:lstStyle/>
          <a:p>
            <a:r>
              <a:rPr lang="fr-FR" dirty="0">
                <a:effectLst/>
                <a:latin typeface="+mn-lt"/>
              </a:rPr>
              <a:t>Mise en place de nouveau modules sur les applications internes.</a:t>
            </a:r>
          </a:p>
        </p:txBody>
      </p:sp>
      <p:sp>
        <p:nvSpPr>
          <p:cNvPr id="9" name="Espace réservé du numéro de diapositive 8">
            <a:extLst>
              <a:ext uri="{FF2B5EF4-FFF2-40B4-BE49-F238E27FC236}">
                <a16:creationId xmlns:a16="http://schemas.microsoft.com/office/drawing/2014/main" id="{0F73C2AB-EF81-949E-09CE-5309525F8643}"/>
              </a:ext>
            </a:extLst>
          </p:cNvPr>
          <p:cNvSpPr>
            <a:spLocks noGrp="1"/>
          </p:cNvSpPr>
          <p:nvPr>
            <p:ph type="sldNum" sz="quarter" idx="12"/>
          </p:nvPr>
        </p:nvSpPr>
        <p:spPr/>
        <p:txBody>
          <a:bodyPr/>
          <a:lstStyle/>
          <a:p>
            <a:pPr rtl="0"/>
            <a:fld id="{6D22F896-40B5-4ADD-8801-0D06FADFA095}" type="slidenum">
              <a:rPr lang="fr-FR" noProof="0" smtClean="0"/>
              <a:t>21</a:t>
            </a:fld>
            <a:endParaRPr lang="fr-FR" noProof="0"/>
          </a:p>
        </p:txBody>
      </p:sp>
      <p:sp>
        <p:nvSpPr>
          <p:cNvPr id="4" name="Espace réservé du contenu 3">
            <a:extLst>
              <a:ext uri="{FF2B5EF4-FFF2-40B4-BE49-F238E27FC236}">
                <a16:creationId xmlns:a16="http://schemas.microsoft.com/office/drawing/2014/main" id="{0EFFD1C8-0913-068C-5AF9-6EAB13084EF9}"/>
              </a:ext>
            </a:extLst>
          </p:cNvPr>
          <p:cNvSpPr>
            <a:spLocks noGrp="1"/>
          </p:cNvSpPr>
          <p:nvPr>
            <p:ph sz="half" idx="1"/>
          </p:nvPr>
        </p:nvSpPr>
        <p:spPr>
          <a:xfrm>
            <a:off x="4945569" y="3357508"/>
            <a:ext cx="6681402" cy="2169396"/>
          </a:xfrm>
        </p:spPr>
        <p:txBody>
          <a:bodyPr>
            <a:normAutofit fontScale="92500" lnSpcReduction="20000"/>
          </a:bodyPr>
          <a:lstStyle/>
          <a:p>
            <a:pPr marL="0" indent="0">
              <a:buClrTx/>
              <a:buNone/>
            </a:pPr>
            <a:r>
              <a:rPr lang="fr-FR" dirty="0">
                <a:solidFill>
                  <a:schemeClr val="tx1"/>
                </a:solidFill>
              </a:rPr>
              <a:t>Le BICAM est une application interne qui permet de gérer les chaînes de production.</a:t>
            </a:r>
            <a:endParaRPr lang="fr-FR" dirty="0">
              <a:solidFill>
                <a:schemeClr val="tx1"/>
              </a:solidFill>
              <a:effectLst/>
            </a:endParaRPr>
          </a:p>
          <a:p>
            <a:pPr>
              <a:buClrTx/>
              <a:buFont typeface="Arial" panose="020B0604020202020204" pitchFamily="34" charset="0"/>
              <a:buChar char="•"/>
            </a:pPr>
            <a:endParaRPr lang="fr-FR" dirty="0">
              <a:solidFill>
                <a:schemeClr val="tx1"/>
              </a:solidFill>
              <a:effectLst/>
            </a:endParaRPr>
          </a:p>
          <a:p>
            <a:pPr>
              <a:buClrTx/>
              <a:buFont typeface="Arial" panose="020B0604020202020204" pitchFamily="34" charset="0"/>
              <a:buChar char="•"/>
            </a:pPr>
            <a:r>
              <a:rPr lang="fr-FR" dirty="0">
                <a:solidFill>
                  <a:schemeClr val="tx1"/>
                </a:solidFill>
                <a:effectLst/>
              </a:rPr>
              <a:t>Déploiement d'une application sur le BICAM afin d'optimiser la gestion des rebuts (</a:t>
            </a:r>
            <a:r>
              <a:rPr lang="fr-FR" dirty="0" err="1">
                <a:solidFill>
                  <a:schemeClr val="tx1"/>
                </a:solidFill>
                <a:effectLst/>
              </a:rPr>
              <a:t>BadBoard</a:t>
            </a:r>
            <a:r>
              <a:rPr lang="fr-FR" dirty="0">
                <a:solidFill>
                  <a:schemeClr val="tx1"/>
                </a:solidFill>
                <a:effectLst/>
              </a:rPr>
              <a:t>).</a:t>
            </a:r>
          </a:p>
          <a:p>
            <a:pPr>
              <a:buClrTx/>
              <a:buFont typeface="Arial" panose="020B0604020202020204" pitchFamily="34" charset="0"/>
              <a:buChar char="•"/>
            </a:pPr>
            <a:r>
              <a:rPr lang="fr-FR" dirty="0">
                <a:solidFill>
                  <a:schemeClr val="tx1"/>
                </a:solidFill>
                <a:effectLst/>
              </a:rPr>
              <a:t>Déploiement d'une application de traçabilité permettant de gérer la durée de stockage de divers composants spéciaux tels que les pâtes à braser, les colles, etc. (BIP).</a:t>
            </a:r>
          </a:p>
          <a:p>
            <a:pPr>
              <a:buClrTx/>
              <a:buFont typeface="Arial" panose="020B0604020202020204" pitchFamily="34" charset="0"/>
              <a:buChar char="•"/>
            </a:pPr>
            <a:endParaRPr lang="fr-FR" dirty="0">
              <a:solidFill>
                <a:schemeClr val="tx1"/>
              </a:solidFill>
              <a:effectLst/>
            </a:endParaRPr>
          </a:p>
          <a:p>
            <a:pPr marL="0" indent="0">
              <a:buNone/>
            </a:pPr>
            <a:endParaRPr lang="fr-FR" dirty="0"/>
          </a:p>
        </p:txBody>
      </p:sp>
      <p:pic>
        <p:nvPicPr>
          <p:cNvPr id="5" name="Espace réservé du contenu 5" descr="Une image contenant capture d’écran, conception&#10;&#10;Le contenu généré par l’IA peut être incorrect.">
            <a:extLst>
              <a:ext uri="{FF2B5EF4-FFF2-40B4-BE49-F238E27FC236}">
                <a16:creationId xmlns:a16="http://schemas.microsoft.com/office/drawing/2014/main" id="{DB92A32F-4919-79C2-C041-E3C39BD72F4B}"/>
              </a:ext>
            </a:extLst>
          </p:cNvPr>
          <p:cNvPicPr>
            <a:picLocks noChangeAspect="1"/>
          </p:cNvPicPr>
          <p:nvPr/>
        </p:nvPicPr>
        <p:blipFill>
          <a:blip r:embed="rId3"/>
          <a:stretch>
            <a:fillRect/>
          </a:stretch>
        </p:blipFill>
        <p:spPr>
          <a:xfrm>
            <a:off x="234848" y="3272386"/>
            <a:ext cx="3992575" cy="2339639"/>
          </a:xfrm>
          <a:prstGeom prst="rect">
            <a:avLst/>
          </a:prstGeom>
        </p:spPr>
      </p:pic>
      <p:sp>
        <p:nvSpPr>
          <p:cNvPr id="3" name="ProgressBar">
            <a:extLst>
              <a:ext uri="{FF2B5EF4-FFF2-40B4-BE49-F238E27FC236}">
                <a16:creationId xmlns:a16="http://schemas.microsoft.com/office/drawing/2014/main" id="{5C485669-42A2-B022-D715-DB00C13ECA5A}"/>
              </a:ext>
            </a:extLst>
          </p:cNvPr>
          <p:cNvSpPr/>
          <p:nvPr/>
        </p:nvSpPr>
        <p:spPr>
          <a:xfrm>
            <a:off x="0" y="6731000"/>
            <a:ext cx="9144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DFA9F05-FBF0-012B-647B-5A7CDD4E4EF0}"/>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DDA19BCE-9FB6-B796-489E-5DECF084B21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975578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C9879-098D-8A84-F617-B0C21E49F4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CCFE68-0A0D-E0FE-00D7-8C6AA0102648}"/>
              </a:ext>
            </a:extLst>
          </p:cNvPr>
          <p:cNvSpPr>
            <a:spLocks noGrp="1"/>
          </p:cNvSpPr>
          <p:nvPr>
            <p:ph type="title"/>
          </p:nvPr>
        </p:nvSpPr>
        <p:spPr/>
        <p:txBody>
          <a:bodyPr rtlCol="0">
            <a:normAutofit/>
          </a:bodyPr>
          <a:lstStyle/>
          <a:p>
            <a:r>
              <a:rPr lang="fr-FR" dirty="0">
                <a:effectLst/>
                <a:latin typeface="+mn-lt"/>
              </a:rPr>
              <a:t>Mise en place du module KWA pour le contrôle des écrans de lavage</a:t>
            </a:r>
          </a:p>
        </p:txBody>
      </p:sp>
      <p:sp>
        <p:nvSpPr>
          <p:cNvPr id="9" name="Espace réservé du numéro de diapositive 8">
            <a:extLst>
              <a:ext uri="{FF2B5EF4-FFF2-40B4-BE49-F238E27FC236}">
                <a16:creationId xmlns:a16="http://schemas.microsoft.com/office/drawing/2014/main" id="{6DD3E2B3-AB9A-5CDB-4EE1-CAC989D3F613}"/>
              </a:ext>
            </a:extLst>
          </p:cNvPr>
          <p:cNvSpPr>
            <a:spLocks noGrp="1"/>
          </p:cNvSpPr>
          <p:nvPr>
            <p:ph type="sldNum" sz="quarter" idx="12"/>
          </p:nvPr>
        </p:nvSpPr>
        <p:spPr/>
        <p:txBody>
          <a:bodyPr/>
          <a:lstStyle/>
          <a:p>
            <a:pPr rtl="0"/>
            <a:fld id="{6D22F896-40B5-4ADD-8801-0D06FADFA095}" type="slidenum">
              <a:rPr lang="fr-FR" noProof="0" smtClean="0"/>
              <a:t>22</a:t>
            </a:fld>
            <a:endParaRPr lang="fr-FR" noProof="0"/>
          </a:p>
        </p:txBody>
      </p:sp>
      <p:sp>
        <p:nvSpPr>
          <p:cNvPr id="4" name="Espace réservé du contenu 3">
            <a:extLst>
              <a:ext uri="{FF2B5EF4-FFF2-40B4-BE49-F238E27FC236}">
                <a16:creationId xmlns:a16="http://schemas.microsoft.com/office/drawing/2014/main" id="{67538238-3D5D-0D57-15CA-3A4009C00A20}"/>
              </a:ext>
            </a:extLst>
          </p:cNvPr>
          <p:cNvSpPr>
            <a:spLocks noGrp="1"/>
          </p:cNvSpPr>
          <p:nvPr>
            <p:ph sz="half" idx="1"/>
          </p:nvPr>
        </p:nvSpPr>
        <p:spPr>
          <a:xfrm>
            <a:off x="5171103" y="3429000"/>
            <a:ext cx="6004122" cy="2212639"/>
          </a:xfrm>
        </p:spPr>
        <p:txBody>
          <a:bodyPr/>
          <a:lstStyle/>
          <a:p>
            <a:pPr>
              <a:buClrTx/>
              <a:buFont typeface="Arial" panose="020B0604020202020204" pitchFamily="34" charset="0"/>
              <a:buChar char="•"/>
            </a:pPr>
            <a:r>
              <a:rPr lang="fr-FR" dirty="0">
                <a:solidFill>
                  <a:schemeClr val="tx1"/>
                </a:solidFill>
                <a:effectLst/>
              </a:rPr>
              <a:t>Déploiement du module KWA sur l'application BICAM.</a:t>
            </a:r>
          </a:p>
          <a:p>
            <a:pPr>
              <a:buClrTx/>
              <a:buFont typeface="Arial" panose="020B0604020202020204" pitchFamily="34" charset="0"/>
              <a:buChar char="•"/>
            </a:pPr>
            <a:r>
              <a:rPr lang="fr-FR" dirty="0">
                <a:solidFill>
                  <a:schemeClr val="tx1"/>
                </a:solidFill>
                <a:effectLst/>
              </a:rPr>
              <a:t>Configuration et installation des contrôleurs </a:t>
            </a:r>
            <a:r>
              <a:rPr lang="fr-FR" dirty="0" err="1">
                <a:solidFill>
                  <a:schemeClr val="tx1"/>
                </a:solidFill>
              </a:rPr>
              <a:t>A</a:t>
            </a:r>
            <a:r>
              <a:rPr lang="fr-FR" dirty="0" err="1">
                <a:solidFill>
                  <a:schemeClr val="tx1"/>
                </a:solidFill>
                <a:effectLst/>
              </a:rPr>
              <a:t>ffibloc</a:t>
            </a:r>
            <a:r>
              <a:rPr lang="fr-FR" dirty="0">
                <a:solidFill>
                  <a:schemeClr val="tx1"/>
                </a:solidFill>
                <a:effectLst/>
              </a:rPr>
              <a:t> et des douchettes.</a:t>
            </a:r>
          </a:p>
          <a:p>
            <a:pPr>
              <a:buClrTx/>
              <a:buFont typeface="Arial" panose="020B0604020202020204" pitchFamily="34" charset="0"/>
              <a:buChar char="•"/>
            </a:pPr>
            <a:r>
              <a:rPr lang="fr-FR" dirty="0">
                <a:solidFill>
                  <a:schemeClr val="tx1"/>
                </a:solidFill>
                <a:effectLst/>
              </a:rPr>
              <a:t>Formation du personnel de ligne.</a:t>
            </a:r>
          </a:p>
          <a:p>
            <a:pPr>
              <a:buClrTx/>
              <a:buFont typeface="Arial" panose="020B0604020202020204" pitchFamily="34" charset="0"/>
              <a:buChar char="•"/>
            </a:pPr>
            <a:r>
              <a:rPr lang="fr-FR" dirty="0">
                <a:solidFill>
                  <a:schemeClr val="tx1"/>
                </a:solidFill>
                <a:effectLst/>
              </a:rPr>
              <a:t>Suivi des incidents. </a:t>
            </a:r>
          </a:p>
          <a:p>
            <a:endParaRPr lang="fr-FR" dirty="0"/>
          </a:p>
        </p:txBody>
      </p:sp>
      <p:pic>
        <p:nvPicPr>
          <p:cNvPr id="5" name="Espace réservé du contenu 5" descr="Une image contenant capture d’écran, conception&#10;&#10;Le contenu généré par l’IA peut être incorrect.">
            <a:extLst>
              <a:ext uri="{FF2B5EF4-FFF2-40B4-BE49-F238E27FC236}">
                <a16:creationId xmlns:a16="http://schemas.microsoft.com/office/drawing/2014/main" id="{177DC3B9-D3B5-6318-CDAD-7885FDA592B1}"/>
              </a:ext>
            </a:extLst>
          </p:cNvPr>
          <p:cNvPicPr>
            <a:picLocks noChangeAspect="1"/>
          </p:cNvPicPr>
          <p:nvPr/>
        </p:nvPicPr>
        <p:blipFill>
          <a:blip r:embed="rId3"/>
          <a:stretch>
            <a:fillRect/>
          </a:stretch>
        </p:blipFill>
        <p:spPr>
          <a:xfrm>
            <a:off x="234848" y="3272386"/>
            <a:ext cx="3992575" cy="2339639"/>
          </a:xfrm>
          <a:prstGeom prst="rect">
            <a:avLst/>
          </a:prstGeom>
        </p:spPr>
      </p:pic>
      <p:sp>
        <p:nvSpPr>
          <p:cNvPr id="3" name="ProgressBar">
            <a:extLst>
              <a:ext uri="{FF2B5EF4-FFF2-40B4-BE49-F238E27FC236}">
                <a16:creationId xmlns:a16="http://schemas.microsoft.com/office/drawing/2014/main" id="{9707171B-39F6-88C2-DFB7-4EE9E5B61DA7}"/>
              </a:ext>
            </a:extLst>
          </p:cNvPr>
          <p:cNvSpPr/>
          <p:nvPr/>
        </p:nvSpPr>
        <p:spPr>
          <a:xfrm>
            <a:off x="0" y="6731000"/>
            <a:ext cx="9579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9D9E4261-F04B-51D0-B74A-7B65E5E5BF5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10479534-D80C-A36D-44B6-BD73307E7C4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0973091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3A4B-9475-8F4F-A40B-451296F8B1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578D1A-BCB4-5A89-81B3-A525C3894B37}"/>
              </a:ext>
            </a:extLst>
          </p:cNvPr>
          <p:cNvSpPr>
            <a:spLocks noGrp="1"/>
          </p:cNvSpPr>
          <p:nvPr>
            <p:ph type="title"/>
          </p:nvPr>
        </p:nvSpPr>
        <p:spPr/>
        <p:txBody>
          <a:bodyPr rtlCol="0">
            <a:normAutofit fontScale="90000"/>
          </a:bodyPr>
          <a:lstStyle/>
          <a:p>
            <a:r>
              <a:rPr lang="fr-FR" dirty="0">
                <a:effectLst/>
                <a:latin typeface="+mn-lt"/>
              </a:rPr>
              <a:t>Inventaire physique des postes de l'usine + passage des patchs de sécurité (KB)</a:t>
            </a:r>
          </a:p>
        </p:txBody>
      </p:sp>
      <p:sp>
        <p:nvSpPr>
          <p:cNvPr id="9" name="Espace réservé du numéro de diapositive 8">
            <a:extLst>
              <a:ext uri="{FF2B5EF4-FFF2-40B4-BE49-F238E27FC236}">
                <a16:creationId xmlns:a16="http://schemas.microsoft.com/office/drawing/2014/main" id="{0163F821-36E2-ECCD-D954-C3C217C86442}"/>
              </a:ext>
            </a:extLst>
          </p:cNvPr>
          <p:cNvSpPr>
            <a:spLocks noGrp="1"/>
          </p:cNvSpPr>
          <p:nvPr>
            <p:ph type="sldNum" sz="quarter" idx="12"/>
          </p:nvPr>
        </p:nvSpPr>
        <p:spPr/>
        <p:txBody>
          <a:bodyPr/>
          <a:lstStyle/>
          <a:p>
            <a:pPr rtl="0"/>
            <a:fld id="{6D22F896-40B5-4ADD-8801-0D06FADFA095}" type="slidenum">
              <a:rPr lang="fr-FR" noProof="0" smtClean="0"/>
              <a:t>23</a:t>
            </a:fld>
            <a:endParaRPr lang="fr-FR" noProof="0"/>
          </a:p>
        </p:txBody>
      </p:sp>
      <p:sp>
        <p:nvSpPr>
          <p:cNvPr id="3" name="Rectangle 1">
            <a:extLst>
              <a:ext uri="{FF2B5EF4-FFF2-40B4-BE49-F238E27FC236}">
                <a16:creationId xmlns:a16="http://schemas.microsoft.com/office/drawing/2014/main" id="{0DDB2A8C-A4AB-68CA-89F1-92F020BBB8C1}"/>
              </a:ext>
            </a:extLst>
          </p:cNvPr>
          <p:cNvSpPr>
            <a:spLocks noChangeArrowheads="1"/>
          </p:cNvSpPr>
          <p:nvPr/>
        </p:nvSpPr>
        <p:spPr bwMode="auto">
          <a:xfrm>
            <a:off x="4627841" y="3288043"/>
            <a:ext cx="69941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Inventaire physique des postes et</a:t>
            </a:r>
            <a:r>
              <a:rPr kumimoji="0" lang="fr-FR" altLang="fr-FR" sz="1800" b="0" i="0" u="none" strike="noStrike" cap="none" normalizeH="0" dirty="0">
                <a:ln>
                  <a:noFill/>
                </a:ln>
                <a:solidFill>
                  <a:schemeClr val="tx1"/>
                </a:solidFill>
                <a:effectLst/>
              </a:rPr>
              <a:t> </a:t>
            </a:r>
            <a:r>
              <a:rPr kumimoji="0" lang="fr-FR" altLang="fr-FR" sz="1800" b="0" i="0" u="none" strike="noStrike" cap="none" normalizeH="0" baseline="0" dirty="0">
                <a:ln>
                  <a:noFill/>
                </a:ln>
                <a:solidFill>
                  <a:schemeClr val="tx1"/>
                </a:solidFill>
                <a:effectLst/>
              </a:rPr>
              <a:t>plan numéroté pour chaque poste en zone Prototype/petite.</a:t>
            </a:r>
            <a:endParaRPr lang="fr-FR" altLang="fr-FR"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Application des patchs KB via </a:t>
            </a:r>
            <a:r>
              <a:rPr kumimoji="0" lang="fr-FR" altLang="fr-FR" sz="1800" b="0" i="0" u="none" strike="noStrike" cap="none" normalizeH="0" baseline="0" dirty="0" err="1">
                <a:ln>
                  <a:noFill/>
                </a:ln>
                <a:solidFill>
                  <a:schemeClr val="tx1"/>
                </a:solidFill>
                <a:effectLst/>
              </a:rPr>
              <a:t>Ivanti</a:t>
            </a:r>
            <a:r>
              <a:rPr kumimoji="0" lang="fr-FR" altLang="fr-FR" sz="1800" b="0" i="0" u="none" strike="noStrike" cap="none" normalizeH="0" baseline="0" dirty="0">
                <a:ln>
                  <a:noFill/>
                </a:ln>
                <a:solidFill>
                  <a:schemeClr val="tx1"/>
                </a:solidFill>
                <a:effectLst/>
              </a:rPr>
              <a:t>, à l'exception des postes testeurs.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Suite à l'inventaire, nettoyage physique du parc informatique en triant les salles info 1 et 2, et mise à jour de </a:t>
            </a:r>
            <a:r>
              <a:rPr kumimoji="0" lang="fr-FR" altLang="fr-FR" sz="1800" b="0" i="0" u="none" strike="noStrike" cap="none" normalizeH="0" baseline="0" dirty="0" err="1">
                <a:ln>
                  <a:noFill/>
                </a:ln>
                <a:solidFill>
                  <a:schemeClr val="tx1"/>
                </a:solidFill>
                <a:effectLst/>
              </a:rPr>
              <a:t>VitalQIP</a:t>
            </a:r>
            <a:r>
              <a:rPr kumimoji="0" lang="fr-FR" altLang="fr-FR"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8FE494F6-7568-02A5-DA5F-81F1F4015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61" y="2954070"/>
            <a:ext cx="3539543" cy="2522832"/>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F4988308-DFDF-75DC-EAB2-223AC503754D}"/>
              </a:ext>
            </a:extLst>
          </p:cNvPr>
          <p:cNvSpPr/>
          <p:nvPr/>
        </p:nvSpPr>
        <p:spPr>
          <a:xfrm>
            <a:off x="0" y="6731000"/>
            <a:ext cx="10014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2738782-E3D8-4FF7-4BF5-AA8FA127F00E}"/>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828ADA5E-0933-2571-FE2B-5C951EAD6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08473136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FA54-F45D-A057-BEBE-A975CA0835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281BAE-2420-AA8E-DAFD-4F186B6B99B7}"/>
              </a:ext>
            </a:extLst>
          </p:cNvPr>
          <p:cNvSpPr>
            <a:spLocks noGrp="1"/>
          </p:cNvSpPr>
          <p:nvPr>
            <p:ph type="title"/>
          </p:nvPr>
        </p:nvSpPr>
        <p:spPr/>
        <p:txBody>
          <a:bodyPr rtlCol="0">
            <a:normAutofit fontScale="90000"/>
          </a:bodyPr>
          <a:lstStyle/>
          <a:p>
            <a:r>
              <a:rPr lang="fr-FR" dirty="0">
                <a:effectLst/>
                <a:latin typeface="+mn-lt"/>
              </a:rPr>
              <a:t>Mise en place de documentation technique sur un </a:t>
            </a:r>
            <a:r>
              <a:rPr lang="fr-FR" dirty="0" err="1">
                <a:effectLst/>
                <a:latin typeface="+mn-lt"/>
              </a:rPr>
              <a:t>wikipedia</a:t>
            </a:r>
            <a:r>
              <a:rPr lang="fr-FR" dirty="0">
                <a:effectLst/>
                <a:latin typeface="+mn-lt"/>
              </a:rPr>
              <a:t> interne et confluence</a:t>
            </a:r>
          </a:p>
        </p:txBody>
      </p:sp>
      <p:sp>
        <p:nvSpPr>
          <p:cNvPr id="9" name="Espace réservé du numéro de diapositive 8">
            <a:extLst>
              <a:ext uri="{FF2B5EF4-FFF2-40B4-BE49-F238E27FC236}">
                <a16:creationId xmlns:a16="http://schemas.microsoft.com/office/drawing/2014/main" id="{2EEE664B-4527-A246-FCAC-E0EBAF0CEAE0}"/>
              </a:ext>
            </a:extLst>
          </p:cNvPr>
          <p:cNvSpPr>
            <a:spLocks noGrp="1"/>
          </p:cNvSpPr>
          <p:nvPr>
            <p:ph type="sldNum" sz="quarter" idx="12"/>
          </p:nvPr>
        </p:nvSpPr>
        <p:spPr/>
        <p:txBody>
          <a:bodyPr/>
          <a:lstStyle/>
          <a:p>
            <a:pPr rtl="0"/>
            <a:fld id="{6D22F896-40B5-4ADD-8801-0D06FADFA095}" type="slidenum">
              <a:rPr lang="fr-FR" noProof="0" smtClean="0"/>
              <a:t>24</a:t>
            </a:fld>
            <a:endParaRPr lang="fr-FR" noProof="0" dirty="0"/>
          </a:p>
        </p:txBody>
      </p:sp>
      <p:sp>
        <p:nvSpPr>
          <p:cNvPr id="3" name="Rectangle 1">
            <a:extLst>
              <a:ext uri="{FF2B5EF4-FFF2-40B4-BE49-F238E27FC236}">
                <a16:creationId xmlns:a16="http://schemas.microsoft.com/office/drawing/2014/main" id="{B58A0A9D-495B-7DBA-EB08-B8432802E7A7}"/>
              </a:ext>
            </a:extLst>
          </p:cNvPr>
          <p:cNvSpPr>
            <a:spLocks noChangeArrowheads="1"/>
          </p:cNvSpPr>
          <p:nvPr/>
        </p:nvSpPr>
        <p:spPr bwMode="auto">
          <a:xfrm>
            <a:off x="4432969" y="2915526"/>
            <a:ext cx="720968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Rédaction initiale sur un Wikipédia interne et contribution à la migration des contenus vers Confluence.</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dirty="0"/>
          </a:p>
          <a:p>
            <a:pPr defTabSz="914400" eaLnBrk="0" fontAlgn="base" hangingPunct="0">
              <a:spcBef>
                <a:spcPct val="0"/>
              </a:spcBef>
              <a:spcAft>
                <a:spcPct val="0"/>
              </a:spcAft>
            </a:pPr>
            <a:r>
              <a:rPr lang="fr-FR" dirty="0"/>
              <a:t>Confluence est une plateforme qui permet aux équipes de créer, partager et organiser des documents, des projets et des connaissances au sein d'un espace de travail centralisé</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9C5E54B6-BA5A-A6CD-BA7F-D8345AC8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1" y="3187410"/>
            <a:ext cx="3497139" cy="2318550"/>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5B298861-823F-16F2-440C-5DD1933B8B2E}"/>
              </a:ext>
            </a:extLst>
          </p:cNvPr>
          <p:cNvSpPr/>
          <p:nvPr/>
        </p:nvSpPr>
        <p:spPr>
          <a:xfrm>
            <a:off x="0" y="6731000"/>
            <a:ext cx="1045028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E6000A06-23D5-DE37-BEF3-D0E4CEBFDD8D}"/>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EFFE587-31C1-4F06-709A-AFCB48237F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0746897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C8EB-0E54-989A-C9E8-AB72A5828E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F2918C-3736-B283-E3B7-ABB1292A2EA2}"/>
              </a:ext>
            </a:extLst>
          </p:cNvPr>
          <p:cNvSpPr>
            <a:spLocks noGrp="1"/>
          </p:cNvSpPr>
          <p:nvPr>
            <p:ph type="title"/>
          </p:nvPr>
        </p:nvSpPr>
        <p:spPr>
          <a:xfrm>
            <a:off x="2951424" y="292842"/>
            <a:ext cx="6042264" cy="784397"/>
          </a:xfrm>
        </p:spPr>
        <p:txBody>
          <a:bodyPr rtlCol="0">
            <a:normAutofit/>
          </a:bodyPr>
          <a:lstStyle/>
          <a:p>
            <a:pPr rtl="0"/>
            <a:r>
              <a:rPr lang="fr-FR" dirty="0">
                <a:latin typeface="+mn-lt"/>
              </a:rPr>
              <a:t>Compétences </a:t>
            </a:r>
          </a:p>
        </p:txBody>
      </p:sp>
      <p:sp>
        <p:nvSpPr>
          <p:cNvPr id="17" name="ZoneTexte 16">
            <a:extLst>
              <a:ext uri="{FF2B5EF4-FFF2-40B4-BE49-F238E27FC236}">
                <a16:creationId xmlns:a16="http://schemas.microsoft.com/office/drawing/2014/main" id="{46304DFB-FB3F-33A7-7468-33061A545602}"/>
              </a:ext>
            </a:extLst>
          </p:cNvPr>
          <p:cNvSpPr txBox="1"/>
          <p:nvPr/>
        </p:nvSpPr>
        <p:spPr>
          <a:xfrm>
            <a:off x="1230275" y="3244334"/>
            <a:ext cx="9731449" cy="369332"/>
          </a:xfrm>
          <a:prstGeom prst="rect">
            <a:avLst/>
          </a:prstGeom>
          <a:noFill/>
        </p:spPr>
        <p:txBody>
          <a:bodyPr wrap="square">
            <a:spAutoFit/>
          </a:bodyPr>
          <a:lstStyle/>
          <a:p>
            <a:r>
              <a:rPr lang="fr-FR" dirty="0"/>
              <a:t>Je vais vous présenter les différentes compétences acquises durant ces deux années de formation.</a:t>
            </a:r>
          </a:p>
        </p:txBody>
      </p:sp>
      <p:sp>
        <p:nvSpPr>
          <p:cNvPr id="5" name="Espace réservé du numéro de diapositive 8">
            <a:extLst>
              <a:ext uri="{FF2B5EF4-FFF2-40B4-BE49-F238E27FC236}">
                <a16:creationId xmlns:a16="http://schemas.microsoft.com/office/drawing/2014/main" id="{0B2AF0FA-8413-9CA6-77EC-4653E99C63C3}"/>
              </a:ext>
            </a:extLst>
          </p:cNvPr>
          <p:cNvSpPr>
            <a:spLocks noGrp="1"/>
          </p:cNvSpPr>
          <p:nvPr>
            <p:ph type="sldNum" sz="quarter" idx="12"/>
          </p:nvPr>
        </p:nvSpPr>
        <p:spPr>
          <a:xfrm>
            <a:off x="10758922" y="6217920"/>
            <a:ext cx="365760" cy="365760"/>
          </a:xfrm>
        </p:spPr>
        <p:txBody>
          <a:bodyPr/>
          <a:lstStyle/>
          <a:p>
            <a:pPr rtl="0"/>
            <a:fld id="{6D22F896-40B5-4ADD-8801-0D06FADFA095}" type="slidenum">
              <a:rPr lang="fr-FR" noProof="0" smtClean="0"/>
              <a:t>25</a:t>
            </a:fld>
            <a:endParaRPr lang="fr-FR" noProof="0" dirty="0"/>
          </a:p>
        </p:txBody>
      </p:sp>
      <p:sp>
        <p:nvSpPr>
          <p:cNvPr id="3" name="ProgressBar">
            <a:extLst>
              <a:ext uri="{FF2B5EF4-FFF2-40B4-BE49-F238E27FC236}">
                <a16:creationId xmlns:a16="http://schemas.microsoft.com/office/drawing/2014/main" id="{FE9976AF-BBC0-31BE-646F-25A12DDABB92}"/>
              </a:ext>
            </a:extLst>
          </p:cNvPr>
          <p:cNvSpPr/>
          <p:nvPr/>
        </p:nvSpPr>
        <p:spPr>
          <a:xfrm>
            <a:off x="0" y="6731000"/>
            <a:ext cx="1088571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79EF475-F0EA-8801-AB42-F8999788AA13}"/>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A4A9323-EE5F-801C-3351-67907ABF3DEF}"/>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5195856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CFAF-CEF0-4DB6-034E-8FB1CD0EA6F9}"/>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53BAD8E-44C8-03C7-9799-69C4D96E85A4}"/>
              </a:ext>
            </a:extLst>
          </p:cNvPr>
          <p:cNvGraphicFramePr>
            <a:graphicFrameLocks noGrp="1"/>
          </p:cNvGraphicFramePr>
          <p:nvPr>
            <p:extLst>
              <p:ext uri="{D42A27DB-BD31-4B8C-83A1-F6EECF244321}">
                <p14:modId xmlns:p14="http://schemas.microsoft.com/office/powerpoint/2010/main" val="2019696462"/>
              </p:ext>
            </p:extLst>
          </p:nvPr>
        </p:nvGraphicFramePr>
        <p:xfrm>
          <a:off x="88605" y="49075"/>
          <a:ext cx="12014790" cy="6681925"/>
        </p:xfrm>
        <a:graphic>
          <a:graphicData uri="http://schemas.openxmlformats.org/drawingml/2006/table">
            <a:tbl>
              <a:tblPr>
                <a:tableStyleId>{5C22544A-7EE6-4342-B048-85BDC9FD1C3A}</a:tableStyleId>
              </a:tblPr>
              <a:tblGrid>
                <a:gridCol w="3413052">
                  <a:extLst>
                    <a:ext uri="{9D8B030D-6E8A-4147-A177-3AD203B41FA5}">
                      <a16:colId xmlns:a16="http://schemas.microsoft.com/office/drawing/2014/main" val="210199016"/>
                    </a:ext>
                  </a:extLst>
                </a:gridCol>
                <a:gridCol w="1212111">
                  <a:extLst>
                    <a:ext uri="{9D8B030D-6E8A-4147-A177-3AD203B41FA5}">
                      <a16:colId xmlns:a16="http://schemas.microsoft.com/office/drawing/2014/main" val="1627608751"/>
                    </a:ext>
                  </a:extLst>
                </a:gridCol>
                <a:gridCol w="1850456">
                  <a:extLst>
                    <a:ext uri="{9D8B030D-6E8A-4147-A177-3AD203B41FA5}">
                      <a16:colId xmlns:a16="http://schemas.microsoft.com/office/drawing/2014/main" val="2599472864"/>
                    </a:ext>
                  </a:extLst>
                </a:gridCol>
                <a:gridCol w="1392474">
                  <a:extLst>
                    <a:ext uri="{9D8B030D-6E8A-4147-A177-3AD203B41FA5}">
                      <a16:colId xmlns:a16="http://schemas.microsoft.com/office/drawing/2014/main" val="4169639830"/>
                    </a:ext>
                  </a:extLst>
                </a:gridCol>
                <a:gridCol w="1169582">
                  <a:extLst>
                    <a:ext uri="{9D8B030D-6E8A-4147-A177-3AD203B41FA5}">
                      <a16:colId xmlns:a16="http://schemas.microsoft.com/office/drawing/2014/main" val="1222501574"/>
                    </a:ext>
                  </a:extLst>
                </a:gridCol>
                <a:gridCol w="1350335">
                  <a:extLst>
                    <a:ext uri="{9D8B030D-6E8A-4147-A177-3AD203B41FA5}">
                      <a16:colId xmlns:a16="http://schemas.microsoft.com/office/drawing/2014/main" val="2243193381"/>
                    </a:ext>
                  </a:extLst>
                </a:gridCol>
                <a:gridCol w="1626780">
                  <a:extLst>
                    <a:ext uri="{9D8B030D-6E8A-4147-A177-3AD203B41FA5}">
                      <a16:colId xmlns:a16="http://schemas.microsoft.com/office/drawing/2014/main" val="4093878389"/>
                    </a:ext>
                  </a:extLst>
                </a:gridCol>
              </a:tblGrid>
              <a:tr h="622697">
                <a:tc>
                  <a:txBody>
                    <a:bodyPr/>
                    <a:lstStyle/>
                    <a:p>
                      <a:pPr algn="l" fontAlgn="b"/>
                      <a:endParaRPr lang="fr-FR" sz="400" b="0" i="0" u="none" strike="noStrike" dirty="0">
                        <a:solidFill>
                          <a:srgbClr val="000000"/>
                        </a:solidFill>
                        <a:effectLst/>
                        <a:latin typeface="Aptos Narrow" panose="020B0004020202020204" pitchFamily="34" charset="0"/>
                      </a:endParaRPr>
                    </a:p>
                  </a:txBody>
                  <a:tcPr marL="2279" marR="2279" marT="22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Gérer le patrimoine informatique</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Répondre aux incidents et aux demandes d’assistance et d’évolution</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Développer la présence en ligne de l’organisation</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Travailler en mode projet</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Mettre à disposition des utilisateurs un service informatique</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Organiser son développement professionnel</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586665"/>
                  </a:ext>
                </a:extLst>
              </a:tr>
              <a:tr h="467963">
                <a:tc>
                  <a:txBody>
                    <a:bodyPr/>
                    <a:lstStyle/>
                    <a:p>
                      <a:pPr algn="l" fontAlgn="ctr"/>
                      <a:r>
                        <a:rPr lang="fr-FR" sz="1200" u="none" strike="noStrike" dirty="0">
                          <a:effectLst/>
                        </a:rPr>
                        <a:t>Support Niveau 1 , 2 et 3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383287"/>
                  </a:ext>
                </a:extLst>
              </a:tr>
              <a:tr h="421190">
                <a:tc>
                  <a:txBody>
                    <a:bodyPr/>
                    <a:lstStyle/>
                    <a:p>
                      <a:pPr algn="l" fontAlgn="ctr"/>
                      <a:r>
                        <a:rPr lang="fr-FR" sz="1200" u="none" strike="noStrike" dirty="0">
                          <a:effectLst/>
                        </a:rPr>
                        <a:t>Maintenance des postes de production.</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118762"/>
                  </a:ext>
                </a:extLst>
              </a:tr>
              <a:tr h="423966">
                <a:tc>
                  <a:txBody>
                    <a:bodyPr/>
                    <a:lstStyle/>
                    <a:p>
                      <a:pPr algn="l" fontAlgn="ctr"/>
                      <a:r>
                        <a:rPr lang="fr-FR" sz="1200" u="none" strike="noStrike" dirty="0">
                          <a:effectLst/>
                        </a:rPr>
                        <a:t>Supervision du parc informatique via PRTG.</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532070"/>
                  </a:ext>
                </a:extLst>
              </a:tr>
              <a:tr h="365182">
                <a:tc>
                  <a:txBody>
                    <a:bodyPr/>
                    <a:lstStyle/>
                    <a:p>
                      <a:pPr algn="l" fontAlgn="ctr"/>
                      <a:r>
                        <a:rPr lang="fr-FR" sz="1200" u="none" strike="noStrike" dirty="0">
                          <a:effectLst/>
                        </a:rPr>
                        <a:t>Sauvegarde des postes via Acronis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570716"/>
                  </a:ext>
                </a:extLst>
              </a:tr>
              <a:tr h="474559">
                <a:tc>
                  <a:txBody>
                    <a:bodyPr/>
                    <a:lstStyle/>
                    <a:p>
                      <a:pPr algn="l" fontAlgn="ctr"/>
                      <a:r>
                        <a:rPr lang="fr-FR" sz="1200" u="none" strike="noStrike" dirty="0">
                          <a:effectLst/>
                        </a:rPr>
                        <a:t>Suivi et résolution des incidents, ainsi que la gestion du parc informatique à l'aide de BMC</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299736"/>
                  </a:ext>
                </a:extLst>
              </a:tr>
              <a:tr h="459204">
                <a:tc>
                  <a:txBody>
                    <a:bodyPr/>
                    <a:lstStyle/>
                    <a:p>
                      <a:pPr algn="l" fontAlgn="ctr"/>
                      <a:r>
                        <a:rPr lang="fr-FR" sz="1200" b="1" u="none" strike="noStrike" dirty="0">
                          <a:effectLst/>
                        </a:rPr>
                        <a:t>Lead sur la Segmentation des lignes de production de l’usine via </a:t>
                      </a:r>
                      <a:r>
                        <a:rPr lang="fr-FR" sz="1200" b="1" u="none" strike="noStrike" dirty="0" err="1">
                          <a:effectLst/>
                        </a:rPr>
                        <a:t>VitalQIP</a:t>
                      </a:r>
                      <a:r>
                        <a:rPr lang="fr-FR" sz="1200" b="1" u="none" strike="noStrike" dirty="0">
                          <a:effectLst/>
                        </a:rPr>
                        <a:t>. Et choix des règles de pare-feu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5954"/>
                  </a:ext>
                </a:extLst>
              </a:tr>
              <a:tr h="589806">
                <a:tc>
                  <a:txBody>
                    <a:bodyPr/>
                    <a:lstStyle/>
                    <a:p>
                      <a:pPr algn="l" fontAlgn="ctr"/>
                      <a:r>
                        <a:rPr lang="fr-FR" sz="1200" u="none" strike="noStrike" dirty="0">
                          <a:effectLst/>
                        </a:rPr>
                        <a:t>Installation et configuration de nouveaux postes, et vérification des accès aux ressources autorisées.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817646"/>
                  </a:ext>
                </a:extLst>
              </a:tr>
              <a:tr h="365182">
                <a:tc>
                  <a:txBody>
                    <a:bodyPr/>
                    <a:lstStyle/>
                    <a:p>
                      <a:pPr algn="l" fontAlgn="ctr"/>
                      <a:r>
                        <a:rPr lang="fr-FR" sz="1200" u="none" strike="noStrike" dirty="0">
                          <a:effectLst/>
                        </a:rPr>
                        <a:t>Gestion des pièces détachées via GLPI</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653621"/>
                  </a:ext>
                </a:extLst>
              </a:tr>
              <a:tr h="366086">
                <a:tc>
                  <a:txBody>
                    <a:bodyPr/>
                    <a:lstStyle/>
                    <a:p>
                      <a:pPr algn="l" fontAlgn="ctr"/>
                      <a:r>
                        <a:rPr lang="fr-FR" sz="1200" u="none" strike="noStrike" dirty="0">
                          <a:effectLst/>
                        </a:rPr>
                        <a:t>Mise en place de nouveaux modules sur les applications internes.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a:effectLst/>
                        </a:rPr>
                        <a:t> </a:t>
                      </a:r>
                      <a:endParaRPr lang="fr-FR" sz="500" b="1"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71592"/>
                  </a:ext>
                </a:extLst>
              </a:tr>
              <a:tr h="528793">
                <a:tc>
                  <a:txBody>
                    <a:bodyPr/>
                    <a:lstStyle/>
                    <a:p>
                      <a:pPr algn="l" fontAlgn="ctr"/>
                      <a:r>
                        <a:rPr lang="fr-FR" sz="1200" b="1" u="none" strike="noStrike" dirty="0">
                          <a:effectLst/>
                        </a:rPr>
                        <a:t>Mise en place du module KWA pour le contrôle des écrans de lavage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435813"/>
                  </a:ext>
                </a:extLst>
              </a:tr>
              <a:tr h="474559">
                <a:tc>
                  <a:txBody>
                    <a:bodyPr/>
                    <a:lstStyle/>
                    <a:p>
                      <a:pPr algn="l" fontAlgn="ctr"/>
                      <a:r>
                        <a:rPr lang="fr-FR" sz="1200" u="none" strike="noStrike" dirty="0">
                          <a:effectLst/>
                        </a:rPr>
                        <a:t>Inventaire physique des postes de l'usine + passage des patchs de sécurité (KB)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307480"/>
                  </a:ext>
                </a:extLst>
              </a:tr>
              <a:tr h="478151">
                <a:tc>
                  <a:txBody>
                    <a:bodyPr/>
                    <a:lstStyle/>
                    <a:p>
                      <a:pPr algn="l" fontAlgn="ctr"/>
                      <a:r>
                        <a:rPr lang="fr-FR" sz="1200" u="none" strike="noStrike" dirty="0">
                          <a:effectLst/>
                        </a:rPr>
                        <a:t>Mise en place de documentation technique sur un </a:t>
                      </a:r>
                      <a:r>
                        <a:rPr lang="fr-FR" sz="1200" u="none" strike="noStrike" dirty="0" err="1">
                          <a:effectLst/>
                        </a:rPr>
                        <a:t>wikipédia</a:t>
                      </a:r>
                      <a:r>
                        <a:rPr lang="fr-FR" sz="1200" u="none" strike="noStrike" dirty="0">
                          <a:effectLst/>
                        </a:rPr>
                        <a:t> interne et confluence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646448"/>
                  </a:ext>
                </a:extLst>
              </a:tr>
              <a:tr h="474559">
                <a:tc>
                  <a:txBody>
                    <a:bodyPr/>
                    <a:lstStyle/>
                    <a:p>
                      <a:pPr algn="l" fontAlgn="ctr"/>
                      <a:r>
                        <a:rPr lang="fr-FR" sz="1200" b="0" i="0" u="none" strike="noStrike">
                          <a:solidFill>
                            <a:srgbClr val="000000"/>
                          </a:solidFill>
                          <a:effectLst/>
                          <a:latin typeface="+mn-lt"/>
                        </a:rPr>
                        <a:t>Rédaction </a:t>
                      </a:r>
                      <a:r>
                        <a:rPr lang="fr-FR" sz="1200" b="0" i="0" u="none" strike="noStrike" dirty="0">
                          <a:solidFill>
                            <a:srgbClr val="000000"/>
                          </a:solidFill>
                          <a:effectLst/>
                          <a:latin typeface="+mn-lt"/>
                        </a:rPr>
                        <a:t>et publication de mon portfolio, mise à jour de mon LinkedIn et de mon CV. Mise en place d'une veille technologique</a:t>
                      </a: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extLst>
                  <a:ext uri="{0D108BD9-81ED-4DB2-BD59-A6C34878D82A}">
                    <a16:rowId xmlns:a16="http://schemas.microsoft.com/office/drawing/2014/main" val="2569203793"/>
                  </a:ext>
                </a:extLst>
              </a:tr>
            </a:tbl>
          </a:graphicData>
        </a:graphic>
      </p:graphicFrame>
      <p:sp>
        <p:nvSpPr>
          <p:cNvPr id="2" name="ProgressBar">
            <a:extLst>
              <a:ext uri="{FF2B5EF4-FFF2-40B4-BE49-F238E27FC236}">
                <a16:creationId xmlns:a16="http://schemas.microsoft.com/office/drawing/2014/main" id="{3B273EB3-C8B3-9858-5AE8-34F6750DE9B4}"/>
              </a:ext>
            </a:extLst>
          </p:cNvPr>
          <p:cNvSpPr/>
          <p:nvPr/>
        </p:nvSpPr>
        <p:spPr>
          <a:xfrm>
            <a:off x="0" y="6731000"/>
            <a:ext cx="11321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962721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4116-8771-65D2-5F62-7BB91A8C63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2418E9-0A83-3F5C-1300-A7FBA076EF07}"/>
              </a:ext>
            </a:extLst>
          </p:cNvPr>
          <p:cNvSpPr>
            <a:spLocks noGrp="1"/>
          </p:cNvSpPr>
          <p:nvPr>
            <p:ph type="title"/>
          </p:nvPr>
        </p:nvSpPr>
        <p:spPr/>
        <p:txBody>
          <a:bodyPr rtlCol="0">
            <a:normAutofit/>
          </a:bodyPr>
          <a:lstStyle/>
          <a:p>
            <a:r>
              <a:rPr lang="fr-FR" dirty="0">
                <a:effectLst/>
                <a:latin typeface="+mn-lt"/>
              </a:rPr>
              <a:t>Pour le Futur ! </a:t>
            </a:r>
          </a:p>
        </p:txBody>
      </p:sp>
      <p:sp>
        <p:nvSpPr>
          <p:cNvPr id="9" name="Espace réservé du numéro de diapositive 8">
            <a:extLst>
              <a:ext uri="{FF2B5EF4-FFF2-40B4-BE49-F238E27FC236}">
                <a16:creationId xmlns:a16="http://schemas.microsoft.com/office/drawing/2014/main" id="{837E6964-8F4C-C9AE-98FB-E2BC32C29BA1}"/>
              </a:ext>
            </a:extLst>
          </p:cNvPr>
          <p:cNvSpPr>
            <a:spLocks noGrp="1"/>
          </p:cNvSpPr>
          <p:nvPr>
            <p:ph type="sldNum" sz="quarter" idx="12"/>
          </p:nvPr>
        </p:nvSpPr>
        <p:spPr/>
        <p:txBody>
          <a:bodyPr/>
          <a:lstStyle/>
          <a:p>
            <a:pPr rtl="0"/>
            <a:fld id="{6D22F896-40B5-4ADD-8801-0D06FADFA095}" type="slidenum">
              <a:rPr lang="fr-FR" noProof="0" smtClean="0"/>
              <a:t>27</a:t>
            </a:fld>
            <a:endParaRPr lang="fr-FR" noProof="0"/>
          </a:p>
        </p:txBody>
      </p:sp>
      <p:pic>
        <p:nvPicPr>
          <p:cNvPr id="7" name="Espace réservé du contenu 6" descr="Une image contenant capture d’écran, Graphique, texte, logo&#10;&#10;Le contenu généré par l’IA peut être incorrect.">
            <a:extLst>
              <a:ext uri="{FF2B5EF4-FFF2-40B4-BE49-F238E27FC236}">
                <a16:creationId xmlns:a16="http://schemas.microsoft.com/office/drawing/2014/main" id="{FCFEE79D-D37C-C4B0-7191-B59E71660E7C}"/>
              </a:ext>
            </a:extLst>
          </p:cNvPr>
          <p:cNvPicPr>
            <a:picLocks noGrp="1" noChangeAspect="1"/>
          </p:cNvPicPr>
          <p:nvPr>
            <p:ph sz="half" idx="1"/>
          </p:nvPr>
        </p:nvPicPr>
        <p:blipFill>
          <a:blip r:embed="rId3"/>
          <a:stretch>
            <a:fillRect/>
          </a:stretch>
        </p:blipFill>
        <p:spPr>
          <a:xfrm>
            <a:off x="462649" y="2951305"/>
            <a:ext cx="2597595" cy="2597595"/>
          </a:xfrm>
          <a:prstGeom prst="rect">
            <a:avLst/>
          </a:prstGeom>
        </p:spPr>
      </p:pic>
      <p:sp>
        <p:nvSpPr>
          <p:cNvPr id="4" name="Espace réservé du contenu 2">
            <a:extLst>
              <a:ext uri="{FF2B5EF4-FFF2-40B4-BE49-F238E27FC236}">
                <a16:creationId xmlns:a16="http://schemas.microsoft.com/office/drawing/2014/main" id="{A88CF427-D62A-531E-9B9C-EDA62553C444}"/>
              </a:ext>
            </a:extLst>
          </p:cNvPr>
          <p:cNvSpPr txBox="1">
            <a:spLocks/>
          </p:cNvSpPr>
          <p:nvPr/>
        </p:nvSpPr>
        <p:spPr>
          <a:xfrm>
            <a:off x="3492433" y="2845076"/>
            <a:ext cx="7903154" cy="24446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
                <a:schemeClr val="tx1"/>
              </a:buClr>
              <a:buNone/>
            </a:pP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Tx/>
            </a:pPr>
            <a:r>
              <a:rPr lang="fr-FR" sz="2300" dirty="0">
                <a:solidFill>
                  <a:schemeClr val="tx1"/>
                </a:solidFill>
                <a:ea typeface="Tahoma" panose="020B0604030504040204" pitchFamily="34" charset="0"/>
                <a:cs typeface="Tahoma" panose="020B0604030504040204" pitchFamily="34" charset="0"/>
              </a:rPr>
              <a:t>Mes futures formations : Licence professionnel</a:t>
            </a:r>
          </a:p>
          <a:p>
            <a:pPr lvl="1">
              <a:buClrTx/>
            </a:pPr>
            <a:endParaRPr lang="fr-FR" sz="2300" dirty="0">
              <a:solidFill>
                <a:schemeClr val="tx1"/>
              </a:solidFill>
              <a:ea typeface="Tahoma" panose="020B0604030504040204" pitchFamily="34" charset="0"/>
              <a:cs typeface="Tahoma" panose="020B0604030504040204" pitchFamily="34" charset="0"/>
            </a:endParaRPr>
          </a:p>
          <a:p>
            <a:pPr marL="228600" lvl="1" indent="0">
              <a:buClrTx/>
              <a:buNone/>
            </a:pPr>
            <a:endParaRPr lang="fr-FR" sz="2300" dirty="0">
              <a:solidFill>
                <a:schemeClr val="tx1"/>
              </a:solidFill>
              <a:ea typeface="Tahoma" panose="020B0604030504040204" pitchFamily="34" charset="0"/>
              <a:cs typeface="Tahoma" panose="020B0604030504040204" pitchFamily="34" charset="0"/>
            </a:endParaRPr>
          </a:p>
          <a:p>
            <a:pPr lvl="1">
              <a:buClrTx/>
            </a:pPr>
            <a:r>
              <a:rPr lang="fr-FR" sz="2300" dirty="0">
                <a:solidFill>
                  <a:schemeClr val="tx1"/>
                </a:solidFill>
              </a:rPr>
              <a:t>Après plusieurs années d'expérience, je souhaite créer ma propre entreprise en tant que consultant IT, spécialisé en administration système et réseau</a:t>
            </a:r>
            <a:r>
              <a:rPr lang="fr-FR" sz="2300" dirty="0">
                <a:solidFill>
                  <a:schemeClr val="tx1"/>
                </a:solidFill>
                <a:effectLst/>
              </a:rPr>
              <a:t>.</a:t>
            </a:r>
          </a:p>
          <a:p>
            <a:pPr lvl="1">
              <a:buClrTx/>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ProgressBar">
            <a:extLst>
              <a:ext uri="{FF2B5EF4-FFF2-40B4-BE49-F238E27FC236}">
                <a16:creationId xmlns:a16="http://schemas.microsoft.com/office/drawing/2014/main" id="{16560DE7-6726-A082-1408-E0597487CB38}"/>
              </a:ext>
            </a:extLst>
          </p:cNvPr>
          <p:cNvSpPr/>
          <p:nvPr/>
        </p:nvSpPr>
        <p:spPr>
          <a:xfrm>
            <a:off x="0" y="6731000"/>
            <a:ext cx="11756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B9BC55A-80F5-3C06-12EE-C5F7F71FFD7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D7812EE1-A009-5D57-5976-4B7288779F8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97810172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7C8-5370-F5E8-5B30-D3E8E0EC8F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7D018C-BADC-4B9C-574B-C0821642B0D7}"/>
              </a:ext>
            </a:extLst>
          </p:cNvPr>
          <p:cNvSpPr>
            <a:spLocks noGrp="1"/>
          </p:cNvSpPr>
          <p:nvPr>
            <p:ph type="title"/>
          </p:nvPr>
        </p:nvSpPr>
        <p:spPr/>
        <p:txBody>
          <a:bodyPr rtlCol="0">
            <a:normAutofit/>
          </a:bodyPr>
          <a:lstStyle/>
          <a:p>
            <a:pPr rtl="0"/>
            <a:r>
              <a:rPr lang="fr-FR" dirty="0">
                <a:latin typeface="+mn-lt"/>
              </a:rPr>
              <a:t>Merci ! </a:t>
            </a:r>
          </a:p>
        </p:txBody>
      </p:sp>
      <p:sp>
        <p:nvSpPr>
          <p:cNvPr id="3" name="Espace réservé du contenu 2">
            <a:extLst>
              <a:ext uri="{FF2B5EF4-FFF2-40B4-BE49-F238E27FC236}">
                <a16:creationId xmlns:a16="http://schemas.microsoft.com/office/drawing/2014/main" id="{578E15F2-21AD-E8C8-634F-0F719DFDC323}"/>
              </a:ext>
            </a:extLst>
          </p:cNvPr>
          <p:cNvSpPr>
            <a:spLocks noGrp="1"/>
          </p:cNvSpPr>
          <p:nvPr>
            <p:ph idx="1"/>
          </p:nvPr>
        </p:nvSpPr>
        <p:spPr>
          <a:xfrm>
            <a:off x="4645498" y="3429000"/>
            <a:ext cx="2901003" cy="795772"/>
          </a:xfrm>
        </p:spPr>
        <p:txBody>
          <a:bodyPr rtlCol="0">
            <a:normAutofit/>
          </a:bodyPr>
          <a:lstStyle/>
          <a:p>
            <a:pPr marL="0" lvl="0" indent="0" algn="ctr" rtl="0">
              <a:buNone/>
            </a:pPr>
            <a:r>
              <a:rPr lang="fr-FR" sz="3600" dirty="0">
                <a:solidFill>
                  <a:schemeClr val="tx1"/>
                </a:solidFill>
                <a:latin typeface="Tahoma" panose="020B0604030504040204" pitchFamily="34" charset="0"/>
                <a:ea typeface="Tahoma" panose="020B0604030504040204" pitchFamily="34" charset="0"/>
                <a:cs typeface="Tahoma" panose="020B0604030504040204" pitchFamily="34" charset="0"/>
              </a:rPr>
              <a:t>Questions ? </a:t>
            </a:r>
          </a:p>
        </p:txBody>
      </p:sp>
      <p:sp>
        <p:nvSpPr>
          <p:cNvPr id="6" name="Espace réservé du numéro de diapositive 5">
            <a:extLst>
              <a:ext uri="{FF2B5EF4-FFF2-40B4-BE49-F238E27FC236}">
                <a16:creationId xmlns:a16="http://schemas.microsoft.com/office/drawing/2014/main" id="{10694BBA-95C1-641B-13F4-979A6F3A86FD}"/>
              </a:ext>
            </a:extLst>
          </p:cNvPr>
          <p:cNvSpPr>
            <a:spLocks noGrp="1"/>
          </p:cNvSpPr>
          <p:nvPr>
            <p:ph type="sldNum" sz="quarter" idx="12"/>
          </p:nvPr>
        </p:nvSpPr>
        <p:spPr/>
        <p:txBody>
          <a:bodyPr/>
          <a:lstStyle/>
          <a:p>
            <a:pPr rtl="0"/>
            <a:fld id="{6D22F896-40B5-4ADD-8801-0D06FADFA095}" type="slidenum">
              <a:rPr lang="fr-FR" noProof="0" smtClean="0"/>
              <a:t>28</a:t>
            </a:fld>
            <a:endParaRPr lang="fr-FR" noProof="0" dirty="0"/>
          </a:p>
        </p:txBody>
      </p:sp>
      <p:sp>
        <p:nvSpPr>
          <p:cNvPr id="4" name="ProgressBar">
            <a:extLst>
              <a:ext uri="{FF2B5EF4-FFF2-40B4-BE49-F238E27FC236}">
                <a16:creationId xmlns:a16="http://schemas.microsoft.com/office/drawing/2014/main" id="{C91BBBBF-B2E3-A917-2475-6CD44E06FB76}"/>
              </a:ext>
            </a:extLst>
          </p:cNvPr>
          <p:cNvSpPr/>
          <p:nvPr/>
        </p:nvSpPr>
        <p:spPr>
          <a:xfrm>
            <a:off x="0" y="6731000"/>
            <a:ext cx="12192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04D1279-4037-CA56-E706-07FCB8085678}"/>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E526BBB7-D756-ADA5-CAF8-B54B788F552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8058819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31226-D8BB-F20A-272A-1E6294CD3F96}"/>
              </a:ext>
            </a:extLst>
          </p:cNvPr>
          <p:cNvSpPr>
            <a:spLocks noGrp="1"/>
          </p:cNvSpPr>
          <p:nvPr>
            <p:ph type="title"/>
          </p:nvPr>
        </p:nvSpPr>
        <p:spPr/>
        <p:txBody>
          <a:bodyPr/>
          <a:lstStyle/>
          <a:p>
            <a:r>
              <a:rPr lang="fr-FR" dirty="0">
                <a:latin typeface="+mn-lt"/>
              </a:rPr>
              <a:t>Qui suis-je ? </a:t>
            </a:r>
            <a:endParaRPr lang="fr-FR" dirty="0"/>
          </a:p>
        </p:txBody>
      </p:sp>
      <p:sp>
        <p:nvSpPr>
          <p:cNvPr id="3" name="Espace réservé du contenu 2">
            <a:extLst>
              <a:ext uri="{FF2B5EF4-FFF2-40B4-BE49-F238E27FC236}">
                <a16:creationId xmlns:a16="http://schemas.microsoft.com/office/drawing/2014/main" id="{DF4C70B5-016C-A846-15BB-441FCEA0F20B}"/>
              </a:ext>
            </a:extLst>
          </p:cNvPr>
          <p:cNvSpPr>
            <a:spLocks noGrp="1"/>
          </p:cNvSpPr>
          <p:nvPr>
            <p:ph idx="1"/>
          </p:nvPr>
        </p:nvSpPr>
        <p:spPr>
          <a:xfrm>
            <a:off x="2231136" y="2844723"/>
            <a:ext cx="7729728" cy="3101983"/>
          </a:xfrm>
        </p:spPr>
        <p:txBody>
          <a:bodyPr/>
          <a:lstStyle/>
          <a:p>
            <a:pPr marL="0" indent="0">
              <a:buNone/>
            </a:pPr>
            <a:r>
              <a:rPr lang="fr-FR" dirty="0">
                <a:solidFill>
                  <a:schemeClr val="tx1"/>
                </a:solidFill>
                <a:effectLst/>
              </a:rPr>
              <a:t>Je m’appelle Thomas Fougeras.</a:t>
            </a:r>
          </a:p>
          <a:p>
            <a:pPr marL="0" indent="0">
              <a:buNone/>
            </a:pPr>
            <a:endParaRPr lang="fr-FR" dirty="0">
              <a:solidFill>
                <a:schemeClr val="tx1"/>
              </a:solidFill>
              <a:effectLst/>
            </a:endParaRPr>
          </a:p>
          <a:p>
            <a:pPr marL="0" indent="0">
              <a:buNone/>
            </a:pPr>
            <a:r>
              <a:rPr lang="fr-FR" dirty="0">
                <a:solidFill>
                  <a:schemeClr val="tx1"/>
                </a:solidFill>
                <a:effectLst/>
              </a:rPr>
              <a:t>De formation BTS STI Électrotechnique, j'ai travaillé 8 ans en tant que Technicien de Maintenance. </a:t>
            </a:r>
          </a:p>
          <a:p>
            <a:pPr marL="0" indent="0">
              <a:buNone/>
            </a:pPr>
            <a:r>
              <a:rPr lang="fr-FR" dirty="0">
                <a:solidFill>
                  <a:schemeClr val="tx1"/>
                </a:solidFill>
                <a:effectLst/>
              </a:rPr>
              <a:t>Souhaitant changer de voie, je suis actuellement en reconversion professionnelle dans le domaine de l'informatique.</a:t>
            </a:r>
          </a:p>
          <a:p>
            <a:pPr marL="0" indent="0">
              <a:buNone/>
            </a:pPr>
            <a:endParaRPr lang="fr-FR" dirty="0">
              <a:solidFill>
                <a:schemeClr val="tx1"/>
              </a:solidFill>
            </a:endParaRPr>
          </a:p>
          <a:p>
            <a:pPr marL="0" indent="0">
              <a:buNone/>
            </a:pPr>
            <a:r>
              <a:rPr lang="fr-FR" dirty="0">
                <a:solidFill>
                  <a:schemeClr val="tx1"/>
                </a:solidFill>
                <a:effectLst/>
              </a:rPr>
              <a:t>J'ai comme projet de devenir Administrateur Système et Réseau.</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4" name="Espace réservé du numéro de diapositive 3">
            <a:extLst>
              <a:ext uri="{FF2B5EF4-FFF2-40B4-BE49-F238E27FC236}">
                <a16:creationId xmlns:a16="http://schemas.microsoft.com/office/drawing/2014/main" id="{F9425B03-171C-4D29-D0B0-2E7204492DB3}"/>
              </a:ext>
            </a:extLst>
          </p:cNvPr>
          <p:cNvSpPr>
            <a:spLocks noGrp="1"/>
          </p:cNvSpPr>
          <p:nvPr>
            <p:ph type="sldNum" sz="quarter" idx="12"/>
          </p:nvPr>
        </p:nvSpPr>
        <p:spPr/>
        <p:txBody>
          <a:bodyPr/>
          <a:lstStyle/>
          <a:p>
            <a:pPr rtl="0"/>
            <a:fld id="{6D22F896-40B5-4ADD-8801-0D06FADFA095}" type="slidenum">
              <a:rPr lang="fr-FR" noProof="0" smtClean="0"/>
              <a:t>3</a:t>
            </a:fld>
            <a:endParaRPr lang="fr-FR" noProof="0"/>
          </a:p>
        </p:txBody>
      </p:sp>
      <p:sp>
        <p:nvSpPr>
          <p:cNvPr id="5" name="ProgressBar">
            <a:extLst>
              <a:ext uri="{FF2B5EF4-FFF2-40B4-BE49-F238E27FC236}">
                <a16:creationId xmlns:a16="http://schemas.microsoft.com/office/drawing/2014/main" id="{8FA1F76E-83E3-2CE1-07FA-85755F33D0FD}"/>
              </a:ext>
            </a:extLst>
          </p:cNvPr>
          <p:cNvSpPr/>
          <p:nvPr/>
        </p:nvSpPr>
        <p:spPr>
          <a:xfrm>
            <a:off x="0" y="6731000"/>
            <a:ext cx="1306286"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143D3B60-F0A6-F97F-F73A-1A0D261EC436}"/>
              </a:ext>
            </a:extLst>
          </p:cNvPr>
          <p:cNvPicPr>
            <a:picLocks noChangeAspect="1"/>
          </p:cNvPicPr>
          <p:nvPr/>
        </p:nvPicPr>
        <p:blipFill>
          <a:blip r:embed="rId3"/>
          <a:stretch>
            <a:fillRect/>
          </a:stretch>
        </p:blipFill>
        <p:spPr>
          <a:xfrm>
            <a:off x="11414902" y="6225008"/>
            <a:ext cx="365792" cy="365792"/>
          </a:xfrm>
          <a:prstGeom prst="rect">
            <a:avLst/>
          </a:prstGeom>
        </p:spPr>
      </p:pic>
      <p:sp>
        <p:nvSpPr>
          <p:cNvPr id="7" name="ZoneTexte 6">
            <a:extLst>
              <a:ext uri="{FF2B5EF4-FFF2-40B4-BE49-F238E27FC236}">
                <a16:creationId xmlns:a16="http://schemas.microsoft.com/office/drawing/2014/main" id="{094C6D69-145B-0035-C6CB-97CDFA39AC30}"/>
              </a:ext>
            </a:extLst>
          </p:cNvPr>
          <p:cNvSpPr txBox="1"/>
          <p:nvPr/>
        </p:nvSpPr>
        <p:spPr>
          <a:xfrm>
            <a:off x="11124683" y="6122112"/>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021065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2B813-C7F4-6103-F9BF-18240773125F}"/>
              </a:ext>
            </a:extLst>
          </p:cNvPr>
          <p:cNvSpPr>
            <a:spLocks noGrp="1"/>
          </p:cNvSpPr>
          <p:nvPr>
            <p:ph type="title"/>
          </p:nvPr>
        </p:nvSpPr>
        <p:spPr/>
        <p:txBody>
          <a:bodyPr/>
          <a:lstStyle/>
          <a:p>
            <a:r>
              <a:rPr lang="fr-FR" dirty="0">
                <a:latin typeface="+mn-lt"/>
              </a:rPr>
              <a:t>Formations : </a:t>
            </a:r>
            <a:endParaRPr lang="fr-FR" dirty="0"/>
          </a:p>
        </p:txBody>
      </p:sp>
      <p:sp>
        <p:nvSpPr>
          <p:cNvPr id="3" name="Espace réservé du contenu 2">
            <a:extLst>
              <a:ext uri="{FF2B5EF4-FFF2-40B4-BE49-F238E27FC236}">
                <a16:creationId xmlns:a16="http://schemas.microsoft.com/office/drawing/2014/main" id="{77357FAB-098C-F8A0-101E-DD6FB668E191}"/>
              </a:ext>
            </a:extLst>
          </p:cNvPr>
          <p:cNvSpPr>
            <a:spLocks noGrp="1"/>
          </p:cNvSpPr>
          <p:nvPr>
            <p:ph idx="1"/>
          </p:nvPr>
        </p:nvSpPr>
        <p:spPr>
          <a:xfrm>
            <a:off x="2231136" y="3295660"/>
            <a:ext cx="8008748" cy="1752329"/>
          </a:xfrm>
        </p:spPr>
        <p:txBody>
          <a:bodyPr/>
          <a:lstStyle/>
          <a:p>
            <a:pPr marL="0" indent="0">
              <a:buNone/>
            </a:pPr>
            <a:r>
              <a:rPr lang="fr-FR" dirty="0">
                <a:solidFill>
                  <a:schemeClr val="tx1"/>
                </a:solidFill>
              </a:rPr>
              <a:t>Actuellement en BTS SIO option SISR.</a:t>
            </a:r>
          </a:p>
          <a:p>
            <a:endParaRPr lang="fr-FR" dirty="0">
              <a:solidFill>
                <a:schemeClr val="tx1"/>
              </a:solidFill>
            </a:endParaRPr>
          </a:p>
          <a:p>
            <a:pPr marL="0" indent="0">
              <a:buNone/>
            </a:pPr>
            <a:r>
              <a:rPr lang="fr-FR" dirty="0">
                <a:solidFill>
                  <a:schemeClr val="tx1"/>
                </a:solidFill>
              </a:rPr>
              <a:t>Je vais vous présenter les projets sur lesquels j’ai pu travailler pendant mes 2 années d’études ! </a:t>
            </a:r>
          </a:p>
          <a:p>
            <a:endParaRPr lang="fr-FR" dirty="0"/>
          </a:p>
        </p:txBody>
      </p:sp>
      <p:sp>
        <p:nvSpPr>
          <p:cNvPr id="4" name="Espace réservé du numéro de diapositive 3">
            <a:extLst>
              <a:ext uri="{FF2B5EF4-FFF2-40B4-BE49-F238E27FC236}">
                <a16:creationId xmlns:a16="http://schemas.microsoft.com/office/drawing/2014/main" id="{2177E700-9CAF-CCA7-A1A7-9F0E1146E85D}"/>
              </a:ext>
            </a:extLst>
          </p:cNvPr>
          <p:cNvSpPr>
            <a:spLocks noGrp="1"/>
          </p:cNvSpPr>
          <p:nvPr>
            <p:ph type="sldNum" sz="quarter" idx="12"/>
          </p:nvPr>
        </p:nvSpPr>
        <p:spPr/>
        <p:txBody>
          <a:bodyPr/>
          <a:lstStyle/>
          <a:p>
            <a:pPr rtl="0"/>
            <a:fld id="{6D22F896-40B5-4ADD-8801-0D06FADFA095}" type="slidenum">
              <a:rPr lang="fr-FR" noProof="0" smtClean="0"/>
              <a:t>4</a:t>
            </a:fld>
            <a:endParaRPr lang="fr-FR" noProof="0"/>
          </a:p>
        </p:txBody>
      </p:sp>
      <p:sp>
        <p:nvSpPr>
          <p:cNvPr id="5" name="ProgressBar">
            <a:extLst>
              <a:ext uri="{FF2B5EF4-FFF2-40B4-BE49-F238E27FC236}">
                <a16:creationId xmlns:a16="http://schemas.microsoft.com/office/drawing/2014/main" id="{03FF9196-F1C1-EC29-A085-B24E854D8CF7}"/>
              </a:ext>
            </a:extLst>
          </p:cNvPr>
          <p:cNvSpPr/>
          <p:nvPr/>
        </p:nvSpPr>
        <p:spPr>
          <a:xfrm>
            <a:off x="0" y="6731000"/>
            <a:ext cx="1741714"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DEFB52E-3482-6E40-7556-476977150572}"/>
              </a:ext>
            </a:extLst>
          </p:cNvPr>
          <p:cNvPicPr>
            <a:picLocks noChangeAspect="1"/>
          </p:cNvPicPr>
          <p:nvPr/>
        </p:nvPicPr>
        <p:blipFill>
          <a:blip r:embed="rId2"/>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D11004B4-D0FC-B463-0D82-76AE99AC8CF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68357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4BD-6568-4CBF-789C-6EB09DB1D6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5B2D33-3B23-ADE7-1B95-04B0316C5FBC}"/>
              </a:ext>
            </a:extLst>
          </p:cNvPr>
          <p:cNvSpPr>
            <a:spLocks noGrp="1"/>
          </p:cNvSpPr>
          <p:nvPr>
            <p:ph type="title"/>
          </p:nvPr>
        </p:nvSpPr>
        <p:spPr/>
        <p:txBody>
          <a:bodyPr/>
          <a:lstStyle/>
          <a:p>
            <a:r>
              <a:rPr lang="en-US" kern="1200" cap="all" spc="200" baseline="0" dirty="0">
                <a:solidFill>
                  <a:srgbClr val="262626"/>
                </a:solidFill>
                <a:effectLst/>
                <a:latin typeface="+mj-lt"/>
                <a:ea typeface="+mj-ea"/>
                <a:cs typeface="+mj-cs"/>
              </a:rPr>
              <a:t>Mise </a:t>
            </a:r>
            <a:r>
              <a:rPr lang="en-US" kern="1200" cap="all" spc="200" baseline="0" dirty="0" err="1">
                <a:solidFill>
                  <a:srgbClr val="262626"/>
                </a:solidFill>
                <a:effectLst/>
                <a:latin typeface="+mj-lt"/>
                <a:ea typeface="+mj-ea"/>
                <a:cs typeface="+mj-cs"/>
              </a:rPr>
              <a:t>en</a:t>
            </a:r>
            <a:r>
              <a:rPr lang="en-US" kern="1200" cap="all" spc="200" baseline="0" dirty="0">
                <a:solidFill>
                  <a:srgbClr val="262626"/>
                </a:solidFill>
                <a:effectLst/>
                <a:latin typeface="+mj-lt"/>
                <a:ea typeface="+mj-ea"/>
                <a:cs typeface="+mj-cs"/>
              </a:rPr>
              <a:t> place d’un </a:t>
            </a:r>
            <a:r>
              <a:rPr lang="en-US" kern="1200" cap="all" spc="200" baseline="0" dirty="0" err="1">
                <a:solidFill>
                  <a:srgbClr val="262626"/>
                </a:solidFill>
                <a:effectLst/>
                <a:latin typeface="+mj-lt"/>
                <a:ea typeface="+mj-ea"/>
                <a:cs typeface="+mj-cs"/>
              </a:rPr>
              <a:t>serveur</a:t>
            </a:r>
            <a:r>
              <a:rPr lang="en-US" kern="1200" cap="all" spc="200" baseline="0" dirty="0">
                <a:solidFill>
                  <a:srgbClr val="262626"/>
                </a:solidFill>
                <a:effectLst/>
                <a:latin typeface="+mj-lt"/>
                <a:ea typeface="+mj-ea"/>
                <a:cs typeface="+mj-cs"/>
              </a:rPr>
              <a:t> de </a:t>
            </a:r>
            <a:r>
              <a:rPr lang="en-US" kern="1200" cap="all" spc="200" baseline="0" dirty="0" err="1">
                <a:solidFill>
                  <a:srgbClr val="262626"/>
                </a:solidFill>
                <a:effectLst/>
                <a:latin typeface="+mj-lt"/>
                <a:ea typeface="+mj-ea"/>
                <a:cs typeface="+mj-cs"/>
              </a:rPr>
              <a:t>fichiers</a:t>
            </a:r>
            <a:r>
              <a:rPr lang="en-US" kern="1200" cap="all" spc="200" baseline="0" dirty="0">
                <a:solidFill>
                  <a:srgbClr val="262626"/>
                </a:solidFill>
                <a:effectLst/>
                <a:latin typeface="+mj-lt"/>
                <a:ea typeface="+mj-ea"/>
                <a:cs typeface="+mj-cs"/>
              </a:rPr>
              <a:t> sous Windows</a:t>
            </a:r>
            <a:endParaRPr lang="fr-FR" dirty="0"/>
          </a:p>
        </p:txBody>
      </p:sp>
      <p:sp>
        <p:nvSpPr>
          <p:cNvPr id="3" name="Espace réservé du contenu 2">
            <a:extLst>
              <a:ext uri="{FF2B5EF4-FFF2-40B4-BE49-F238E27FC236}">
                <a16:creationId xmlns:a16="http://schemas.microsoft.com/office/drawing/2014/main" id="{9C1130CA-7019-610B-B813-4D3B83F8AAAF}"/>
              </a:ext>
            </a:extLst>
          </p:cNvPr>
          <p:cNvSpPr>
            <a:spLocks noGrp="1"/>
          </p:cNvSpPr>
          <p:nvPr>
            <p:ph idx="1"/>
          </p:nvPr>
        </p:nvSpPr>
        <p:spPr>
          <a:xfrm>
            <a:off x="4377207" y="2908853"/>
            <a:ext cx="7428732" cy="3491947"/>
          </a:xfrm>
        </p:spPr>
        <p:txBody>
          <a:bodyPr>
            <a:normAutofit lnSpcReduction="10000"/>
          </a:bodyPr>
          <a:lstStyle/>
          <a:p>
            <a:pPr marL="228600" lvl="1" indent="0">
              <a:buNone/>
            </a:pPr>
            <a:r>
              <a:rPr lang="fr-FR" sz="1800" dirty="0">
                <a:solidFill>
                  <a:schemeClr val="tx1"/>
                </a:solidFill>
              </a:rPr>
              <a:t>Objectifs : </a:t>
            </a:r>
          </a:p>
          <a:p>
            <a:pPr lvl="1"/>
            <a:r>
              <a:rPr lang="fr-FR" sz="1800" dirty="0">
                <a:solidFill>
                  <a:schemeClr val="tx1"/>
                </a:solidFill>
              </a:rPr>
              <a:t>Restructurer et sécuriser les dossiers partagés sur un serveur Windows. </a:t>
            </a:r>
          </a:p>
          <a:p>
            <a:pPr marL="228600" lvl="1" indent="0">
              <a:buNone/>
            </a:pPr>
            <a:endParaRPr lang="fr-FR" sz="1800" dirty="0">
              <a:solidFill>
                <a:schemeClr val="tx1"/>
              </a:solidFill>
            </a:endParaRPr>
          </a:p>
          <a:p>
            <a:pPr marL="228600" lvl="1" indent="0">
              <a:buNone/>
            </a:pPr>
            <a:r>
              <a:rPr lang="fr-FR" sz="1800" dirty="0">
                <a:solidFill>
                  <a:schemeClr val="tx1"/>
                </a:solidFill>
              </a:rPr>
              <a:t>Solution : </a:t>
            </a:r>
          </a:p>
          <a:p>
            <a:pPr lvl="1"/>
            <a:r>
              <a:rPr lang="en-US" sz="1800" dirty="0" err="1">
                <a:solidFill>
                  <a:schemeClr val="tx1"/>
                </a:solidFill>
              </a:rPr>
              <a:t>Création</a:t>
            </a:r>
            <a:r>
              <a:rPr lang="en-US" sz="1800" dirty="0">
                <a:solidFill>
                  <a:schemeClr val="tx1"/>
                </a:solidFill>
              </a:rPr>
              <a:t> du </a:t>
            </a:r>
            <a:r>
              <a:rPr lang="en-US" sz="1800" dirty="0" err="1">
                <a:solidFill>
                  <a:schemeClr val="tx1"/>
                </a:solidFill>
              </a:rPr>
              <a:t>domaine</a:t>
            </a:r>
            <a:r>
              <a:rPr lang="en-US" sz="1800" dirty="0">
                <a:solidFill>
                  <a:schemeClr val="tx1"/>
                </a:solidFill>
              </a:rPr>
              <a:t> Active Directory.</a:t>
            </a:r>
          </a:p>
          <a:p>
            <a:pPr lvl="1"/>
            <a:r>
              <a:rPr lang="en-US" sz="1800" dirty="0" err="1">
                <a:solidFill>
                  <a:schemeClr val="tx1"/>
                </a:solidFill>
              </a:rPr>
              <a:t>Création</a:t>
            </a:r>
            <a:r>
              <a:rPr lang="en-US" sz="1800" dirty="0">
                <a:solidFill>
                  <a:schemeClr val="tx1"/>
                </a:solidFill>
              </a:rPr>
              <a:t> d’un </a:t>
            </a:r>
            <a:r>
              <a:rPr lang="en-US" sz="1800" dirty="0" err="1">
                <a:solidFill>
                  <a:schemeClr val="tx1"/>
                </a:solidFill>
              </a:rPr>
              <a:t>foret</a:t>
            </a:r>
            <a:r>
              <a:rPr lang="en-US" sz="1800" dirty="0">
                <a:solidFill>
                  <a:schemeClr val="tx1"/>
                </a:solidFill>
              </a:rPr>
              <a:t>.</a:t>
            </a:r>
          </a:p>
          <a:p>
            <a:pPr lvl="1"/>
            <a:r>
              <a:rPr lang="en-US" sz="1800" dirty="0" err="1">
                <a:solidFill>
                  <a:schemeClr val="tx1"/>
                </a:solidFill>
              </a:rPr>
              <a:t>Création</a:t>
            </a:r>
            <a:r>
              <a:rPr lang="en-US" sz="1800" dirty="0">
                <a:solidFill>
                  <a:schemeClr val="tx1"/>
                </a:solidFill>
              </a:rPr>
              <a:t> des </a:t>
            </a:r>
            <a:r>
              <a:rPr lang="en-US" sz="1800" dirty="0" err="1">
                <a:solidFill>
                  <a:schemeClr val="tx1"/>
                </a:solidFill>
              </a:rPr>
              <a:t>groupes</a:t>
            </a:r>
            <a:r>
              <a:rPr lang="en-US" sz="1800" dirty="0">
                <a:solidFill>
                  <a:schemeClr val="tx1"/>
                </a:solidFill>
              </a:rPr>
              <a:t> et des </a:t>
            </a:r>
            <a:r>
              <a:rPr lang="en-US" sz="1800" dirty="0" err="1">
                <a:solidFill>
                  <a:schemeClr val="tx1"/>
                </a:solidFill>
              </a:rPr>
              <a:t>utilisateurs</a:t>
            </a:r>
            <a:r>
              <a:rPr lang="en-US" sz="1800" dirty="0">
                <a:solidFill>
                  <a:schemeClr val="tx1"/>
                </a:solidFill>
              </a:rPr>
              <a:t>.</a:t>
            </a:r>
          </a:p>
          <a:p>
            <a:pPr lvl="1"/>
            <a:r>
              <a:rPr lang="en-US" sz="1800" dirty="0" err="1">
                <a:solidFill>
                  <a:schemeClr val="tx1"/>
                </a:solidFill>
              </a:rPr>
              <a:t>Sécurisation</a:t>
            </a:r>
            <a:r>
              <a:rPr lang="en-US" sz="1800" dirty="0">
                <a:solidFill>
                  <a:schemeClr val="tx1"/>
                </a:solidFill>
              </a:rPr>
              <a:t> des dossiers et mise </a:t>
            </a:r>
            <a:r>
              <a:rPr lang="en-US" sz="1800" dirty="0" err="1">
                <a:solidFill>
                  <a:schemeClr val="tx1"/>
                </a:solidFill>
              </a:rPr>
              <a:t>en</a:t>
            </a:r>
            <a:r>
              <a:rPr lang="en-US" sz="1800" dirty="0">
                <a:solidFill>
                  <a:schemeClr val="tx1"/>
                </a:solidFill>
              </a:rPr>
              <a:t> place </a:t>
            </a:r>
            <a:r>
              <a:rPr lang="en-US" sz="1800" dirty="0" err="1">
                <a:solidFill>
                  <a:schemeClr val="tx1"/>
                </a:solidFill>
              </a:rPr>
              <a:t>d'une</a:t>
            </a:r>
            <a:r>
              <a:rPr lang="en-US" sz="1800" dirty="0">
                <a:solidFill>
                  <a:schemeClr val="tx1"/>
                </a:solidFill>
              </a:rPr>
              <a:t> GPO. </a:t>
            </a:r>
          </a:p>
          <a:p>
            <a:pPr lvl="1"/>
            <a:r>
              <a:rPr lang="en-US" sz="1800" dirty="0">
                <a:solidFill>
                  <a:schemeClr val="tx1"/>
                </a:solidFill>
              </a:rPr>
              <a:t>Tests </a:t>
            </a:r>
            <a:r>
              <a:rPr lang="en-US" sz="1800" dirty="0" err="1">
                <a:solidFill>
                  <a:schemeClr val="tx1"/>
                </a:solidFill>
              </a:rPr>
              <a:t>significatifs</a:t>
            </a:r>
            <a:r>
              <a:rPr lang="en-US" sz="1800" dirty="0">
                <a:solidFill>
                  <a:schemeClr val="tx1"/>
                </a:solidFill>
              </a:rPr>
              <a:t>.</a:t>
            </a:r>
          </a:p>
          <a:p>
            <a:endParaRPr lang="fr-FR" sz="2000" dirty="0"/>
          </a:p>
        </p:txBody>
      </p:sp>
      <p:sp>
        <p:nvSpPr>
          <p:cNvPr id="4" name="Espace réservé du numéro de diapositive 3">
            <a:extLst>
              <a:ext uri="{FF2B5EF4-FFF2-40B4-BE49-F238E27FC236}">
                <a16:creationId xmlns:a16="http://schemas.microsoft.com/office/drawing/2014/main" id="{AF35006B-BFA9-BD09-EAC5-B5232BEF5F0D}"/>
              </a:ext>
            </a:extLst>
          </p:cNvPr>
          <p:cNvSpPr>
            <a:spLocks noGrp="1"/>
          </p:cNvSpPr>
          <p:nvPr>
            <p:ph type="sldNum" sz="quarter" idx="12"/>
          </p:nvPr>
        </p:nvSpPr>
        <p:spPr/>
        <p:txBody>
          <a:bodyPr/>
          <a:lstStyle/>
          <a:p>
            <a:pPr rtl="0"/>
            <a:fld id="{6D22F896-40B5-4ADD-8801-0D06FADFA095}" type="slidenum">
              <a:rPr lang="fr-FR" noProof="0" smtClean="0"/>
              <a:t>5</a:t>
            </a:fld>
            <a:endParaRPr lang="fr-FR" noProof="0"/>
          </a:p>
        </p:txBody>
      </p:sp>
      <p:pic>
        <p:nvPicPr>
          <p:cNvPr id="7" name="Image 6" descr="Une image contenant Police, Graphique, logo, blanc&#10;&#10;Le contenu généré par l’IA peut être incorrect.">
            <a:extLst>
              <a:ext uri="{FF2B5EF4-FFF2-40B4-BE49-F238E27FC236}">
                <a16:creationId xmlns:a16="http://schemas.microsoft.com/office/drawing/2014/main" id="{2A7ACE73-1B7A-BE5B-7B5C-1493E21DC004}"/>
              </a:ext>
            </a:extLst>
          </p:cNvPr>
          <p:cNvPicPr>
            <a:picLocks noChangeAspect="1"/>
          </p:cNvPicPr>
          <p:nvPr/>
        </p:nvPicPr>
        <p:blipFill>
          <a:blip r:embed="rId2"/>
          <a:stretch>
            <a:fillRect/>
          </a:stretch>
        </p:blipFill>
        <p:spPr>
          <a:xfrm>
            <a:off x="513880" y="3429000"/>
            <a:ext cx="2949547" cy="2213863"/>
          </a:xfrm>
          <a:prstGeom prst="rect">
            <a:avLst/>
          </a:prstGeom>
        </p:spPr>
      </p:pic>
      <p:sp>
        <p:nvSpPr>
          <p:cNvPr id="5" name="ProgressBar">
            <a:extLst>
              <a:ext uri="{FF2B5EF4-FFF2-40B4-BE49-F238E27FC236}">
                <a16:creationId xmlns:a16="http://schemas.microsoft.com/office/drawing/2014/main" id="{20EFAE09-E4E1-6E81-AE7B-12723F05A68A}"/>
              </a:ext>
            </a:extLst>
          </p:cNvPr>
          <p:cNvSpPr/>
          <p:nvPr/>
        </p:nvSpPr>
        <p:spPr>
          <a:xfrm>
            <a:off x="0" y="6731000"/>
            <a:ext cx="2177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EE0930A1-A478-6570-CBCF-346D4263A9BE}"/>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8D0C806C-63F7-6B89-2862-74DBF69A33F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8684711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23FE-8421-53F0-B7FC-EA5515EE01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B3E145-2CED-3B55-BD09-462D240FA688}"/>
              </a:ext>
            </a:extLst>
          </p:cNvPr>
          <p:cNvSpPr>
            <a:spLocks noGrp="1"/>
          </p:cNvSpPr>
          <p:nvPr>
            <p:ph type="title"/>
          </p:nvPr>
        </p:nvSpPr>
        <p:spPr/>
        <p:txBody>
          <a:bodyPr rtlCol="0">
            <a:noAutofit/>
          </a:bodyPr>
          <a:lstStyle/>
          <a:p>
            <a:r>
              <a:rPr lang="fr-FR" dirty="0">
                <a:effectLst/>
                <a:latin typeface="+mn-lt"/>
              </a:rPr>
              <a:t>Mise en place d’une passerelle et d’un Firewall sous Debian 11</a:t>
            </a:r>
          </a:p>
        </p:txBody>
      </p:sp>
      <p:sp>
        <p:nvSpPr>
          <p:cNvPr id="3" name="Espace réservé du contenu 2">
            <a:extLst>
              <a:ext uri="{FF2B5EF4-FFF2-40B4-BE49-F238E27FC236}">
                <a16:creationId xmlns:a16="http://schemas.microsoft.com/office/drawing/2014/main" id="{2AABB636-3146-C087-6D28-6EBAB0EDC263}"/>
              </a:ext>
            </a:extLst>
          </p:cNvPr>
          <p:cNvSpPr>
            <a:spLocks noGrp="1"/>
          </p:cNvSpPr>
          <p:nvPr>
            <p:ph sz="half" idx="1"/>
          </p:nvPr>
        </p:nvSpPr>
        <p:spPr>
          <a:xfrm>
            <a:off x="4426936" y="2992719"/>
            <a:ext cx="7423713" cy="3225201"/>
          </a:xfrm>
        </p:spPr>
        <p:txBody>
          <a:bodyPr rtlCol="0">
            <a:normAutofit fontScale="92500" lnSpcReduction="20000"/>
          </a:bodyPr>
          <a:lstStyle/>
          <a:p>
            <a:pPr marL="228600" lvl="1" indent="0" rtl="0">
              <a:buNone/>
            </a:pPr>
            <a:r>
              <a:rPr lang="fr-FR" sz="1800" dirty="0">
                <a:solidFill>
                  <a:schemeClr val="tx1"/>
                </a:solidFill>
              </a:rPr>
              <a:t>Objectifs : </a:t>
            </a:r>
          </a:p>
          <a:p>
            <a:pPr lvl="1"/>
            <a:r>
              <a:rPr lang="fr-FR" sz="1800" dirty="0">
                <a:solidFill>
                  <a:schemeClr val="tx1"/>
                </a:solidFill>
              </a:rPr>
              <a:t>Déployer, gérer, et sécuriser un serveur web.</a:t>
            </a:r>
          </a:p>
          <a:p>
            <a:pPr marL="228600" lvl="1" indent="0" rtl="0">
              <a:buNone/>
            </a:pPr>
            <a:endParaRPr lang="fr-FR" sz="1800" dirty="0">
              <a:solidFill>
                <a:schemeClr val="tx1"/>
              </a:solidFill>
            </a:endParaRPr>
          </a:p>
          <a:p>
            <a:pPr marL="228600" lvl="1" indent="0" rtl="0">
              <a:buNone/>
            </a:pPr>
            <a:r>
              <a:rPr lang="fr-FR" sz="1800" dirty="0">
                <a:solidFill>
                  <a:schemeClr val="tx1"/>
                </a:solidFill>
              </a:rPr>
              <a:t>Solution : </a:t>
            </a:r>
          </a:p>
          <a:p>
            <a:pPr lvl="1" rtl="0"/>
            <a:r>
              <a:rPr lang="fr-FR" sz="1800" dirty="0">
                <a:solidFill>
                  <a:schemeClr val="tx1"/>
                </a:solidFill>
              </a:rPr>
              <a:t>Mise en place d'une DMZ avec un serveur sous Debian comprenant : un serveur WEB (Apache2), un serveur </a:t>
            </a:r>
            <a:r>
              <a:rPr lang="fr-FR" sz="1800" dirty="0" err="1">
                <a:solidFill>
                  <a:schemeClr val="tx1"/>
                </a:solidFill>
              </a:rPr>
              <a:t>ProFTPD</a:t>
            </a:r>
            <a:r>
              <a:rPr lang="fr-FR" sz="1800" dirty="0">
                <a:solidFill>
                  <a:schemeClr val="tx1"/>
                </a:solidFill>
              </a:rPr>
              <a:t>, et OpenSSH. </a:t>
            </a:r>
          </a:p>
          <a:p>
            <a:pPr lvl="1" rtl="0"/>
            <a:r>
              <a:rPr lang="fr-FR" sz="1800" dirty="0">
                <a:solidFill>
                  <a:schemeClr val="tx1"/>
                </a:solidFill>
              </a:rPr>
              <a:t>Une machine Debian pour le routeur (configuration du NAT) et un DNS (Bind9). </a:t>
            </a:r>
          </a:p>
          <a:p>
            <a:pPr lvl="1" rtl="0"/>
            <a:r>
              <a:rPr lang="fr-FR" sz="1800" dirty="0">
                <a:solidFill>
                  <a:schemeClr val="tx1"/>
                </a:solidFill>
              </a:rPr>
              <a:t>Mise en place de règles de filtrage par iptables.</a:t>
            </a:r>
          </a:p>
          <a:p>
            <a:pPr lvl="1" rtl="0"/>
            <a:r>
              <a:rPr lang="fr-FR" sz="1800" dirty="0">
                <a:solidFill>
                  <a:schemeClr val="tx1"/>
                </a:solidFill>
              </a:rPr>
              <a:t>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F662FAC7-0851-8723-37A7-68AB0AF1B069}"/>
              </a:ext>
            </a:extLst>
          </p:cNvPr>
          <p:cNvSpPr>
            <a:spLocks noGrp="1"/>
          </p:cNvSpPr>
          <p:nvPr>
            <p:ph type="sldNum" sz="quarter" idx="12"/>
          </p:nvPr>
        </p:nvSpPr>
        <p:spPr/>
        <p:txBody>
          <a:bodyPr/>
          <a:lstStyle/>
          <a:p>
            <a:pPr rtl="0"/>
            <a:fld id="{6D22F896-40B5-4ADD-8801-0D06FADFA095}" type="slidenum">
              <a:rPr lang="fr-FR" noProof="0" smtClean="0"/>
              <a:t>6</a:t>
            </a:fld>
            <a:endParaRPr lang="fr-FR" noProof="0"/>
          </a:p>
        </p:txBody>
      </p:sp>
      <p:pic>
        <p:nvPicPr>
          <p:cNvPr id="6" name="Image 5" descr="Une image contenant Graphique, Police, logo, rouge&#10;&#10;Le contenu généré par l’IA peut être incorrect.">
            <a:extLst>
              <a:ext uri="{FF2B5EF4-FFF2-40B4-BE49-F238E27FC236}">
                <a16:creationId xmlns:a16="http://schemas.microsoft.com/office/drawing/2014/main" id="{E747D08A-0EE9-8EF0-1E14-0D8261919B70}"/>
              </a:ext>
            </a:extLst>
          </p:cNvPr>
          <p:cNvPicPr>
            <a:picLocks noChangeAspect="1"/>
          </p:cNvPicPr>
          <p:nvPr/>
        </p:nvPicPr>
        <p:blipFill>
          <a:blip r:embed="rId3"/>
          <a:stretch>
            <a:fillRect/>
          </a:stretch>
        </p:blipFill>
        <p:spPr>
          <a:xfrm>
            <a:off x="522979" y="3219421"/>
            <a:ext cx="2931564" cy="2673887"/>
          </a:xfrm>
          <a:prstGeom prst="rect">
            <a:avLst/>
          </a:prstGeom>
        </p:spPr>
      </p:pic>
      <p:sp>
        <p:nvSpPr>
          <p:cNvPr id="4" name="ProgressBar">
            <a:extLst>
              <a:ext uri="{FF2B5EF4-FFF2-40B4-BE49-F238E27FC236}">
                <a16:creationId xmlns:a16="http://schemas.microsoft.com/office/drawing/2014/main" id="{67A59202-FACE-2ACD-AE67-38976AC8E5AA}"/>
              </a:ext>
            </a:extLst>
          </p:cNvPr>
          <p:cNvSpPr/>
          <p:nvPr/>
        </p:nvSpPr>
        <p:spPr>
          <a:xfrm>
            <a:off x="0" y="6731000"/>
            <a:ext cx="2612571"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857E84E-A8C1-77AF-3980-C253DE1C628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96CDBFB6-6BE8-62EE-0E5C-B86195796B7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614259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FE61-7E3E-DF40-EDF2-AC5C808E770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0ECC67-511F-492B-3CDD-EEF86E57FB47}"/>
              </a:ext>
            </a:extLst>
          </p:cNvPr>
          <p:cNvSpPr>
            <a:spLocks noGrp="1"/>
          </p:cNvSpPr>
          <p:nvPr>
            <p:ph type="title"/>
          </p:nvPr>
        </p:nvSpPr>
        <p:spPr/>
        <p:txBody>
          <a:bodyPr rtlCol="0">
            <a:noAutofit/>
          </a:bodyPr>
          <a:lstStyle/>
          <a:p>
            <a:r>
              <a:rPr lang="fr-FR" dirty="0">
                <a:effectLst/>
                <a:latin typeface="+mn-lt"/>
              </a:rPr>
              <a:t>Mise en place d’un outil de gestion de parc et de suivi des incidents</a:t>
            </a:r>
          </a:p>
        </p:txBody>
      </p:sp>
      <p:sp>
        <p:nvSpPr>
          <p:cNvPr id="3" name="Espace réservé du contenu 2">
            <a:extLst>
              <a:ext uri="{FF2B5EF4-FFF2-40B4-BE49-F238E27FC236}">
                <a16:creationId xmlns:a16="http://schemas.microsoft.com/office/drawing/2014/main" id="{5D9DFCF9-71CC-CCB5-A283-1E7DC8B32DDC}"/>
              </a:ext>
            </a:extLst>
          </p:cNvPr>
          <p:cNvSpPr>
            <a:spLocks noGrp="1"/>
          </p:cNvSpPr>
          <p:nvPr>
            <p:ph sz="half" idx="1"/>
          </p:nvPr>
        </p:nvSpPr>
        <p:spPr>
          <a:xfrm>
            <a:off x="4383047" y="3322694"/>
            <a:ext cx="6741635" cy="2763790"/>
          </a:xfrm>
        </p:spPr>
        <p:txBody>
          <a:bodyPr rtlCol="0">
            <a:normAutofit fontScale="85000" lnSpcReduction="10000"/>
          </a:bodyPr>
          <a:lstStyle/>
          <a:p>
            <a:pPr marL="228600" lvl="1" indent="0" rtl="0">
              <a:buNone/>
            </a:pPr>
            <a:r>
              <a:rPr lang="fr-FR" sz="2000" dirty="0">
                <a:solidFill>
                  <a:schemeClr val="tx1"/>
                </a:solidFill>
              </a:rPr>
              <a:t>Objectifs : </a:t>
            </a:r>
          </a:p>
          <a:p>
            <a:pPr lvl="1"/>
            <a:r>
              <a:rPr lang="fr-FR" sz="2000" dirty="0">
                <a:solidFill>
                  <a:schemeClr val="tx1"/>
                </a:solidFill>
              </a:rPr>
              <a:t>Mise en place d’un outil de gestion de parc et de suivi des incidents.</a:t>
            </a:r>
          </a:p>
          <a:p>
            <a:pPr lvl="1"/>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et configuration du logiciel GLPI sous une VM Debian 12. </a:t>
            </a:r>
          </a:p>
          <a:p>
            <a:pPr lvl="1" rtl="0"/>
            <a:r>
              <a:rPr lang="fr-FR" sz="2000" dirty="0">
                <a:solidFill>
                  <a:schemeClr val="tx1"/>
                </a:solidFill>
              </a:rPr>
              <a:t>Installation de l'agent sur un poste Linux et Windows. </a:t>
            </a:r>
          </a:p>
          <a:p>
            <a:pPr lvl="1" rtl="0"/>
            <a:r>
              <a:rPr lang="fr-FR" sz="2000" dirty="0">
                <a:solidFill>
                  <a:schemeClr val="tx1"/>
                </a:solidFill>
              </a:rPr>
              <a:t>Réalisation de nos tests de gestion des incidents (tickets).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45B2F0D0-C9D6-8A19-36AF-F53E695046FA}"/>
              </a:ext>
            </a:extLst>
          </p:cNvPr>
          <p:cNvSpPr>
            <a:spLocks noGrp="1"/>
          </p:cNvSpPr>
          <p:nvPr>
            <p:ph type="sldNum" sz="quarter" idx="12"/>
          </p:nvPr>
        </p:nvSpPr>
        <p:spPr/>
        <p:txBody>
          <a:bodyPr/>
          <a:lstStyle/>
          <a:p>
            <a:pPr rtl="0"/>
            <a:fld id="{6D22F896-40B5-4ADD-8801-0D06FADFA095}" type="slidenum">
              <a:rPr lang="fr-FR" noProof="0" smtClean="0"/>
              <a:t>7</a:t>
            </a:fld>
            <a:endParaRPr lang="fr-FR" noProof="0"/>
          </a:p>
        </p:txBody>
      </p:sp>
      <p:pic>
        <p:nvPicPr>
          <p:cNvPr id="6" name="Image 5" descr="Une image contenant texte, cercle, capture d’écran, logo&#10;&#10;Le contenu généré par l’IA peut être incorrect.">
            <a:extLst>
              <a:ext uri="{FF2B5EF4-FFF2-40B4-BE49-F238E27FC236}">
                <a16:creationId xmlns:a16="http://schemas.microsoft.com/office/drawing/2014/main" id="{B2047F16-759F-CD71-DD2C-9FDA3BD5D179}"/>
              </a:ext>
            </a:extLst>
          </p:cNvPr>
          <p:cNvPicPr>
            <a:picLocks noChangeAspect="1"/>
          </p:cNvPicPr>
          <p:nvPr/>
        </p:nvPicPr>
        <p:blipFill>
          <a:blip r:embed="rId3"/>
          <a:stretch>
            <a:fillRect/>
          </a:stretch>
        </p:blipFill>
        <p:spPr>
          <a:xfrm>
            <a:off x="530460" y="3201314"/>
            <a:ext cx="3136464" cy="2603138"/>
          </a:xfrm>
          <a:prstGeom prst="rect">
            <a:avLst/>
          </a:prstGeom>
        </p:spPr>
      </p:pic>
      <p:sp>
        <p:nvSpPr>
          <p:cNvPr id="4" name="ProgressBar">
            <a:extLst>
              <a:ext uri="{FF2B5EF4-FFF2-40B4-BE49-F238E27FC236}">
                <a16:creationId xmlns:a16="http://schemas.microsoft.com/office/drawing/2014/main" id="{D6309329-B78C-AC1A-C935-4F3C551FFEF5}"/>
              </a:ext>
            </a:extLst>
          </p:cNvPr>
          <p:cNvSpPr/>
          <p:nvPr/>
        </p:nvSpPr>
        <p:spPr>
          <a:xfrm>
            <a:off x="0" y="6731000"/>
            <a:ext cx="3048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FA9EE78-7767-B627-E713-D11B9843BBA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CE199AE5-1D2B-0F7A-5EDA-8E8A06654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987076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A12A-53B6-3250-2EB5-E03904F1E4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7CCF80-E700-6CF4-59F1-BA1412A49149}"/>
              </a:ext>
            </a:extLst>
          </p:cNvPr>
          <p:cNvSpPr>
            <a:spLocks noGrp="1"/>
          </p:cNvSpPr>
          <p:nvPr>
            <p:ph type="title"/>
          </p:nvPr>
        </p:nvSpPr>
        <p:spPr/>
        <p:txBody>
          <a:bodyPr rtlCol="0">
            <a:normAutofit/>
          </a:bodyPr>
          <a:lstStyle/>
          <a:p>
            <a:r>
              <a:rPr lang="fr-FR" dirty="0">
                <a:effectLst/>
                <a:latin typeface="+mn-lt"/>
              </a:rPr>
              <a:t>Restructuration de réseaux par VLAN et déploiement de services</a:t>
            </a:r>
          </a:p>
        </p:txBody>
      </p:sp>
      <p:sp>
        <p:nvSpPr>
          <p:cNvPr id="3" name="Espace réservé du contenu 2">
            <a:extLst>
              <a:ext uri="{FF2B5EF4-FFF2-40B4-BE49-F238E27FC236}">
                <a16:creationId xmlns:a16="http://schemas.microsoft.com/office/drawing/2014/main" id="{F149CB3D-5F2A-BDD4-BD35-30077DEEF685}"/>
              </a:ext>
            </a:extLst>
          </p:cNvPr>
          <p:cNvSpPr>
            <a:spLocks noGrp="1"/>
          </p:cNvSpPr>
          <p:nvPr>
            <p:ph sz="half" idx="1"/>
          </p:nvPr>
        </p:nvSpPr>
        <p:spPr>
          <a:xfrm>
            <a:off x="4718660" y="2895600"/>
            <a:ext cx="6753869" cy="3505200"/>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Sécuriser les ressources administratives en segmentant le réseau à l'aide de switches et de routeurs physiques.</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d'un serveur web.</a:t>
            </a:r>
          </a:p>
          <a:p>
            <a:pPr lvl="1" rtl="0"/>
            <a:r>
              <a:rPr lang="fr-FR" sz="2000" dirty="0">
                <a:solidFill>
                  <a:schemeClr val="tx1"/>
                </a:solidFill>
              </a:rPr>
              <a:t>Configuration d'un DNS et d'un DHCP.</a:t>
            </a:r>
          </a:p>
          <a:p>
            <a:pPr lvl="1" rtl="0"/>
            <a:r>
              <a:rPr lang="fr-FR" sz="2000" dirty="0">
                <a:solidFill>
                  <a:schemeClr val="tx1"/>
                </a:solidFill>
              </a:rPr>
              <a:t>Routage avec un routeur Cisco 1900 </a:t>
            </a:r>
            <a:r>
              <a:rPr lang="fr-FR" sz="2000" dirty="0" err="1">
                <a:solidFill>
                  <a:schemeClr val="tx1"/>
                </a:solidFill>
              </a:rPr>
              <a:t>Series</a:t>
            </a:r>
            <a:r>
              <a:rPr lang="fr-FR" sz="2000" dirty="0">
                <a:solidFill>
                  <a:schemeClr val="tx1"/>
                </a:solidFill>
              </a:rPr>
              <a:t> et un switch DELL 5548. </a:t>
            </a:r>
          </a:p>
          <a:p>
            <a:pPr lvl="1" rtl="0"/>
            <a:r>
              <a:rPr lang="fr-FR" sz="2000" dirty="0">
                <a:solidFill>
                  <a:schemeClr val="tx1"/>
                </a:solidFill>
              </a:rPr>
              <a:t>Application de règles ACL pour le filtrage. </a:t>
            </a:r>
          </a:p>
          <a:p>
            <a:pPr lvl="1" rtl="0"/>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AFEDC645-7A6E-E431-DC66-E684F55EF6EE}"/>
              </a:ext>
            </a:extLst>
          </p:cNvPr>
          <p:cNvSpPr>
            <a:spLocks noGrp="1"/>
          </p:cNvSpPr>
          <p:nvPr>
            <p:ph type="sldNum" sz="quarter" idx="12"/>
          </p:nvPr>
        </p:nvSpPr>
        <p:spPr/>
        <p:txBody>
          <a:bodyPr/>
          <a:lstStyle/>
          <a:p>
            <a:pPr rtl="0"/>
            <a:fld id="{6D22F896-40B5-4ADD-8801-0D06FADFA095}" type="slidenum">
              <a:rPr lang="fr-FR" noProof="0" smtClean="0"/>
              <a:t>8</a:t>
            </a:fld>
            <a:endParaRPr lang="fr-FR" noProof="0"/>
          </a:p>
        </p:txBody>
      </p:sp>
      <p:pic>
        <p:nvPicPr>
          <p:cNvPr id="9" name="Image 8" descr="Une image contenant texte, Appareils électroniques, câble, Matériel d’ordinateur&#10;&#10;Le contenu généré par l’IA peut être incorrect.">
            <a:extLst>
              <a:ext uri="{FF2B5EF4-FFF2-40B4-BE49-F238E27FC236}">
                <a16:creationId xmlns:a16="http://schemas.microsoft.com/office/drawing/2014/main" id="{1F762CDE-58FA-5964-E7AE-915FEDA2D16A}"/>
              </a:ext>
            </a:extLst>
          </p:cNvPr>
          <p:cNvPicPr>
            <a:picLocks noChangeAspect="1"/>
          </p:cNvPicPr>
          <p:nvPr/>
        </p:nvPicPr>
        <p:blipFill>
          <a:blip r:embed="rId3"/>
          <a:stretch>
            <a:fillRect/>
          </a:stretch>
        </p:blipFill>
        <p:spPr>
          <a:xfrm>
            <a:off x="397562" y="3451675"/>
            <a:ext cx="3533497" cy="2237399"/>
          </a:xfrm>
          <a:prstGeom prst="rect">
            <a:avLst/>
          </a:prstGeom>
        </p:spPr>
      </p:pic>
      <p:sp>
        <p:nvSpPr>
          <p:cNvPr id="4" name="ProgressBar">
            <a:extLst>
              <a:ext uri="{FF2B5EF4-FFF2-40B4-BE49-F238E27FC236}">
                <a16:creationId xmlns:a16="http://schemas.microsoft.com/office/drawing/2014/main" id="{364FC7C9-B92A-B921-F3FC-B0F622E3DBC8}"/>
              </a:ext>
            </a:extLst>
          </p:cNvPr>
          <p:cNvSpPr/>
          <p:nvPr/>
        </p:nvSpPr>
        <p:spPr>
          <a:xfrm>
            <a:off x="0" y="6731000"/>
            <a:ext cx="3483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A3FBC371-39BB-8F25-E147-46C4BB4B2FE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6F22AD5D-E749-7456-F50D-0BE6421322E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7230592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9CE5-EF4B-1032-4430-64A4E0C511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C46422-8996-33DB-3E54-131F415D79C6}"/>
              </a:ext>
            </a:extLst>
          </p:cNvPr>
          <p:cNvSpPr>
            <a:spLocks noGrp="1"/>
          </p:cNvSpPr>
          <p:nvPr>
            <p:ph type="title"/>
          </p:nvPr>
        </p:nvSpPr>
        <p:spPr/>
        <p:txBody>
          <a:bodyPr rtlCol="0">
            <a:noAutofit/>
          </a:bodyPr>
          <a:lstStyle/>
          <a:p>
            <a:r>
              <a:rPr lang="fr-FR" dirty="0">
                <a:effectLst/>
                <a:latin typeface="+mn-lt"/>
              </a:rPr>
              <a:t>Déploiement de services dans une DMZ et filtrage via Pfsense</a:t>
            </a:r>
          </a:p>
        </p:txBody>
      </p:sp>
      <p:sp>
        <p:nvSpPr>
          <p:cNvPr id="3" name="Espace réservé du contenu 2">
            <a:extLst>
              <a:ext uri="{FF2B5EF4-FFF2-40B4-BE49-F238E27FC236}">
                <a16:creationId xmlns:a16="http://schemas.microsoft.com/office/drawing/2014/main" id="{B5FDD7F4-3F36-C6F2-9A41-7473AC8BCFFA}"/>
              </a:ext>
            </a:extLst>
          </p:cNvPr>
          <p:cNvSpPr>
            <a:spLocks noGrp="1"/>
          </p:cNvSpPr>
          <p:nvPr>
            <p:ph sz="half" idx="1"/>
          </p:nvPr>
        </p:nvSpPr>
        <p:spPr>
          <a:xfrm>
            <a:off x="4556525" y="3071098"/>
            <a:ext cx="7237183" cy="2822210"/>
          </a:xfrm>
        </p:spPr>
        <p:txBody>
          <a:bodyPr rtlCol="0">
            <a:normAutofit fontScale="85000" lnSpcReduction="20000"/>
          </a:bodyPr>
          <a:lstStyle/>
          <a:p>
            <a:pPr marL="228600" lvl="1" indent="0" rtl="0">
              <a:buNone/>
            </a:pPr>
            <a:r>
              <a:rPr lang="fr-FR" sz="2000" dirty="0">
                <a:solidFill>
                  <a:schemeClr val="tx1"/>
                </a:solidFill>
              </a:rPr>
              <a:t>Objectifs :</a:t>
            </a:r>
            <a:endParaRPr lang="fr-FR" sz="2100" dirty="0">
              <a:solidFill>
                <a:schemeClr val="tx1"/>
              </a:solidFill>
            </a:endParaRPr>
          </a:p>
          <a:p>
            <a:pPr lvl="1"/>
            <a:r>
              <a:rPr lang="fr-FR" sz="2100" dirty="0">
                <a:solidFill>
                  <a:schemeClr val="tx1"/>
                </a:solidFill>
              </a:rPr>
              <a:t>Sécurisation via PFSENSE avec déploiement d'une DMZ.</a:t>
            </a:r>
          </a:p>
          <a:p>
            <a:pPr lvl="1"/>
            <a:endParaRPr lang="fr-FR" sz="21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Mise en place d'un serveur web, d'un serveur FTP et d'un serveur DNS. </a:t>
            </a:r>
          </a:p>
          <a:p>
            <a:pPr lvl="1" rtl="0"/>
            <a:r>
              <a:rPr lang="fr-FR" sz="2000" dirty="0">
                <a:solidFill>
                  <a:schemeClr val="tx1"/>
                </a:solidFill>
              </a:rPr>
              <a:t>Installation d'un serveur MariaDB. </a:t>
            </a:r>
          </a:p>
          <a:p>
            <a:pPr lvl="1" rtl="0"/>
            <a:r>
              <a:rPr lang="fr-FR" sz="2000" dirty="0">
                <a:solidFill>
                  <a:schemeClr val="tx1"/>
                </a:solidFill>
              </a:rPr>
              <a:t>Filtrage via </a:t>
            </a:r>
            <a:r>
              <a:rPr lang="fr-FR" sz="2000" dirty="0" err="1">
                <a:solidFill>
                  <a:schemeClr val="tx1"/>
                </a:solidFill>
              </a:rPr>
              <a:t>PfSense</a:t>
            </a:r>
            <a:r>
              <a:rPr lang="fr-FR" sz="2000" dirty="0">
                <a:solidFill>
                  <a:schemeClr val="tx1"/>
                </a:solidFill>
              </a:rPr>
              <a:t>. </a:t>
            </a:r>
          </a:p>
          <a:p>
            <a:pPr lvl="1" rtl="0"/>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85487C0A-A043-81DF-AB1A-EB7B7CB99C68}"/>
              </a:ext>
            </a:extLst>
          </p:cNvPr>
          <p:cNvSpPr>
            <a:spLocks noGrp="1"/>
          </p:cNvSpPr>
          <p:nvPr>
            <p:ph type="sldNum" sz="quarter" idx="12"/>
          </p:nvPr>
        </p:nvSpPr>
        <p:spPr/>
        <p:txBody>
          <a:bodyPr/>
          <a:lstStyle/>
          <a:p>
            <a:pPr rtl="0"/>
            <a:fld id="{6D22F896-40B5-4ADD-8801-0D06FADFA095}" type="slidenum">
              <a:rPr lang="fr-FR" noProof="0" smtClean="0"/>
              <a:t>9</a:t>
            </a:fld>
            <a:endParaRPr lang="fr-FR" noProof="0"/>
          </a:p>
        </p:txBody>
      </p:sp>
      <p:pic>
        <p:nvPicPr>
          <p:cNvPr id="9" name="Image 8" descr="Une image contenant Police, logo, Graphique, Marque&#10;&#10;Le contenu généré par l’IA peut être incorrect.">
            <a:extLst>
              <a:ext uri="{FF2B5EF4-FFF2-40B4-BE49-F238E27FC236}">
                <a16:creationId xmlns:a16="http://schemas.microsoft.com/office/drawing/2014/main" id="{AEF007C6-7BD5-E892-6CCC-86ADA2089A5E}"/>
              </a:ext>
            </a:extLst>
          </p:cNvPr>
          <p:cNvPicPr>
            <a:picLocks noChangeAspect="1"/>
          </p:cNvPicPr>
          <p:nvPr/>
        </p:nvPicPr>
        <p:blipFill>
          <a:blip r:embed="rId3"/>
          <a:stretch>
            <a:fillRect/>
          </a:stretch>
        </p:blipFill>
        <p:spPr>
          <a:xfrm>
            <a:off x="663763" y="3263177"/>
            <a:ext cx="2862016" cy="2146512"/>
          </a:xfrm>
          <a:prstGeom prst="rect">
            <a:avLst/>
          </a:prstGeom>
        </p:spPr>
      </p:pic>
      <p:sp>
        <p:nvSpPr>
          <p:cNvPr id="4" name="ProgressBar">
            <a:extLst>
              <a:ext uri="{FF2B5EF4-FFF2-40B4-BE49-F238E27FC236}">
                <a16:creationId xmlns:a16="http://schemas.microsoft.com/office/drawing/2014/main" id="{5490CEF8-F856-CF21-46FB-991EEB352F86}"/>
              </a:ext>
            </a:extLst>
          </p:cNvPr>
          <p:cNvSpPr/>
          <p:nvPr/>
        </p:nvSpPr>
        <p:spPr>
          <a:xfrm>
            <a:off x="0" y="6731000"/>
            <a:ext cx="3918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761F7F2-1A6E-A71D-C22B-74634D66C076}"/>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4302B415-2963-08E7-64A0-510A011C2C29}"/>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636912147"/>
      </p:ext>
    </p:extLst>
  </p:cSld>
  <p:clrMapOvr>
    <a:masterClrMapping/>
  </p:clrMapOvr>
  <p:transition spd="slow">
    <p:wipe/>
  </p:transition>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1274</TotalTime>
  <Words>2218</Words>
  <Application>Microsoft Office PowerPoint</Application>
  <PresentationFormat>Grand écran</PresentationFormat>
  <Paragraphs>366</Paragraphs>
  <Slides>28</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Aptos</vt:lpstr>
      <vt:lpstr>Aptos Narrow</vt:lpstr>
      <vt:lpstr>Arial</vt:lpstr>
      <vt:lpstr>Calibri</vt:lpstr>
      <vt:lpstr>Gill Sans MT</vt:lpstr>
      <vt:lpstr>Tahoma</vt:lpstr>
      <vt:lpstr>Colis</vt:lpstr>
      <vt:lpstr>épreuve E5   - Portfolio -</vt:lpstr>
      <vt:lpstr>Sommaire : </vt:lpstr>
      <vt:lpstr>Qui suis-je ? </vt:lpstr>
      <vt:lpstr>Formations : </vt:lpstr>
      <vt:lpstr>Mise en place d’un serveur de fichiers sous Windows</vt:lpstr>
      <vt:lpstr>Mise en place d’une passerelle et d’un Firewall sous Debian 11</vt:lpstr>
      <vt:lpstr>Mise en place d’un outil de gestion de parc et de suivi des incidents</vt:lpstr>
      <vt:lpstr>Restructuration de réseaux par VLAN et déploiement de services</vt:lpstr>
      <vt:lpstr>Déploiement de services dans une DMZ et filtrage via Pfsense</vt:lpstr>
      <vt:lpstr>Mise en place d'un outil de supervision réseau sous Linux - Zabbix -</vt:lpstr>
      <vt:lpstr>Mise en place d’un outil d’alertes</vt:lpstr>
      <vt:lpstr>Mon Entreprise </vt:lpstr>
      <vt:lpstr>Mes principales missions en entreprise : </vt:lpstr>
      <vt:lpstr>Gestion des incidents de niveaux 1, 2 et 3.</vt:lpstr>
      <vt:lpstr>Maintenance des postes de production.</vt:lpstr>
      <vt:lpstr>Supervision du parc informatique via PRTG.</vt:lpstr>
      <vt:lpstr>Sauvegarde des postes via Acronis </vt:lpstr>
      <vt:lpstr>Suivi et résolution des incidents, ainsi que la gestion du parc informatique à l'aide de BMC</vt:lpstr>
      <vt:lpstr>Lead sur la Segmentation des lignes de production de l’usine via VitalQIP.</vt:lpstr>
      <vt:lpstr>Installation et configuration de nouveaux postes, et vérification des accès aux ressources autorisées.</vt:lpstr>
      <vt:lpstr>Mise en place de nouveau modules sur les applications internes.</vt:lpstr>
      <vt:lpstr>Mise en place du module KWA pour le contrôle des écrans de lavage</vt:lpstr>
      <vt:lpstr>Inventaire physique des postes de l'usine + passage des patchs de sécurité (KB)</vt:lpstr>
      <vt:lpstr>Mise en place de documentation technique sur un wikipedia interne et confluence</vt:lpstr>
      <vt:lpstr>Compétences </vt:lpstr>
      <vt:lpstr>Présentation PowerPoint</vt:lpstr>
      <vt:lpstr>Pour le Futur ! </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Fougeras</dc:creator>
  <cp:lastModifiedBy>Thomas Fougeras</cp:lastModifiedBy>
  <cp:revision>16</cp:revision>
  <dcterms:created xsi:type="dcterms:W3CDTF">2025-03-10T08:49:11Z</dcterms:created>
  <dcterms:modified xsi:type="dcterms:W3CDTF">2025-05-23T18:49:18Z</dcterms:modified>
</cp:coreProperties>
</file>