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1"/>
  </p:notesMasterIdLst>
  <p:sldIdLst>
    <p:sldId id="256" r:id="rId5"/>
    <p:sldId id="270" r:id="rId6"/>
    <p:sldId id="267" r:id="rId7"/>
    <p:sldId id="265" r:id="rId8"/>
    <p:sldId id="271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7EB02-BC50-4C7E-A3C4-55BC73386DEB}" v="6" dt="2023-12-04T22:09:09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/>
              <a:t>Putting the pain back in</a:t>
            </a:r>
            <a:br>
              <a:rPr lang="en-US" sz="5400" dirty="0"/>
            </a:br>
            <a:r>
              <a:rPr lang="en-US" sz="5400" dirty="0"/>
              <a:t>your plastic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/>
              <a:t>Aidan Kelly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pic>
        <p:nvPicPr>
          <p:cNvPr id="5" name="Picture 4" descr="A plant growing from coins&#10;&#10;Description automatically generated">
            <a:extLst>
              <a:ext uri="{FF2B5EF4-FFF2-40B4-BE49-F238E27FC236}">
                <a16:creationId xmlns:a16="http://schemas.microsoft.com/office/drawing/2014/main" id="{C6B5D11F-68BC-6D68-CF06-8DFA11369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95" y="-1"/>
            <a:ext cx="2213705" cy="11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Card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1" y="2628900"/>
            <a:ext cx="7582184" cy="3589785"/>
          </a:xfrm>
        </p:spPr>
        <p:txBody>
          <a:bodyPr>
            <a:normAutofit fontScale="92500" lnSpcReduction="10000"/>
          </a:bodyPr>
          <a:lstStyle/>
          <a:p>
            <a:r>
              <a:rPr lang="en-IE" dirty="0"/>
              <a:t>Credit Card</a:t>
            </a:r>
          </a:p>
          <a:p>
            <a:endParaRPr lang="en-GB" dirty="0"/>
          </a:p>
          <a:p>
            <a:r>
              <a:rPr lang="en-IE" dirty="0"/>
              <a:t>Debit Card</a:t>
            </a:r>
          </a:p>
          <a:p>
            <a:endParaRPr lang="en-GB" dirty="0"/>
          </a:p>
          <a:p>
            <a:r>
              <a:rPr lang="en-IE" dirty="0"/>
              <a:t>Convenient</a:t>
            </a:r>
          </a:p>
          <a:p>
            <a:endParaRPr lang="en-GB" dirty="0"/>
          </a:p>
          <a:p>
            <a:r>
              <a:rPr lang="en-IE" dirty="0"/>
              <a:t>We are moving to a cashless society</a:t>
            </a:r>
          </a:p>
          <a:p>
            <a:endParaRPr lang="en-GB" dirty="0"/>
          </a:p>
          <a:p>
            <a:r>
              <a:rPr lang="en-IE" dirty="0"/>
              <a:t>But we don’t feel the ‘pain’ of our spending … until it is too late</a:t>
            </a:r>
          </a:p>
          <a:p>
            <a:endParaRPr lang="en-GB" dirty="0"/>
          </a:p>
        </p:txBody>
      </p:sp>
      <p:pic>
        <p:nvPicPr>
          <p:cNvPr id="4" name="Picture 3" descr="A plant growing from coins&#10;&#10;Description automatically generated">
            <a:extLst>
              <a:ext uri="{FF2B5EF4-FFF2-40B4-BE49-F238E27FC236}">
                <a16:creationId xmlns:a16="http://schemas.microsoft.com/office/drawing/2014/main" id="{C6B5D11F-68BC-6D68-CF06-8DFA11369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3352"/>
            <a:ext cx="2213705" cy="11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94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… 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393" y="2753459"/>
            <a:ext cx="7582184" cy="3589785"/>
          </a:xfrm>
        </p:spPr>
        <p:txBody>
          <a:bodyPr>
            <a:normAutofit/>
          </a:bodyPr>
          <a:lstStyle/>
          <a:p>
            <a:r>
              <a:rPr lang="en-IE" dirty="0"/>
              <a:t>Get the mobile banking app</a:t>
            </a:r>
          </a:p>
          <a:p>
            <a:endParaRPr lang="en-GB" dirty="0"/>
          </a:p>
          <a:p>
            <a:r>
              <a:rPr lang="en-IE" dirty="0"/>
              <a:t>Check your account regularly</a:t>
            </a:r>
          </a:p>
          <a:p>
            <a:endParaRPr lang="en-GB" dirty="0"/>
          </a:p>
          <a:p>
            <a:r>
              <a:rPr lang="en-IE" dirty="0"/>
              <a:t>Does the app tell you when you send your money?</a:t>
            </a:r>
          </a:p>
          <a:p>
            <a:endParaRPr lang="en-GB" dirty="0"/>
          </a:p>
          <a:p>
            <a:pPr marL="0" indent="0">
              <a:buNone/>
            </a:pPr>
            <a:endParaRPr lang="en-IE" dirty="0"/>
          </a:p>
          <a:p>
            <a:endParaRPr lang="en-GB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4" name="Picture 3" descr="A plant growing from coins&#10;&#10;Description automatically generated">
            <a:extLst>
              <a:ext uri="{FF2B5EF4-FFF2-40B4-BE49-F238E27FC236}">
                <a16:creationId xmlns:a16="http://schemas.microsoft.com/office/drawing/2014/main" id="{C6B5D11F-68BC-6D68-CF06-8DFA11369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2" y="2058450"/>
            <a:ext cx="2213705" cy="11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46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911B1CB-E75D-49B5-8274-D737DCD3E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Obligatory joke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BED9A7-C7F5-431B-BFF0-80BAE3DF4F56}"/>
              </a:ext>
            </a:extLst>
          </p:cNvPr>
          <p:cNvSpPr txBox="1">
            <a:spLocks/>
          </p:cNvSpPr>
          <p:nvPr/>
        </p:nvSpPr>
        <p:spPr>
          <a:xfrm>
            <a:off x="3924016" y="2253396"/>
            <a:ext cx="7582184" cy="3589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b="1" dirty="0"/>
              <a:t>There are three dimensions to credit cards</a:t>
            </a:r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/>
          </a:p>
        </p:txBody>
      </p:sp>
      <p:pic>
        <p:nvPicPr>
          <p:cNvPr id="2" name="Picture 2" descr="Are Credit Cards the Same in the US &amp; Canada? | MEDICI">
            <a:extLst>
              <a:ext uri="{FF2B5EF4-FFF2-40B4-BE49-F238E27FC236}">
                <a16:creationId xmlns:a16="http://schemas.microsoft.com/office/drawing/2014/main" id="{1735B6E3-7860-47EC-BE25-F5CDFDA2D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06236"/>
            <a:ext cx="4877644" cy="325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lant growing from coins&#10;&#10;Description automatically generated">
            <a:extLst>
              <a:ext uri="{FF2B5EF4-FFF2-40B4-BE49-F238E27FC236}">
                <a16:creationId xmlns:a16="http://schemas.microsoft.com/office/drawing/2014/main" id="{C6B5D11F-68BC-6D68-CF06-8DFA11369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1" y="2322147"/>
            <a:ext cx="2213705" cy="11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2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911B1CB-E75D-49B5-8274-D737DCD3E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Obligatory joke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BED9A7-C7F5-431B-BFF0-80BAE3DF4F56}"/>
              </a:ext>
            </a:extLst>
          </p:cNvPr>
          <p:cNvSpPr txBox="1">
            <a:spLocks/>
          </p:cNvSpPr>
          <p:nvPr/>
        </p:nvSpPr>
        <p:spPr>
          <a:xfrm>
            <a:off x="3924016" y="2253396"/>
            <a:ext cx="7582184" cy="3589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b="1" dirty="0"/>
              <a:t>There are three dimensions to credit cards</a:t>
            </a:r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r>
              <a:rPr lang="en-IE" dirty="0"/>
              <a:t>... length, width, and debt.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/>
          </a:p>
        </p:txBody>
      </p:sp>
      <p:pic>
        <p:nvPicPr>
          <p:cNvPr id="2" name="Picture 2" descr="Are Credit Cards the Same in the US &amp; Canada? | MEDICI">
            <a:extLst>
              <a:ext uri="{FF2B5EF4-FFF2-40B4-BE49-F238E27FC236}">
                <a16:creationId xmlns:a16="http://schemas.microsoft.com/office/drawing/2014/main" id="{1735B6E3-7860-47EC-BE25-F5CDFDA2D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06236"/>
            <a:ext cx="4877644" cy="325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lant growing from coins&#10;&#10;Description automatically generated">
            <a:extLst>
              <a:ext uri="{FF2B5EF4-FFF2-40B4-BE49-F238E27FC236}">
                <a16:creationId xmlns:a16="http://schemas.microsoft.com/office/drawing/2014/main" id="{C6B5D11F-68BC-6D68-CF06-8DFA11369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55" y="2322147"/>
            <a:ext cx="2213705" cy="11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57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Aidan Kelly</a:t>
            </a:r>
          </a:p>
        </p:txBody>
      </p:sp>
      <p:pic>
        <p:nvPicPr>
          <p:cNvPr id="4" name="Picture 3" descr="A plant growing from coins&#10;&#10;Description automatically generated">
            <a:extLst>
              <a:ext uri="{FF2B5EF4-FFF2-40B4-BE49-F238E27FC236}">
                <a16:creationId xmlns:a16="http://schemas.microsoft.com/office/drawing/2014/main" id="{C6B5D11F-68BC-6D68-CF06-8DFA11369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2" y="2418373"/>
            <a:ext cx="2213705" cy="11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53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9E64D07049324F8351E3F065332B42" ma:contentTypeVersion="12" ma:contentTypeDescription="Create a new document." ma:contentTypeScope="" ma:versionID="a0500e4bbf0224036b9e2de180b59b65">
  <xsd:schema xmlns:xsd="http://www.w3.org/2001/XMLSchema" xmlns:xs="http://www.w3.org/2001/XMLSchema" xmlns:p="http://schemas.microsoft.com/office/2006/metadata/properties" xmlns:ns2="9db402d7-e660-4dda-88fd-9515b042a908" xmlns:ns3="5f7755be-61f8-46a1-b3ab-0c40eb2c9403" targetNamespace="http://schemas.microsoft.com/office/2006/metadata/properties" ma:root="true" ma:fieldsID="8046333adc6f213783bbfb8a9f48ebfe" ns2:_="" ns3:_="">
    <xsd:import namespace="9db402d7-e660-4dda-88fd-9515b042a908"/>
    <xsd:import namespace="5f7755be-61f8-46a1-b3ab-0c40eb2c94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402d7-e660-4dda-88fd-9515b042a9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755be-61f8-46a1-b3ab-0c40eb2c940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4B64F8-7BA5-4D9D-A062-66594781D7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b402d7-e660-4dda-88fd-9515b042a908"/>
    <ds:schemaRef ds:uri="5f7755be-61f8-46a1-b3ab-0c40eb2c94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9db402d7-e660-4dda-88fd-9515b042a908"/>
    <ds:schemaRef ds:uri="http://schemas.openxmlformats.org/package/2006/metadata/core-properties"/>
    <ds:schemaRef ds:uri="5f7755be-61f8-46a1-b3ab-0c40eb2c940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0</TotalTime>
  <Words>96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Vapor Trail</vt:lpstr>
      <vt:lpstr>Putting the pain back in your plastic</vt:lpstr>
      <vt:lpstr>Card spending</vt:lpstr>
      <vt:lpstr>… what can we do?</vt:lpstr>
      <vt:lpstr>Obligatory joke</vt:lpstr>
      <vt:lpstr>Obligatory joke</vt:lpstr>
      <vt:lpstr>questions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2020-03-10T14:25:52Z</dcterms:created>
  <dcterms:modified xsi:type="dcterms:W3CDTF">2023-12-04T22:09:23Z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0x010100F49E64D07049324F8351E3F065332B42</vt:lpwstr>
  </property>
</Properties>
</file>