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1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2404050" cy="43205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72100"/>
    <a:srgbClr val="8854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05" autoAdjust="0"/>
    <p:restoredTop sz="94660"/>
  </p:normalViewPr>
  <p:slideViewPr>
    <p:cSldViewPr snapToGrid="0">
      <p:cViewPr>
        <p:scale>
          <a:sx n="30" d="100"/>
          <a:sy n="30" d="100"/>
        </p:scale>
        <p:origin x="1062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86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F9E1EA53-2D33-FDB5-FB03-A311151692F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A89E3EA-58BB-533F-AEA4-FEDA7FBD2E4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8D1965-E5E6-451A-8010-F0362C4E2DC6}" type="datetimeFigureOut">
              <a:rPr lang="pt-BR" smtClean="0"/>
              <a:t>02/07/2025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6152BBA-00E4-C224-0CC5-671A38E331C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022B456-D9D2-FC73-5299-F6BE8E2EDB0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953BA-4C75-4FE2-9BCF-33B6D13C9C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5443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8651B3-8144-4DB9-9D30-2037854A44BD}" type="datetimeFigureOut">
              <a:rPr lang="pt-BR" smtClean="0"/>
              <a:t>02/07/2025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DE5295-A762-4CDF-9F89-D4B8BF83EA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87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124127" rtl="0" eaLnBrk="1" latinLnBrk="0" hangingPunct="1">
      <a:defRPr sz="5412" kern="1200">
        <a:solidFill>
          <a:schemeClr val="tx1"/>
        </a:solidFill>
        <a:latin typeface="+mn-lt"/>
        <a:ea typeface="+mn-ea"/>
        <a:cs typeface="+mn-cs"/>
      </a:defRPr>
    </a:lvl1pPr>
    <a:lvl2pPr marL="2062063" algn="l" defTabSz="4124127" rtl="0" eaLnBrk="1" latinLnBrk="0" hangingPunct="1">
      <a:defRPr sz="5412" kern="1200">
        <a:solidFill>
          <a:schemeClr val="tx1"/>
        </a:solidFill>
        <a:latin typeface="+mn-lt"/>
        <a:ea typeface="+mn-ea"/>
        <a:cs typeface="+mn-cs"/>
      </a:defRPr>
    </a:lvl2pPr>
    <a:lvl3pPr marL="4124127" algn="l" defTabSz="4124127" rtl="0" eaLnBrk="1" latinLnBrk="0" hangingPunct="1">
      <a:defRPr sz="5412" kern="1200">
        <a:solidFill>
          <a:schemeClr val="tx1"/>
        </a:solidFill>
        <a:latin typeface="+mn-lt"/>
        <a:ea typeface="+mn-ea"/>
        <a:cs typeface="+mn-cs"/>
      </a:defRPr>
    </a:lvl3pPr>
    <a:lvl4pPr marL="6186190" algn="l" defTabSz="4124127" rtl="0" eaLnBrk="1" latinLnBrk="0" hangingPunct="1">
      <a:defRPr sz="5412" kern="1200">
        <a:solidFill>
          <a:schemeClr val="tx1"/>
        </a:solidFill>
        <a:latin typeface="+mn-lt"/>
        <a:ea typeface="+mn-ea"/>
        <a:cs typeface="+mn-cs"/>
      </a:defRPr>
    </a:lvl4pPr>
    <a:lvl5pPr marL="8248254" algn="l" defTabSz="4124127" rtl="0" eaLnBrk="1" latinLnBrk="0" hangingPunct="1">
      <a:defRPr sz="5412" kern="1200">
        <a:solidFill>
          <a:schemeClr val="tx1"/>
        </a:solidFill>
        <a:latin typeface="+mn-lt"/>
        <a:ea typeface="+mn-ea"/>
        <a:cs typeface="+mn-cs"/>
      </a:defRPr>
    </a:lvl5pPr>
    <a:lvl6pPr marL="10310317" algn="l" defTabSz="4124127" rtl="0" eaLnBrk="1" latinLnBrk="0" hangingPunct="1">
      <a:defRPr sz="5412" kern="1200">
        <a:solidFill>
          <a:schemeClr val="tx1"/>
        </a:solidFill>
        <a:latin typeface="+mn-lt"/>
        <a:ea typeface="+mn-ea"/>
        <a:cs typeface="+mn-cs"/>
      </a:defRPr>
    </a:lvl6pPr>
    <a:lvl7pPr marL="12372381" algn="l" defTabSz="4124127" rtl="0" eaLnBrk="1" latinLnBrk="0" hangingPunct="1">
      <a:defRPr sz="5412" kern="1200">
        <a:solidFill>
          <a:schemeClr val="tx1"/>
        </a:solidFill>
        <a:latin typeface="+mn-lt"/>
        <a:ea typeface="+mn-ea"/>
        <a:cs typeface="+mn-cs"/>
      </a:defRPr>
    </a:lvl7pPr>
    <a:lvl8pPr marL="14434444" algn="l" defTabSz="4124127" rtl="0" eaLnBrk="1" latinLnBrk="0" hangingPunct="1">
      <a:defRPr sz="5412" kern="1200">
        <a:solidFill>
          <a:schemeClr val="tx1"/>
        </a:solidFill>
        <a:latin typeface="+mn-lt"/>
        <a:ea typeface="+mn-ea"/>
        <a:cs typeface="+mn-cs"/>
      </a:defRPr>
    </a:lvl8pPr>
    <a:lvl9pPr marL="16496508" algn="l" defTabSz="4124127" rtl="0" eaLnBrk="1" latinLnBrk="0" hangingPunct="1">
      <a:defRPr sz="541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2271713" y="1143000"/>
            <a:ext cx="2314575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DE5295-A762-4CDF-9F89-D4B8BF83EA51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0693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0304" y="7070887"/>
            <a:ext cx="27543443" cy="15041880"/>
          </a:xfrm>
        </p:spPr>
        <p:txBody>
          <a:bodyPr anchor="b"/>
          <a:lstStyle>
            <a:lvl1pPr algn="ctr">
              <a:defRPr sz="2126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0506" y="22692839"/>
            <a:ext cx="24303038" cy="10431301"/>
          </a:xfrm>
        </p:spPr>
        <p:txBody>
          <a:bodyPr/>
          <a:lstStyle>
            <a:lvl1pPr marL="0" indent="0" algn="ctr">
              <a:buNone/>
              <a:defRPr sz="8505"/>
            </a:lvl1pPr>
            <a:lvl2pPr marL="1620225" indent="0" algn="ctr">
              <a:buNone/>
              <a:defRPr sz="7088"/>
            </a:lvl2pPr>
            <a:lvl3pPr marL="3240451" indent="0" algn="ctr">
              <a:buNone/>
              <a:defRPr sz="6379"/>
            </a:lvl3pPr>
            <a:lvl4pPr marL="4860676" indent="0" algn="ctr">
              <a:buNone/>
              <a:defRPr sz="5670"/>
            </a:lvl4pPr>
            <a:lvl5pPr marL="6480901" indent="0" algn="ctr">
              <a:buNone/>
              <a:defRPr sz="5670"/>
            </a:lvl5pPr>
            <a:lvl6pPr marL="8101127" indent="0" algn="ctr">
              <a:buNone/>
              <a:defRPr sz="5670"/>
            </a:lvl6pPr>
            <a:lvl7pPr marL="9721352" indent="0" algn="ctr">
              <a:buNone/>
              <a:defRPr sz="5670"/>
            </a:lvl7pPr>
            <a:lvl8pPr marL="11341578" indent="0" algn="ctr">
              <a:buNone/>
              <a:defRPr sz="5670"/>
            </a:lvl8pPr>
            <a:lvl9pPr marL="12961803" indent="0" algn="ctr">
              <a:buNone/>
              <a:defRPr sz="567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A290-9453-4E76-93B2-45E97FA0BFDF}" type="datetimeFigureOut">
              <a:rPr lang="pt-BR" smtClean="0"/>
              <a:t>02/07/2025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C658-37E0-4391-8DEB-3FDF3E32E27B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F57FF542-8775-061C-074E-06DFE5494F3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" y="4"/>
            <a:ext cx="32404050" cy="432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404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E309F-ACE0-402A-840E-8B8845644C52}" type="datetimeFigureOut">
              <a:rPr lang="pt-BR" smtClean="0"/>
              <a:t>02/07/2025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73835-ADF8-4252-86FD-2A3D3D939B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6691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9150" y="2300288"/>
            <a:ext cx="6987123" cy="36614579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780" y="2300288"/>
            <a:ext cx="20556319" cy="3661457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E309F-ACE0-402A-840E-8B8845644C52}" type="datetimeFigureOut">
              <a:rPr lang="pt-BR" smtClean="0"/>
              <a:t>02/07/2025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73835-ADF8-4252-86FD-2A3D3D939B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0464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A290-9453-4E76-93B2-45E97FA0BFDF}" type="datetimeFigureOut">
              <a:rPr lang="pt-BR" smtClean="0"/>
              <a:t>02/07/2025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C658-37E0-4391-8DEB-3FDF3E32E2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7335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E309F-ACE0-402A-840E-8B8845644C52}" type="datetimeFigureOut">
              <a:rPr lang="pt-BR" smtClean="0"/>
              <a:t>02/07/2025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73835-ADF8-4252-86FD-2A3D3D939B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2277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903" y="10771359"/>
            <a:ext cx="27948493" cy="17972243"/>
          </a:xfrm>
        </p:spPr>
        <p:txBody>
          <a:bodyPr anchor="b"/>
          <a:lstStyle>
            <a:lvl1pPr>
              <a:defRPr sz="2126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903" y="28913626"/>
            <a:ext cx="27948493" cy="9451178"/>
          </a:xfrm>
        </p:spPr>
        <p:txBody>
          <a:bodyPr/>
          <a:lstStyle>
            <a:lvl1pPr marL="0" indent="0">
              <a:buNone/>
              <a:defRPr sz="8505">
                <a:solidFill>
                  <a:schemeClr val="tx1"/>
                </a:solidFill>
              </a:defRPr>
            </a:lvl1pPr>
            <a:lvl2pPr marL="1620225" indent="0">
              <a:buNone/>
              <a:defRPr sz="7088">
                <a:solidFill>
                  <a:schemeClr val="tx1">
                    <a:tint val="75000"/>
                  </a:schemeClr>
                </a:solidFill>
              </a:defRPr>
            </a:lvl2pPr>
            <a:lvl3pPr marL="3240451" indent="0">
              <a:buNone/>
              <a:defRPr sz="6379">
                <a:solidFill>
                  <a:schemeClr val="tx1">
                    <a:tint val="75000"/>
                  </a:schemeClr>
                </a:solidFill>
              </a:defRPr>
            </a:lvl3pPr>
            <a:lvl4pPr marL="4860676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4pPr>
            <a:lvl5pPr marL="6480901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5pPr>
            <a:lvl6pPr marL="8101127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6pPr>
            <a:lvl7pPr marL="9721352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7pPr>
            <a:lvl8pPr marL="11341578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8pPr>
            <a:lvl9pPr marL="12961803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A290-9453-4E76-93B2-45E97FA0BFDF}" type="datetimeFigureOut">
              <a:rPr lang="pt-BR" smtClean="0"/>
              <a:t>02/07/2025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C658-37E0-4391-8DEB-3FDF3E32E2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9370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779" y="11501438"/>
            <a:ext cx="13771721" cy="2741342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4550" y="11501438"/>
            <a:ext cx="13771721" cy="2741342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E309F-ACE0-402A-840E-8B8845644C52}" type="datetimeFigureOut">
              <a:rPr lang="pt-BR" smtClean="0"/>
              <a:t>02/07/2025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73835-ADF8-4252-86FD-2A3D3D939B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9848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999" y="2300297"/>
            <a:ext cx="27948493" cy="835104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2003" y="10591327"/>
            <a:ext cx="13708430" cy="5190646"/>
          </a:xfrm>
        </p:spPr>
        <p:txBody>
          <a:bodyPr anchor="b"/>
          <a:lstStyle>
            <a:lvl1pPr marL="0" indent="0">
              <a:buNone/>
              <a:defRPr sz="8505" b="1"/>
            </a:lvl1pPr>
            <a:lvl2pPr marL="1620225" indent="0">
              <a:buNone/>
              <a:defRPr sz="7088" b="1"/>
            </a:lvl2pPr>
            <a:lvl3pPr marL="3240451" indent="0">
              <a:buNone/>
              <a:defRPr sz="6379" b="1"/>
            </a:lvl3pPr>
            <a:lvl4pPr marL="4860676" indent="0">
              <a:buNone/>
              <a:defRPr sz="5670" b="1"/>
            </a:lvl4pPr>
            <a:lvl5pPr marL="6480901" indent="0">
              <a:buNone/>
              <a:defRPr sz="5670" b="1"/>
            </a:lvl5pPr>
            <a:lvl6pPr marL="8101127" indent="0">
              <a:buNone/>
              <a:defRPr sz="5670" b="1"/>
            </a:lvl6pPr>
            <a:lvl7pPr marL="9721352" indent="0">
              <a:buNone/>
              <a:defRPr sz="5670" b="1"/>
            </a:lvl7pPr>
            <a:lvl8pPr marL="11341578" indent="0">
              <a:buNone/>
              <a:defRPr sz="5670" b="1"/>
            </a:lvl8pPr>
            <a:lvl9pPr marL="12961803" indent="0">
              <a:buNone/>
              <a:defRPr sz="567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2003" y="15781973"/>
            <a:ext cx="13708430" cy="2321290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4552" y="10591327"/>
            <a:ext cx="13775942" cy="5190646"/>
          </a:xfrm>
        </p:spPr>
        <p:txBody>
          <a:bodyPr anchor="b"/>
          <a:lstStyle>
            <a:lvl1pPr marL="0" indent="0">
              <a:buNone/>
              <a:defRPr sz="8505" b="1"/>
            </a:lvl1pPr>
            <a:lvl2pPr marL="1620225" indent="0">
              <a:buNone/>
              <a:defRPr sz="7088" b="1"/>
            </a:lvl2pPr>
            <a:lvl3pPr marL="3240451" indent="0">
              <a:buNone/>
              <a:defRPr sz="6379" b="1"/>
            </a:lvl3pPr>
            <a:lvl4pPr marL="4860676" indent="0">
              <a:buNone/>
              <a:defRPr sz="5670" b="1"/>
            </a:lvl4pPr>
            <a:lvl5pPr marL="6480901" indent="0">
              <a:buNone/>
              <a:defRPr sz="5670" b="1"/>
            </a:lvl5pPr>
            <a:lvl6pPr marL="8101127" indent="0">
              <a:buNone/>
              <a:defRPr sz="5670" b="1"/>
            </a:lvl6pPr>
            <a:lvl7pPr marL="9721352" indent="0">
              <a:buNone/>
              <a:defRPr sz="5670" b="1"/>
            </a:lvl7pPr>
            <a:lvl8pPr marL="11341578" indent="0">
              <a:buNone/>
              <a:defRPr sz="5670" b="1"/>
            </a:lvl8pPr>
            <a:lvl9pPr marL="12961803" indent="0">
              <a:buNone/>
              <a:defRPr sz="567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4552" y="15781973"/>
            <a:ext cx="13775942" cy="2321290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A290-9453-4E76-93B2-45E97FA0BFDF}" type="datetimeFigureOut">
              <a:rPr lang="pt-BR" smtClean="0"/>
              <a:t>02/07/2025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C658-37E0-4391-8DEB-3FDF3E32E2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3455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E309F-ACE0-402A-840E-8B8845644C52}" type="datetimeFigureOut">
              <a:rPr lang="pt-BR" smtClean="0"/>
              <a:t>02/07/2025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73835-ADF8-4252-86FD-2A3D3D939B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09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E309F-ACE0-402A-840E-8B8845644C52}" type="datetimeFigureOut">
              <a:rPr lang="pt-BR" smtClean="0"/>
              <a:t>02/07/2025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73835-ADF8-4252-86FD-2A3D3D939B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2036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999" y="2880360"/>
            <a:ext cx="10451150" cy="10081260"/>
          </a:xfrm>
        </p:spPr>
        <p:txBody>
          <a:bodyPr anchor="b"/>
          <a:lstStyle>
            <a:lvl1pPr>
              <a:defRPr sz="1134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5942" y="6220787"/>
            <a:ext cx="16404550" cy="30703838"/>
          </a:xfrm>
        </p:spPr>
        <p:txBody>
          <a:bodyPr/>
          <a:lstStyle>
            <a:lvl1pPr>
              <a:defRPr sz="11340"/>
            </a:lvl1pPr>
            <a:lvl2pPr>
              <a:defRPr sz="9923"/>
            </a:lvl2pPr>
            <a:lvl3pPr>
              <a:defRPr sz="8505"/>
            </a:lvl3pPr>
            <a:lvl4pPr>
              <a:defRPr sz="7088"/>
            </a:lvl4pPr>
            <a:lvl5pPr>
              <a:defRPr sz="7088"/>
            </a:lvl5pPr>
            <a:lvl6pPr>
              <a:defRPr sz="7088"/>
            </a:lvl6pPr>
            <a:lvl7pPr>
              <a:defRPr sz="7088"/>
            </a:lvl7pPr>
            <a:lvl8pPr>
              <a:defRPr sz="7088"/>
            </a:lvl8pPr>
            <a:lvl9pPr>
              <a:defRPr sz="7088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999" y="12961620"/>
            <a:ext cx="10451150" cy="24013004"/>
          </a:xfrm>
        </p:spPr>
        <p:txBody>
          <a:bodyPr/>
          <a:lstStyle>
            <a:lvl1pPr marL="0" indent="0">
              <a:buNone/>
              <a:defRPr sz="5670"/>
            </a:lvl1pPr>
            <a:lvl2pPr marL="1620225" indent="0">
              <a:buNone/>
              <a:defRPr sz="4961"/>
            </a:lvl2pPr>
            <a:lvl3pPr marL="3240451" indent="0">
              <a:buNone/>
              <a:defRPr sz="4253"/>
            </a:lvl3pPr>
            <a:lvl4pPr marL="4860676" indent="0">
              <a:buNone/>
              <a:defRPr sz="3544"/>
            </a:lvl4pPr>
            <a:lvl5pPr marL="6480901" indent="0">
              <a:buNone/>
              <a:defRPr sz="3544"/>
            </a:lvl5pPr>
            <a:lvl6pPr marL="8101127" indent="0">
              <a:buNone/>
              <a:defRPr sz="3544"/>
            </a:lvl6pPr>
            <a:lvl7pPr marL="9721352" indent="0">
              <a:buNone/>
              <a:defRPr sz="3544"/>
            </a:lvl7pPr>
            <a:lvl8pPr marL="11341578" indent="0">
              <a:buNone/>
              <a:defRPr sz="3544"/>
            </a:lvl8pPr>
            <a:lvl9pPr marL="12961803" indent="0">
              <a:buNone/>
              <a:defRPr sz="3544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E309F-ACE0-402A-840E-8B8845644C52}" type="datetimeFigureOut">
              <a:rPr lang="pt-BR" smtClean="0"/>
              <a:t>02/07/2025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73835-ADF8-4252-86FD-2A3D3D939B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8176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999" y="2880360"/>
            <a:ext cx="10451150" cy="10081260"/>
          </a:xfrm>
        </p:spPr>
        <p:txBody>
          <a:bodyPr anchor="b"/>
          <a:lstStyle>
            <a:lvl1pPr>
              <a:defRPr sz="1134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5942" y="6220787"/>
            <a:ext cx="16404550" cy="30703838"/>
          </a:xfrm>
        </p:spPr>
        <p:txBody>
          <a:bodyPr anchor="t"/>
          <a:lstStyle>
            <a:lvl1pPr marL="0" indent="0">
              <a:buNone/>
              <a:defRPr sz="11340"/>
            </a:lvl1pPr>
            <a:lvl2pPr marL="1620225" indent="0">
              <a:buNone/>
              <a:defRPr sz="9923"/>
            </a:lvl2pPr>
            <a:lvl3pPr marL="3240451" indent="0">
              <a:buNone/>
              <a:defRPr sz="8505"/>
            </a:lvl3pPr>
            <a:lvl4pPr marL="4860676" indent="0">
              <a:buNone/>
              <a:defRPr sz="7088"/>
            </a:lvl4pPr>
            <a:lvl5pPr marL="6480901" indent="0">
              <a:buNone/>
              <a:defRPr sz="7088"/>
            </a:lvl5pPr>
            <a:lvl6pPr marL="8101127" indent="0">
              <a:buNone/>
              <a:defRPr sz="7088"/>
            </a:lvl6pPr>
            <a:lvl7pPr marL="9721352" indent="0">
              <a:buNone/>
              <a:defRPr sz="7088"/>
            </a:lvl7pPr>
            <a:lvl8pPr marL="11341578" indent="0">
              <a:buNone/>
              <a:defRPr sz="7088"/>
            </a:lvl8pPr>
            <a:lvl9pPr marL="12961803" indent="0">
              <a:buNone/>
              <a:defRPr sz="7088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999" y="12961620"/>
            <a:ext cx="10451150" cy="24013004"/>
          </a:xfrm>
        </p:spPr>
        <p:txBody>
          <a:bodyPr/>
          <a:lstStyle>
            <a:lvl1pPr marL="0" indent="0">
              <a:buNone/>
              <a:defRPr sz="5670"/>
            </a:lvl1pPr>
            <a:lvl2pPr marL="1620225" indent="0">
              <a:buNone/>
              <a:defRPr sz="4961"/>
            </a:lvl2pPr>
            <a:lvl3pPr marL="3240451" indent="0">
              <a:buNone/>
              <a:defRPr sz="4253"/>
            </a:lvl3pPr>
            <a:lvl4pPr marL="4860676" indent="0">
              <a:buNone/>
              <a:defRPr sz="3544"/>
            </a:lvl4pPr>
            <a:lvl5pPr marL="6480901" indent="0">
              <a:buNone/>
              <a:defRPr sz="3544"/>
            </a:lvl5pPr>
            <a:lvl6pPr marL="8101127" indent="0">
              <a:buNone/>
              <a:defRPr sz="3544"/>
            </a:lvl6pPr>
            <a:lvl7pPr marL="9721352" indent="0">
              <a:buNone/>
              <a:defRPr sz="3544"/>
            </a:lvl7pPr>
            <a:lvl8pPr marL="11341578" indent="0">
              <a:buNone/>
              <a:defRPr sz="3544"/>
            </a:lvl8pPr>
            <a:lvl9pPr marL="12961803" indent="0">
              <a:buNone/>
              <a:defRPr sz="3544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E309F-ACE0-402A-840E-8B8845644C52}" type="datetimeFigureOut">
              <a:rPr lang="pt-BR" smtClean="0"/>
              <a:t>02/07/2025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73835-ADF8-4252-86FD-2A3D3D939B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5420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779" y="2300297"/>
            <a:ext cx="27948493" cy="8351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779" y="11501438"/>
            <a:ext cx="27948493" cy="274134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779" y="40045014"/>
            <a:ext cx="7290911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E309F-ACE0-402A-840E-8B8845644C52}" type="datetimeFigureOut">
              <a:rPr lang="pt-BR" smtClean="0"/>
              <a:t>02/07/2025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3842" y="40045014"/>
            <a:ext cx="10936367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5360" y="40045014"/>
            <a:ext cx="7290911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73835-ADF8-4252-86FD-2A3D3D939BE6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5EC593A4-51F0-05B1-7E71-9F815CFE7BEC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" y="4"/>
            <a:ext cx="32404050" cy="432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352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2" r:id="rId1"/>
    <p:sldLayoutId id="2147483813" r:id="rId2"/>
    <p:sldLayoutId id="2147483814" r:id="rId3"/>
    <p:sldLayoutId id="2147483815" r:id="rId4"/>
    <p:sldLayoutId id="2147483816" r:id="rId5"/>
    <p:sldLayoutId id="2147483817" r:id="rId6"/>
    <p:sldLayoutId id="2147483818" r:id="rId7"/>
    <p:sldLayoutId id="2147483819" r:id="rId8"/>
    <p:sldLayoutId id="2147483820" r:id="rId9"/>
    <p:sldLayoutId id="2147483821" r:id="rId10"/>
    <p:sldLayoutId id="2147483822" r:id="rId11"/>
    <p:sldLayoutId id="2147483809" r:id="rId12"/>
  </p:sldLayoutIdLst>
  <p:txStyles>
    <p:titleStyle>
      <a:lvl1pPr algn="l" defTabSz="3240451" rtl="0" eaLnBrk="1" latinLnBrk="0" hangingPunct="1">
        <a:lnSpc>
          <a:spcPct val="90000"/>
        </a:lnSpc>
        <a:spcBef>
          <a:spcPct val="0"/>
        </a:spcBef>
        <a:buNone/>
        <a:defRPr sz="155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0113" indent="-810113" algn="l" defTabSz="3240451" rtl="0" eaLnBrk="1" latinLnBrk="0" hangingPunct="1">
        <a:lnSpc>
          <a:spcPct val="90000"/>
        </a:lnSpc>
        <a:spcBef>
          <a:spcPts val="3544"/>
        </a:spcBef>
        <a:buFont typeface="Arial" panose="020B0604020202020204" pitchFamily="34" charset="0"/>
        <a:buChar char="•"/>
        <a:defRPr sz="9923" kern="1200">
          <a:solidFill>
            <a:schemeClr val="tx1"/>
          </a:solidFill>
          <a:latin typeface="+mn-lt"/>
          <a:ea typeface="+mn-ea"/>
          <a:cs typeface="+mn-cs"/>
        </a:defRPr>
      </a:lvl1pPr>
      <a:lvl2pPr marL="2430338" indent="-810113" algn="l" defTabSz="324045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5" kern="1200">
          <a:solidFill>
            <a:schemeClr val="tx1"/>
          </a:solidFill>
          <a:latin typeface="+mn-lt"/>
          <a:ea typeface="+mn-ea"/>
          <a:cs typeface="+mn-cs"/>
        </a:defRPr>
      </a:lvl2pPr>
      <a:lvl3pPr marL="4050563" indent="-810113" algn="l" defTabSz="324045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8" kern="1200">
          <a:solidFill>
            <a:schemeClr val="tx1"/>
          </a:solidFill>
          <a:latin typeface="+mn-lt"/>
          <a:ea typeface="+mn-ea"/>
          <a:cs typeface="+mn-cs"/>
        </a:defRPr>
      </a:lvl3pPr>
      <a:lvl4pPr marL="5670789" indent="-810113" algn="l" defTabSz="324045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9" kern="1200">
          <a:solidFill>
            <a:schemeClr val="tx1"/>
          </a:solidFill>
          <a:latin typeface="+mn-lt"/>
          <a:ea typeface="+mn-ea"/>
          <a:cs typeface="+mn-cs"/>
        </a:defRPr>
      </a:lvl4pPr>
      <a:lvl5pPr marL="7291014" indent="-810113" algn="l" defTabSz="324045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9" kern="1200">
          <a:solidFill>
            <a:schemeClr val="tx1"/>
          </a:solidFill>
          <a:latin typeface="+mn-lt"/>
          <a:ea typeface="+mn-ea"/>
          <a:cs typeface="+mn-cs"/>
        </a:defRPr>
      </a:lvl5pPr>
      <a:lvl6pPr marL="8911239" indent="-810113" algn="l" defTabSz="324045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9" kern="1200">
          <a:solidFill>
            <a:schemeClr val="tx1"/>
          </a:solidFill>
          <a:latin typeface="+mn-lt"/>
          <a:ea typeface="+mn-ea"/>
          <a:cs typeface="+mn-cs"/>
        </a:defRPr>
      </a:lvl6pPr>
      <a:lvl7pPr marL="10531465" indent="-810113" algn="l" defTabSz="324045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9" kern="1200">
          <a:solidFill>
            <a:schemeClr val="tx1"/>
          </a:solidFill>
          <a:latin typeface="+mn-lt"/>
          <a:ea typeface="+mn-ea"/>
          <a:cs typeface="+mn-cs"/>
        </a:defRPr>
      </a:lvl7pPr>
      <a:lvl8pPr marL="12151690" indent="-810113" algn="l" defTabSz="324045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9" kern="1200">
          <a:solidFill>
            <a:schemeClr val="tx1"/>
          </a:solidFill>
          <a:latin typeface="+mn-lt"/>
          <a:ea typeface="+mn-ea"/>
          <a:cs typeface="+mn-cs"/>
        </a:defRPr>
      </a:lvl8pPr>
      <a:lvl9pPr marL="13771916" indent="-810113" algn="l" defTabSz="324045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1pPr>
      <a:lvl2pPr marL="1620225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2pPr>
      <a:lvl3pPr marL="3240451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3pPr>
      <a:lvl4pPr marL="4860676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4pPr>
      <a:lvl5pPr marL="6480901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5pPr>
      <a:lvl6pPr marL="8101127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6pPr>
      <a:lvl7pPr marL="9721352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7pPr>
      <a:lvl8pPr marL="11341578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8pPr>
      <a:lvl9pPr marL="12961803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>
            <a:extLst>
              <a:ext uri="{FF2B5EF4-FFF2-40B4-BE49-F238E27FC236}">
                <a16:creationId xmlns:a16="http://schemas.microsoft.com/office/drawing/2014/main" id="{A9CE8751-F541-A61E-9EB7-F5931B9742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313" y="11848471"/>
            <a:ext cx="14492287" cy="137762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pt-BR" altLang="pt-BR" sz="3600" dirty="0">
                <a:latin typeface="+mn-lt"/>
                <a:cs typeface="Arial" panose="020B0604020202020204" pitchFamily="34" charset="0"/>
              </a:rPr>
              <a:t>Explique por que seu estudo é importante de maneira mais simples possível e objetiva (sinta-se à vontade para adicionar gráficos)</a:t>
            </a:r>
            <a:r>
              <a:rPr lang="en-US" altLang="pt-BR" sz="3600" dirty="0">
                <a:latin typeface="+mn-lt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9" name="Text Box 317">
            <a:extLst>
              <a:ext uri="{FF2B5EF4-FFF2-40B4-BE49-F238E27FC236}">
                <a16:creationId xmlns:a16="http://schemas.microsoft.com/office/drawing/2014/main" id="{BE6B7F0C-0B1D-B2EB-808C-0CEA0E2019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6313" y="11260138"/>
            <a:ext cx="5113337" cy="584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pt-BR" sz="3200" b="1" dirty="0">
                <a:solidFill>
                  <a:srgbClr val="672100"/>
                </a:solidFill>
                <a:cs typeface="Arial" panose="020B0604020202020204" pitchFamily="34" charset="0"/>
              </a:rPr>
              <a:t>INTRODUÇÃO</a:t>
            </a:r>
          </a:p>
        </p:txBody>
      </p:sp>
      <p:sp>
        <p:nvSpPr>
          <p:cNvPr id="20" name="Rectangle 6">
            <a:extLst>
              <a:ext uri="{FF2B5EF4-FFF2-40B4-BE49-F238E27FC236}">
                <a16:creationId xmlns:a16="http://schemas.microsoft.com/office/drawing/2014/main" id="{AF6D13C8-DDCE-D834-6815-39F45D3547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4575" y="17937163"/>
            <a:ext cx="14463713" cy="26908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571500" indent="-571500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pt-BR" sz="3600" dirty="0">
                <a:latin typeface="+mn-lt"/>
                <a:cs typeface="Arial" panose="020B0604020202020204" pitchFamily="34" charset="0"/>
              </a:rPr>
              <a:t>Dados / </a:t>
            </a:r>
            <a:r>
              <a:rPr lang="pt-BR" altLang="pt-BR" sz="3600" dirty="0">
                <a:latin typeface="+mn-lt"/>
                <a:cs typeface="Arial" panose="020B0604020202020204" pitchFamily="34" charset="0"/>
              </a:rPr>
              <a:t>Coletou</a:t>
            </a:r>
            <a:r>
              <a:rPr lang="en-US" altLang="pt-BR" sz="3600" dirty="0">
                <a:latin typeface="+mn-lt"/>
                <a:cs typeface="Arial" panose="020B0604020202020204" pitchFamily="34" charset="0"/>
              </a:rPr>
              <a:t> (o que); </a:t>
            </a:r>
          </a:p>
          <a:p>
            <a:pPr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t-BR" altLang="pt-BR" sz="3600" dirty="0">
                <a:latin typeface="+mn-lt"/>
                <a:cs typeface="Arial" panose="020B0604020202020204" pitchFamily="34" charset="0"/>
              </a:rPr>
              <a:t>Testou</a:t>
            </a:r>
            <a:r>
              <a:rPr lang="en-US" altLang="pt-BR" sz="3600" dirty="0">
                <a:latin typeface="+mn-lt"/>
                <a:cs typeface="Arial" panose="020B0604020202020204" pitchFamily="34" charset="0"/>
              </a:rPr>
              <a:t> com o </a:t>
            </a:r>
            <a:r>
              <a:rPr lang="pt-BR" altLang="pt-BR" sz="3600" dirty="0">
                <a:latin typeface="+mn-lt"/>
                <a:cs typeface="Arial" panose="020B0604020202020204" pitchFamily="34" charset="0"/>
              </a:rPr>
              <a:t>processo</a:t>
            </a:r>
            <a:r>
              <a:rPr lang="en-US" altLang="pt-BR" sz="3600" dirty="0">
                <a:latin typeface="+mn-lt"/>
                <a:cs typeface="Arial" panose="020B0604020202020204" pitchFamily="34" charset="0"/>
              </a:rPr>
              <a:t> X;</a:t>
            </a:r>
          </a:p>
          <a:p>
            <a:pPr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pt-BR" sz="3600" dirty="0">
                <a:latin typeface="+mn-lt"/>
                <a:cs typeface="Arial" panose="020B0604020202020204" pitchFamily="34" charset="0"/>
              </a:rPr>
              <a:t>Se </a:t>
            </a:r>
            <a:r>
              <a:rPr lang="en-US" altLang="pt-BR" sz="3600" dirty="0" err="1">
                <a:latin typeface="+mn-lt"/>
                <a:cs typeface="Arial" panose="020B0604020202020204" pitchFamily="34" charset="0"/>
              </a:rPr>
              <a:t>puder</a:t>
            </a:r>
            <a:r>
              <a:rPr lang="en-US" altLang="pt-BR" sz="3600" dirty="0">
                <a:latin typeface="+mn-lt"/>
                <a:cs typeface="Arial" panose="020B0604020202020204" pitchFamily="34" charset="0"/>
              </a:rPr>
              <a:t>, Ilustre o </a:t>
            </a:r>
            <a:r>
              <a:rPr lang="en-US" altLang="pt-BR" sz="3600" dirty="0" err="1">
                <a:latin typeface="+mn-lt"/>
                <a:cs typeface="Arial" panose="020B0604020202020204" pitchFamily="34" charset="0"/>
              </a:rPr>
              <a:t>seu</a:t>
            </a:r>
            <a:r>
              <a:rPr lang="en-US" altLang="pt-BR" sz="3600" dirty="0">
                <a:latin typeface="+mn-lt"/>
                <a:cs typeface="Arial" panose="020B0604020202020204" pitchFamily="34" charset="0"/>
              </a:rPr>
              <a:t> </a:t>
            </a:r>
            <a:r>
              <a:rPr lang="en-US" altLang="pt-BR" sz="3600" dirty="0" err="1">
                <a:latin typeface="+mn-lt"/>
                <a:cs typeface="Arial" panose="020B0604020202020204" pitchFamily="34" charset="0"/>
              </a:rPr>
              <a:t>método</a:t>
            </a:r>
            <a:r>
              <a:rPr lang="en-US" altLang="pt-BR" sz="3600" dirty="0">
                <a:latin typeface="+mn-lt"/>
                <a:cs typeface="Arial" panose="020B0604020202020204" pitchFamily="34" charset="0"/>
              </a:rPr>
              <a:t>;</a:t>
            </a:r>
          </a:p>
          <a:p>
            <a:pPr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pt-BR" sz="3600" dirty="0" err="1">
                <a:latin typeface="+mn-lt"/>
                <a:cs typeface="Arial" panose="020B0604020202020204" pitchFamily="34" charset="0"/>
              </a:rPr>
              <a:t>Experimente</a:t>
            </a:r>
            <a:r>
              <a:rPr lang="en-US" altLang="pt-BR" sz="3600" dirty="0">
                <a:latin typeface="+mn-lt"/>
                <a:cs typeface="Arial" panose="020B0604020202020204" pitchFamily="34" charset="0"/>
              </a:rPr>
              <a:t> um </a:t>
            </a:r>
            <a:r>
              <a:rPr lang="en-US" altLang="pt-BR" sz="3600" dirty="0" err="1">
                <a:latin typeface="+mn-lt"/>
                <a:cs typeface="Arial" panose="020B0604020202020204" pitchFamily="34" charset="0"/>
              </a:rPr>
              <a:t>fluxograma</a:t>
            </a:r>
            <a:r>
              <a:rPr lang="en-US" altLang="pt-BR" sz="3600" dirty="0">
                <a:latin typeface="+mn-lt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1" name="Rectangle 5">
            <a:extLst>
              <a:ext uri="{FF2B5EF4-FFF2-40B4-BE49-F238E27FC236}">
                <a16:creationId xmlns:a16="http://schemas.microsoft.com/office/drawing/2014/main" id="{ECB9B92D-5215-4B49-CC44-01E983F53A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46563" y="8974862"/>
            <a:ext cx="14112875" cy="175432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571500" indent="-571500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pt-BR" sz="3600" dirty="0" err="1">
                <a:latin typeface="+mn-lt"/>
                <a:ea typeface="Lato" panose="020F0502020204030203" pitchFamily="34" charset="0"/>
                <a:cs typeface="Arial" panose="020B0604020202020204" pitchFamily="34" charset="0"/>
              </a:rPr>
              <a:t>Pontue</a:t>
            </a:r>
            <a:r>
              <a:rPr lang="en-US" altLang="pt-BR" sz="3600" dirty="0">
                <a:latin typeface="+mn-lt"/>
                <a:ea typeface="Lato" panose="020F0502020204030203" pitchFamily="34" charset="0"/>
                <a:cs typeface="Arial" panose="020B0604020202020204" pitchFamily="34" charset="0"/>
              </a:rPr>
              <a:t> </a:t>
            </a:r>
            <a:r>
              <a:rPr lang="en-US" altLang="pt-BR" sz="3600" dirty="0" err="1">
                <a:latin typeface="+mn-lt"/>
                <a:ea typeface="Lato" panose="020F0502020204030203" pitchFamily="34" charset="0"/>
                <a:cs typeface="Arial" panose="020B0604020202020204" pitchFamily="34" charset="0"/>
              </a:rPr>
              <a:t>suas</a:t>
            </a:r>
            <a:r>
              <a:rPr lang="en-US" altLang="pt-BR" sz="3600" dirty="0">
                <a:latin typeface="+mn-lt"/>
                <a:ea typeface="Lato" panose="020F0502020204030203" pitchFamily="34" charset="0"/>
                <a:cs typeface="Arial" panose="020B0604020202020204" pitchFamily="34" charset="0"/>
              </a:rPr>
              <a:t> </a:t>
            </a:r>
            <a:r>
              <a:rPr lang="en-US" altLang="pt-BR" sz="3600" dirty="0" err="1">
                <a:latin typeface="+mn-lt"/>
                <a:ea typeface="Lato" panose="020F0502020204030203" pitchFamily="34" charset="0"/>
                <a:cs typeface="Arial" panose="020B0604020202020204" pitchFamily="34" charset="0"/>
              </a:rPr>
              <a:t>principais</a:t>
            </a:r>
            <a:r>
              <a:rPr lang="en-US" altLang="pt-BR" sz="3600" dirty="0">
                <a:latin typeface="+mn-lt"/>
                <a:ea typeface="Lato" panose="020F0502020204030203" pitchFamily="34" charset="0"/>
                <a:cs typeface="Arial" panose="020B0604020202020204" pitchFamily="34" charset="0"/>
              </a:rPr>
              <a:t> </a:t>
            </a:r>
            <a:r>
              <a:rPr lang="en-US" altLang="pt-BR" sz="3600" dirty="0" err="1">
                <a:latin typeface="+mn-lt"/>
                <a:ea typeface="Lato" panose="020F0502020204030203" pitchFamily="34" charset="0"/>
                <a:cs typeface="Arial" panose="020B0604020202020204" pitchFamily="34" charset="0"/>
              </a:rPr>
              <a:t>discussões</a:t>
            </a:r>
            <a:r>
              <a:rPr lang="en-US" altLang="pt-BR" sz="3600" dirty="0">
                <a:latin typeface="+mn-lt"/>
                <a:ea typeface="Lato" panose="020F0502020204030203" pitchFamily="34" charset="0"/>
                <a:cs typeface="Arial" panose="020B0604020202020204" pitchFamily="34" charset="0"/>
              </a:rPr>
              <a:t> de </a:t>
            </a:r>
            <a:r>
              <a:rPr lang="en-US" altLang="pt-BR" sz="3600" dirty="0" err="1">
                <a:latin typeface="+mn-lt"/>
                <a:ea typeface="Lato" panose="020F0502020204030203" pitchFamily="34" charset="0"/>
                <a:cs typeface="Arial" panose="020B0604020202020204" pitchFamily="34" charset="0"/>
              </a:rPr>
              <a:t>acordo</a:t>
            </a:r>
            <a:r>
              <a:rPr lang="en-US" altLang="pt-BR" sz="3600" dirty="0">
                <a:latin typeface="+mn-lt"/>
                <a:ea typeface="Lato" panose="020F0502020204030203" pitchFamily="34" charset="0"/>
                <a:cs typeface="Arial" panose="020B0604020202020204" pitchFamily="34" charset="0"/>
              </a:rPr>
              <a:t> com </a:t>
            </a:r>
            <a:r>
              <a:rPr lang="en-US" altLang="pt-BR" sz="3600" dirty="0" err="1">
                <a:latin typeface="+mn-lt"/>
                <a:ea typeface="Lato" panose="020F0502020204030203" pitchFamily="34" charset="0"/>
                <a:cs typeface="Arial" panose="020B0604020202020204" pitchFamily="34" charset="0"/>
              </a:rPr>
              <a:t>os</a:t>
            </a:r>
            <a:r>
              <a:rPr lang="en-US" altLang="pt-BR" sz="3600" dirty="0">
                <a:latin typeface="+mn-lt"/>
                <a:ea typeface="Lato" panose="020F0502020204030203" pitchFamily="34" charset="0"/>
                <a:cs typeface="Arial" panose="020B0604020202020204" pitchFamily="34" charset="0"/>
              </a:rPr>
              <a:t> </a:t>
            </a:r>
            <a:r>
              <a:rPr lang="en-US" altLang="pt-BR" sz="3600" dirty="0" err="1">
                <a:latin typeface="+mn-lt"/>
                <a:ea typeface="Lato" panose="020F0502020204030203" pitchFamily="34" charset="0"/>
                <a:cs typeface="Arial" panose="020B0604020202020204" pitchFamily="34" charset="0"/>
              </a:rPr>
              <a:t>resultados</a:t>
            </a:r>
            <a:r>
              <a:rPr lang="en-US" altLang="pt-BR" sz="3600" dirty="0">
                <a:latin typeface="+mn-lt"/>
                <a:ea typeface="Lato" panose="020F0502020204030203" pitchFamily="34" charset="0"/>
                <a:cs typeface="Arial" panose="020B0604020202020204" pitchFamily="34" charset="0"/>
              </a:rPr>
              <a:t> </a:t>
            </a:r>
            <a:r>
              <a:rPr lang="en-US" altLang="pt-BR" sz="3600" dirty="0" err="1">
                <a:latin typeface="+mn-lt"/>
                <a:ea typeface="Lato" panose="020F0502020204030203" pitchFamily="34" charset="0"/>
                <a:cs typeface="Arial" panose="020B0604020202020204" pitchFamily="34" charset="0"/>
              </a:rPr>
              <a:t>abordados</a:t>
            </a:r>
            <a:r>
              <a:rPr lang="en-US" altLang="pt-BR" sz="3600" dirty="0">
                <a:latin typeface="+mn-lt"/>
                <a:ea typeface="Lato" panose="020F0502020204030203" pitchFamily="34" charset="0"/>
                <a:cs typeface="Arial" panose="020B0604020202020204" pitchFamily="34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pt-BR" sz="3600" dirty="0" err="1">
                <a:latin typeface="+mn-lt"/>
                <a:ea typeface="Lato" panose="020F0502020204030203" pitchFamily="34" charset="0"/>
                <a:cs typeface="Arial" panose="020B0604020202020204" pitchFamily="34" charset="0"/>
              </a:rPr>
              <a:t>Preferenciamlemnte</a:t>
            </a:r>
            <a:r>
              <a:rPr lang="en-US" altLang="pt-BR" sz="3600" dirty="0">
                <a:latin typeface="+mn-lt"/>
                <a:ea typeface="Lato" panose="020F0502020204030203" pitchFamily="34" charset="0"/>
                <a:cs typeface="Arial" panose="020B0604020202020204" pitchFamily="34" charset="0"/>
              </a:rPr>
              <a:t> Ilustre </a:t>
            </a:r>
            <a:r>
              <a:rPr lang="en-US" altLang="pt-BR" sz="3600" dirty="0" err="1">
                <a:latin typeface="+mn-lt"/>
                <a:ea typeface="Lato" panose="020F0502020204030203" pitchFamily="34" charset="0"/>
                <a:cs typeface="Arial" panose="020B0604020202020204" pitchFamily="34" charset="0"/>
              </a:rPr>
              <a:t>sua</a:t>
            </a:r>
            <a:r>
              <a:rPr lang="en-US" altLang="pt-BR" sz="3600" dirty="0">
                <a:latin typeface="+mn-lt"/>
                <a:ea typeface="Lato" panose="020F0502020204030203" pitchFamily="34" charset="0"/>
                <a:cs typeface="Arial" panose="020B0604020202020204" pitchFamily="34" charset="0"/>
              </a:rPr>
              <a:t> </a:t>
            </a:r>
            <a:r>
              <a:rPr lang="en-US" altLang="pt-BR" sz="3600" dirty="0" err="1">
                <a:latin typeface="+mn-lt"/>
                <a:ea typeface="Lato" panose="020F0502020204030203" pitchFamily="34" charset="0"/>
                <a:cs typeface="Arial" panose="020B0604020202020204" pitchFamily="34" charset="0"/>
              </a:rPr>
              <a:t>discussão</a:t>
            </a:r>
            <a:r>
              <a:rPr lang="en-US" altLang="pt-BR" sz="3600" dirty="0">
                <a:latin typeface="+mn-lt"/>
                <a:ea typeface="Lato" panose="020F0502020204030203" pitchFamily="34" charset="0"/>
                <a:cs typeface="Arial" panose="020B0604020202020204" pitchFamily="34" charset="0"/>
              </a:rPr>
              <a:t> com imagens e </a:t>
            </a:r>
            <a:r>
              <a:rPr lang="en-US" altLang="pt-BR" sz="3600" dirty="0" err="1">
                <a:latin typeface="+mn-lt"/>
                <a:ea typeface="Lato" panose="020F0502020204030203" pitchFamily="34" charset="0"/>
                <a:cs typeface="Arial" panose="020B0604020202020204" pitchFamily="34" charset="0"/>
              </a:rPr>
              <a:t>infográficos</a:t>
            </a:r>
            <a:r>
              <a:rPr lang="en-US" altLang="pt-BR" sz="3600" dirty="0">
                <a:latin typeface="+mn-lt"/>
                <a:ea typeface="Lato" panose="020F0502020204030203" pitchFamily="34" charset="0"/>
                <a:cs typeface="Arial" panose="020B0604020202020204" pitchFamily="34" charset="0"/>
              </a:rPr>
              <a:t>.</a:t>
            </a:r>
            <a:endParaRPr lang="pt-BR" altLang="pt-BR" sz="3600" dirty="0">
              <a:latin typeface="+mn-lt"/>
              <a:ea typeface="Lato" panose="020F0502020204030203" pitchFamily="34" charset="0"/>
              <a:cs typeface="Arial" panose="020B0604020202020204" pitchFamily="34" charset="0"/>
            </a:endParaRPr>
          </a:p>
        </p:txBody>
      </p:sp>
      <p:sp>
        <p:nvSpPr>
          <p:cNvPr id="22" name="Text Box 317">
            <a:extLst>
              <a:ext uri="{FF2B5EF4-FFF2-40B4-BE49-F238E27FC236}">
                <a16:creationId xmlns:a16="http://schemas.microsoft.com/office/drawing/2014/main" id="{69A2338E-1828-E8CC-59CA-D3B7D25FEC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46563" y="7932738"/>
            <a:ext cx="8040687" cy="584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pt-BR" sz="3200" b="1" dirty="0">
                <a:solidFill>
                  <a:srgbClr val="672100"/>
                </a:solidFill>
              </a:rPr>
              <a:t>DISCUSSÃO</a:t>
            </a:r>
          </a:p>
        </p:txBody>
      </p:sp>
      <p:sp>
        <p:nvSpPr>
          <p:cNvPr id="23" name="Text Box 317">
            <a:extLst>
              <a:ext uri="{FF2B5EF4-FFF2-40B4-BE49-F238E27FC236}">
                <a16:creationId xmlns:a16="http://schemas.microsoft.com/office/drawing/2014/main" id="{9BFD1A67-1D48-603E-AA6A-6F722D53B5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6313" y="17303750"/>
            <a:ext cx="5113337" cy="584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pt-BR" sz="3200" b="1" dirty="0">
                <a:solidFill>
                  <a:srgbClr val="672100"/>
                </a:solidFill>
              </a:rPr>
              <a:t>MÉTODOS</a:t>
            </a:r>
          </a:p>
        </p:txBody>
      </p:sp>
      <p:sp>
        <p:nvSpPr>
          <p:cNvPr id="24" name="Text Box 317">
            <a:extLst>
              <a:ext uri="{FF2B5EF4-FFF2-40B4-BE49-F238E27FC236}">
                <a16:creationId xmlns:a16="http://schemas.microsoft.com/office/drawing/2014/main" id="{4E93F126-719A-C75B-A92D-7D276DD5F1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4575" y="25525413"/>
            <a:ext cx="5113338" cy="584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pt-BR" sz="3200" b="1" dirty="0">
                <a:solidFill>
                  <a:srgbClr val="672100"/>
                </a:solidFill>
              </a:rPr>
              <a:t>RESULTADOS</a:t>
            </a:r>
          </a:p>
        </p:txBody>
      </p:sp>
      <p:sp>
        <p:nvSpPr>
          <p:cNvPr id="25" name="Text Box 317">
            <a:extLst>
              <a:ext uri="{FF2B5EF4-FFF2-40B4-BE49-F238E27FC236}">
                <a16:creationId xmlns:a16="http://schemas.microsoft.com/office/drawing/2014/main" id="{65AC7B86-51F8-75A3-82F4-43F690D251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46563" y="22277388"/>
            <a:ext cx="5113337" cy="584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pt-BR" sz="3200" b="1" dirty="0">
                <a:solidFill>
                  <a:srgbClr val="672100"/>
                </a:solidFill>
              </a:rPr>
              <a:t>CONCLUSÃO</a:t>
            </a:r>
          </a:p>
        </p:txBody>
      </p:sp>
      <p:sp>
        <p:nvSpPr>
          <p:cNvPr id="26" name="Text Box 289">
            <a:extLst>
              <a:ext uri="{FF2B5EF4-FFF2-40B4-BE49-F238E27FC236}">
                <a16:creationId xmlns:a16="http://schemas.microsoft.com/office/drawing/2014/main" id="{20711B0E-0702-79F5-5EEE-E350F5BD51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8063" y="8910638"/>
            <a:ext cx="14112875" cy="1643062"/>
          </a:xfrm>
          <a:prstGeom prst="rect">
            <a:avLst/>
          </a:prstGeom>
          <a:noFill/>
          <a:ln w="3175">
            <a:noFill/>
            <a:prstDash val="dashDot"/>
            <a:miter lim="800000"/>
            <a:headEnd/>
            <a:tailEnd/>
          </a:ln>
          <a:effectLst/>
        </p:spPr>
        <p:txBody>
          <a:bodyPr lIns="80066" tIns="40031" rIns="80066" bIns="40031">
            <a:spAutoFit/>
          </a:bodyPr>
          <a:lstStyle/>
          <a:p>
            <a:pPr defTabSz="800100" eaLnBrk="1" hangingPunct="1">
              <a:lnSpc>
                <a:spcPct val="120000"/>
              </a:lnSpc>
              <a:spcBef>
                <a:spcPct val="50000"/>
              </a:spcBef>
              <a:defRPr/>
            </a:pPr>
            <a:r>
              <a:rPr lang="pt-BR" sz="3500" b="1" dirty="0">
                <a:solidFill>
                  <a:srgbClr val="6721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Autores:</a:t>
            </a:r>
          </a:p>
          <a:p>
            <a:pPr defTabSz="800100" eaLnBrk="1" hangingPunct="1">
              <a:lnSpc>
                <a:spcPct val="120000"/>
              </a:lnSpc>
              <a:spcBef>
                <a:spcPct val="50000"/>
              </a:spcBef>
              <a:defRPr/>
            </a:pPr>
            <a:r>
              <a:rPr lang="pt-BR" sz="3500" b="1" dirty="0">
                <a:solidFill>
                  <a:srgbClr val="6721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Orientador:</a:t>
            </a:r>
          </a:p>
        </p:txBody>
      </p:sp>
      <p:sp>
        <p:nvSpPr>
          <p:cNvPr id="27" name="Text Box 289">
            <a:extLst>
              <a:ext uri="{FF2B5EF4-FFF2-40B4-BE49-F238E27FC236}">
                <a16:creationId xmlns:a16="http://schemas.microsoft.com/office/drawing/2014/main" id="{D2631A21-FAB4-4FE1-801C-63DB00FAE4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6769100"/>
            <a:ext cx="14112875" cy="908122"/>
          </a:xfrm>
          <a:prstGeom prst="rect">
            <a:avLst/>
          </a:prstGeom>
          <a:noFill/>
          <a:ln w="3175">
            <a:noFill/>
            <a:prstDash val="dashDot"/>
            <a:miter lim="800000"/>
            <a:headEnd/>
            <a:tailEnd/>
          </a:ln>
          <a:effectLst/>
        </p:spPr>
        <p:txBody>
          <a:bodyPr lIns="80066" tIns="40031" rIns="80066" bIns="40031">
            <a:spAutoFit/>
          </a:bodyPr>
          <a:lstStyle>
            <a:lvl1pPr defTabSz="800100" eaLnBrk="0" hangingPunct="0"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00100" eaLnBrk="0" hangingPunct="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00100" eaLnBrk="0" hangingPunct="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00100" eaLnBrk="0" hangingPunct="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00100" eaLnBrk="0" hangingPunct="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00100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00100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00100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00100" eaLnBrk="0" fontAlgn="base" hangingPunct="0">
              <a:spcBef>
                <a:spcPct val="5000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50000"/>
              </a:spcBef>
              <a:defRPr/>
            </a:pPr>
            <a:r>
              <a:rPr lang="en-US" sz="4800" b="1" dirty="0">
                <a:solidFill>
                  <a:srgbClr val="6721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panose="020B0604020202020204" pitchFamily="34" charset="0"/>
              </a:rPr>
              <a:t>TÍTULO DA PESQUISA</a:t>
            </a:r>
          </a:p>
        </p:txBody>
      </p:sp>
      <p:cxnSp>
        <p:nvCxnSpPr>
          <p:cNvPr id="28" name="Conector reto 27">
            <a:extLst>
              <a:ext uri="{FF2B5EF4-FFF2-40B4-BE49-F238E27FC236}">
                <a16:creationId xmlns:a16="http://schemas.microsoft.com/office/drawing/2014/main" id="{22C19DED-1444-F89C-27E6-1EA1F15BB6A7}"/>
              </a:ext>
            </a:extLst>
          </p:cNvPr>
          <p:cNvCxnSpPr>
            <a:cxnSpLocks/>
          </p:cNvCxnSpPr>
          <p:nvPr/>
        </p:nvCxnSpPr>
        <p:spPr bwMode="auto">
          <a:xfrm>
            <a:off x="16202025" y="6769100"/>
            <a:ext cx="0" cy="3067317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5E9DA625-CEDD-A464-5351-52ED55F91298}"/>
              </a:ext>
            </a:extLst>
          </p:cNvPr>
          <p:cNvSpPr txBox="1"/>
          <p:nvPr/>
        </p:nvSpPr>
        <p:spPr>
          <a:xfrm>
            <a:off x="1004888" y="26977975"/>
            <a:ext cx="14463712" cy="13776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571500" indent="-571500" algn="just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cs typeface="Arial" panose="020B0604020202020204" pitchFamily="34" charset="0"/>
              </a:rPr>
              <a:t> </a:t>
            </a:r>
            <a:r>
              <a:rPr lang="pt-BR" sz="3600" dirty="0">
                <a:cs typeface="Arial" panose="020B0604020202020204" pitchFamily="34" charset="0"/>
              </a:rPr>
              <a:t>Pontue os principais resultados da sua pesquisa.</a:t>
            </a:r>
          </a:p>
          <a:p>
            <a:pPr marL="571500" indent="-571500" algn="just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pt-BR" sz="3600" dirty="0">
                <a:cs typeface="Arial" panose="020B0604020202020204" pitchFamily="34" charset="0"/>
              </a:rPr>
              <a:t>Gráfico/tabela apenas com resultados essenciais.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A785AEB0-B174-6640-014B-9C6EC2EB05DE}"/>
              </a:ext>
            </a:extLst>
          </p:cNvPr>
          <p:cNvSpPr txBox="1"/>
          <p:nvPr/>
        </p:nvSpPr>
        <p:spPr>
          <a:xfrm>
            <a:off x="16864013" y="22752050"/>
            <a:ext cx="14112875" cy="1755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pt-BR" sz="3600" b="1" dirty="0">
              <a:ea typeface="Lato" panose="020F0502020204030203" pitchFamily="34" charset="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pt-BR" sz="3600" dirty="0">
                <a:ea typeface="Lato" panose="020F0502020204030203" pitchFamily="34" charset="0"/>
                <a:cs typeface="Arial" panose="020B0604020202020204" pitchFamily="34" charset="0"/>
              </a:rPr>
              <a:t>Coloque suas conclusões em forma de tópicos;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pt-BR" sz="3600" dirty="0">
                <a:ea typeface="Lato" panose="020F0502020204030203" pitchFamily="34" charset="0"/>
                <a:cs typeface="Arial" panose="020B0604020202020204" pitchFamily="34" charset="0"/>
              </a:rPr>
              <a:t>Se possível acrescente infográfico.</a:t>
            </a:r>
          </a:p>
        </p:txBody>
      </p:sp>
    </p:spTree>
    <p:extLst>
      <p:ext uri="{BB962C8B-B14F-4D97-AF65-F5344CB8AC3E}">
        <p14:creationId xmlns:p14="http://schemas.microsoft.com/office/powerpoint/2010/main" val="25451169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34</TotalTime>
  <Words>111</Words>
  <Application>Microsoft Office PowerPoint</Application>
  <PresentationFormat>Personalizar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Lato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AIO</dc:creator>
  <cp:lastModifiedBy>AIO</cp:lastModifiedBy>
  <cp:revision>5</cp:revision>
  <dcterms:created xsi:type="dcterms:W3CDTF">2025-06-17T19:52:42Z</dcterms:created>
  <dcterms:modified xsi:type="dcterms:W3CDTF">2025-07-02T17:31:28Z</dcterms:modified>
</cp:coreProperties>
</file>