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667" r:id="rId3"/>
    <p:sldId id="670" r:id="rId4"/>
    <p:sldId id="668" r:id="rId5"/>
    <p:sldId id="66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035"/>
    <a:srgbClr val="FD6000"/>
    <a:srgbClr val="ED7D31"/>
    <a:srgbClr val="6B2800"/>
    <a:srgbClr val="EC5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C7208-92CC-4BAC-9866-444F9E68F053}" v="157" dt="2025-07-02T19:15:57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196" autoAdjust="0"/>
  </p:normalViewPr>
  <p:slideViewPr>
    <p:cSldViewPr snapToGrid="0">
      <p:cViewPr varScale="1">
        <p:scale>
          <a:sx n="93" d="100"/>
          <a:sy n="93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674E-024C-4144-811F-6695D30210B5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6A79-B744-4A70-9635-4A26D3A24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D120610-70C5-95AC-B57D-DACDFD6B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ac852b4f_0_12:notes">
            <a:extLst>
              <a:ext uri="{FF2B5EF4-FFF2-40B4-BE49-F238E27FC236}">
                <a16:creationId xmlns:a16="http://schemas.microsoft.com/office/drawing/2014/main" id="{BAE5531F-14EF-3595-EFBE-08B680D07E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ac852b4f_0_12:notes">
            <a:extLst>
              <a:ext uri="{FF2B5EF4-FFF2-40B4-BE49-F238E27FC236}">
                <a16:creationId xmlns:a16="http://schemas.microsoft.com/office/drawing/2014/main" id="{B6061A73-10BE-60C2-F5C3-9F6764190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e4ac852b4f_0_12:notes">
            <a:extLst>
              <a:ext uri="{FF2B5EF4-FFF2-40B4-BE49-F238E27FC236}">
                <a16:creationId xmlns:a16="http://schemas.microsoft.com/office/drawing/2014/main" id="{DC2FAC9B-F88C-D616-68D3-4E941A7625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9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ac852b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ac852b4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e4ac852b4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4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ac852b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ac852b4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e4ac852b4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E628FDD5-21C0-FACD-94C6-D509E2E42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" y="-15766"/>
            <a:ext cx="12220029" cy="6873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E5C399-F0FB-0745-6E7F-9B3EC567B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ahnschrift SemiLight Condensed" panose="020B0502040204020203" pitchFamily="34" charset="0"/>
              </a:defRPr>
            </a:lvl1pPr>
          </a:lstStyle>
          <a:p>
            <a:r>
              <a:rPr lang="pt-BR" dirty="0"/>
              <a:t>Abandono de Poços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817B3-260C-664C-6802-703C542A6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ahnschrift Light Condense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10B108-8960-0561-8A0C-D087EF508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07" y="-362486"/>
            <a:ext cx="3489220" cy="196268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F2340ED-146B-404B-52B4-2A53B0235A79}"/>
              </a:ext>
            </a:extLst>
          </p:cNvPr>
          <p:cNvSpPr/>
          <p:nvPr userDrawn="1"/>
        </p:nvSpPr>
        <p:spPr>
          <a:xfrm>
            <a:off x="-19665" y="6587613"/>
            <a:ext cx="12220029" cy="98322"/>
          </a:xfrm>
          <a:prstGeom prst="rect">
            <a:avLst/>
          </a:prstGeom>
          <a:solidFill>
            <a:srgbClr val="F67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38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E6B5-C54B-6906-60D7-2A893AA0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5BE53F-0AE4-21CE-9A27-CAD8F1E41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451B72-FF2A-732B-A8FA-5324A421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211A0-60B0-09C9-5758-C901A419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3A760-248E-7108-514E-3A0EF21D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1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304971-FA61-7298-E37F-3155293ED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5B2628-5C12-A9DC-4325-194A87799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0BF57E-5BE8-15F7-8610-09B8D31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12644-0FED-D557-2EDF-DF253F42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BCE3D2-E33D-75B5-A21A-C2D104EC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9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11EF4-0BCA-2779-50A3-FEB30AA5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 SemiCondensed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22108-F3F8-5448-8C5A-4B8EB9DB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hnschrift Light SemiCondensed" panose="020B0502040204020203" pitchFamily="34" charset="0"/>
              </a:defRPr>
            </a:lvl1pPr>
            <a:lvl2pPr>
              <a:defRPr>
                <a:latin typeface="Bahnschrift Light SemiCondensed" panose="020B0502040204020203" pitchFamily="34" charset="0"/>
              </a:defRPr>
            </a:lvl2pPr>
            <a:lvl3pPr>
              <a:defRPr>
                <a:latin typeface="Bahnschrift Light SemiCondensed" panose="020B0502040204020203" pitchFamily="34" charset="0"/>
              </a:defRPr>
            </a:lvl3pPr>
            <a:lvl4pPr>
              <a:defRPr>
                <a:latin typeface="Bahnschrift Light SemiCondensed" panose="020B0502040204020203" pitchFamily="34" charset="0"/>
              </a:defRPr>
            </a:lvl4pPr>
            <a:lvl5pPr>
              <a:defRPr>
                <a:latin typeface="Bahnschrift Light SemiCondensed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09281DC-55C8-B231-C23D-E6DFAFDCCEE9}"/>
              </a:ext>
            </a:extLst>
          </p:cNvPr>
          <p:cNvSpPr/>
          <p:nvPr userDrawn="1"/>
        </p:nvSpPr>
        <p:spPr>
          <a:xfrm>
            <a:off x="-19665" y="6587613"/>
            <a:ext cx="12220029" cy="98322"/>
          </a:xfrm>
          <a:prstGeom prst="rect">
            <a:avLst/>
          </a:prstGeom>
          <a:solidFill>
            <a:srgbClr val="F67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936741-EF32-85EA-57BB-AD0F4C053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07" y="-362486"/>
            <a:ext cx="3489220" cy="19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9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B8431-3578-793F-22B0-9EA73D79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6E8B82-228C-C0EB-97BF-C4CF5E8E5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F1BE56-4D6C-E7C4-D973-0106F076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26492-6C7C-89D9-97C5-451AEA3E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1CC7C9-9343-3A8E-4011-626F59F3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4B477-80DA-1D8C-F87B-847EDB5B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702351-E164-3295-5EC2-EC46B0E0A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3B2F6B-2800-B99B-EC3F-9FFED592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563FF2-FEBA-1E3E-08BE-247EBE4A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A5409B-AD8D-C504-8324-27A0E365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7AB617-9870-E129-26D3-E1166335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A9322-EA13-5284-5C0F-31321053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7B9E99-98B6-2A6C-9FA0-04A5DE01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58E751-3175-E4EC-EDF5-5A6A3B649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CEE6EA-A288-1E39-6AD4-336B6040E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B7B10-48FD-D063-AD87-406994B63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9D4726-BA2F-84B3-FEC8-F4CA4E0C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62EDF0-FA39-1A49-2D70-7EC156A8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DCF1CB6-F8BC-FC4F-5930-88CF5269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7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171F1-EEE4-3ABE-973B-B5700EAD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4316-0F6D-BD5F-7222-35254647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C81272-2463-0910-A2A0-9D11B8A5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FD881E-8432-A7D8-1C6C-EA5668E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2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BB2AD3-AE4B-16E9-ED9F-5B3C6C45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3986E3-A3D4-0EBE-5263-C9C33EBF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6F8B3B-2464-A945-3519-363B2991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B9627-7C5D-0647-B747-89EC98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F32C03-629C-9843-4A70-C2F66548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396D3-1057-CF29-2DC7-7F69C31B8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531925-D0B7-EF04-9A13-621E8EF0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5A0CFB-235E-78E1-CC79-ABCAE77C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543568-CABB-61FE-4DB8-023B003F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3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5A061-118C-7482-4C99-1859B802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50010C-2ABF-583A-592E-5694ED5F6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007ED7-C38C-C0B5-1B4F-F58A30526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D46271-BC91-1F15-55E5-A37AFF46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96E37A-5EEE-11BB-7417-00D0F07E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381072-F8DC-6759-2EC8-FF394A0A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1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E54C7F6-51C4-7FE6-E978-2C066591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E2144-109A-E8BD-3A60-9CBDAAAA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173FE0-6C9E-B97C-A601-E3E40921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8690-68DD-4D2E-BDFC-5263935414C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03BCC9-9E2C-102C-9093-85CD8767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DE5A72-ACFE-C634-DBC5-A51A69DA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AC03-B3EC-4C96-A94D-C88135566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FFCF1E0-F9FA-4916-E03C-9C7CE28B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-686" b="-136"/>
          <a:stretch>
            <a:fillRect/>
          </a:stretch>
        </p:blipFill>
        <p:spPr>
          <a:xfrm>
            <a:off x="0" y="0"/>
            <a:ext cx="12275697" cy="68649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8BCD94-880C-064E-02FB-681F7A88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924" y="361890"/>
            <a:ext cx="3114343" cy="8791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EFF4381-E778-CF9C-1D4C-3646A3EC0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4" y="357930"/>
            <a:ext cx="3049342" cy="954265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F5EAEBD-B7B9-38CA-CB89-17C478E8E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3" y="-121920"/>
            <a:ext cx="10518356" cy="59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259171-3BA6-89F5-768F-EEE69F4F9356}"/>
              </a:ext>
            </a:extLst>
          </p:cNvPr>
          <p:cNvSpPr txBox="1"/>
          <p:nvPr/>
        </p:nvSpPr>
        <p:spPr>
          <a:xfrm>
            <a:off x="0" y="2378679"/>
            <a:ext cx="12192000" cy="120411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3300" b="1" dirty="0">
                <a:solidFill>
                  <a:schemeClr val="tx1"/>
                </a:solidFill>
                <a:latin typeface="Arial"/>
                <a:ea typeface="Geneva"/>
                <a:cs typeface="Arial"/>
              </a:rPr>
              <a:t>Título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5DAFFB-4204-C93C-F0B9-31DBB5DFAC51}"/>
              </a:ext>
            </a:extLst>
          </p:cNvPr>
          <p:cNvSpPr txBox="1"/>
          <p:nvPr/>
        </p:nvSpPr>
        <p:spPr>
          <a:xfrm>
            <a:off x="876715" y="4372244"/>
            <a:ext cx="8232866" cy="12041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Autor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¹Título acadêmico e Instituição de origem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E7B5E0-4804-80F4-C0D9-F63AF65F739B}"/>
              </a:ext>
            </a:extLst>
          </p:cNvPr>
          <p:cNvSpPr/>
          <p:nvPr/>
        </p:nvSpPr>
        <p:spPr>
          <a:xfrm>
            <a:off x="494846" y="222680"/>
            <a:ext cx="2729122" cy="936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FF0000"/>
                </a:solidFill>
              </a:rPr>
              <a:t>ESPAÇO DESTINADO PARA LOGOTIPOS DE SUA INSTITUIÇÃO. </a:t>
            </a:r>
          </a:p>
          <a:p>
            <a:pPr algn="ctr"/>
            <a:r>
              <a:rPr lang="pt-BR" sz="1050" b="1" dirty="0">
                <a:solidFill>
                  <a:srgbClr val="FF0000"/>
                </a:solidFill>
              </a:rPr>
              <a:t>ATENÇÃO: MANTER PADRAO DE TAMANHO PROPORCIONAL A LOGOMARCA DO EVENTO E REMOVER ESTE QUADRO !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5FF3626-3109-9A1F-9807-B1317DE36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81" y="-330725"/>
            <a:ext cx="3413259" cy="19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3A1723E7-E7A3-30EB-286B-3B6BD04B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4">
            <a:extLst>
              <a:ext uri="{FF2B5EF4-FFF2-40B4-BE49-F238E27FC236}">
                <a16:creationId xmlns:a16="http://schemas.microsoft.com/office/drawing/2014/main" id="{FEA1F67B-E5B2-D328-D197-77493C8E3953}"/>
              </a:ext>
            </a:extLst>
          </p:cNvPr>
          <p:cNvSpPr txBox="1"/>
          <p:nvPr/>
        </p:nvSpPr>
        <p:spPr>
          <a:xfrm>
            <a:off x="1102462" y="845964"/>
            <a:ext cx="819390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pt-BR" sz="3400" b="1" dirty="0">
                <a:latin typeface="Arial"/>
                <a:ea typeface="Lato"/>
                <a:cs typeface="Arial"/>
                <a:sym typeface="Montserrat ExtraBold"/>
              </a:rPr>
              <a:t>Título (Fonte Arial – Tamanho 34)</a:t>
            </a:r>
          </a:p>
        </p:txBody>
      </p:sp>
      <p:sp>
        <p:nvSpPr>
          <p:cNvPr id="3" name="Google Shape;217;p24">
            <a:extLst>
              <a:ext uri="{FF2B5EF4-FFF2-40B4-BE49-F238E27FC236}">
                <a16:creationId xmlns:a16="http://schemas.microsoft.com/office/drawing/2014/main" id="{D37A00A3-BE63-A70F-4B4E-7C0D23FD349F}"/>
              </a:ext>
            </a:extLst>
          </p:cNvPr>
          <p:cNvSpPr/>
          <p:nvPr/>
        </p:nvSpPr>
        <p:spPr>
          <a:xfrm>
            <a:off x="1164834" y="1532670"/>
            <a:ext cx="662800" cy="53600"/>
          </a:xfrm>
          <a:prstGeom prst="roundRect">
            <a:avLst>
              <a:gd name="adj" fmla="val 50000"/>
            </a:avLst>
          </a:prstGeom>
          <a:solidFill>
            <a:srgbClr val="F67035"/>
          </a:solidFill>
          <a:ln>
            <a:solidFill>
              <a:srgbClr val="F67035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endParaRPr sz="18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4;p18">
            <a:extLst>
              <a:ext uri="{FF2B5EF4-FFF2-40B4-BE49-F238E27FC236}">
                <a16:creationId xmlns:a16="http://schemas.microsoft.com/office/drawing/2014/main" id="{B8BB2AD7-A6D4-C362-2F94-622105B04F59}"/>
              </a:ext>
            </a:extLst>
          </p:cNvPr>
          <p:cNvSpPr txBox="1"/>
          <p:nvPr/>
        </p:nvSpPr>
        <p:spPr>
          <a:xfrm>
            <a:off x="1102462" y="2272976"/>
            <a:ext cx="9987075" cy="4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16000" bIns="0" anchor="t" anchorCtr="0">
            <a:spAutoFit/>
          </a:bodyPr>
          <a:lstStyle>
            <a:defPPr>
              <a:defRPr lang="pt-BR"/>
            </a:defPPr>
            <a:lvl1pPr algn="just">
              <a:spcBef>
                <a:spcPts val="1067"/>
              </a:spcBef>
              <a:defRPr sz="1600">
                <a:solidFill>
                  <a:srgbClr val="434343"/>
                </a:solidFill>
                <a:latin typeface="Lato"/>
                <a:ea typeface="Lato"/>
                <a:cs typeface="Lato"/>
              </a:defRPr>
            </a:lvl1pPr>
          </a:lstStyle>
          <a:p>
            <a:r>
              <a:rPr lang="pt-BR" sz="1800" dirty="0">
                <a:solidFill>
                  <a:schemeClr val="tx1"/>
                </a:solidFill>
                <a:latin typeface="Arial"/>
                <a:sym typeface="Lato"/>
              </a:rPr>
              <a:t>Texto (Arial – 18)</a:t>
            </a:r>
          </a:p>
        </p:txBody>
      </p:sp>
    </p:spTree>
    <p:extLst>
      <p:ext uri="{BB962C8B-B14F-4D97-AF65-F5344CB8AC3E}">
        <p14:creationId xmlns:p14="http://schemas.microsoft.com/office/powerpoint/2010/main" val="12295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4">
            <a:extLst>
              <a:ext uri="{FF2B5EF4-FFF2-40B4-BE49-F238E27FC236}">
                <a16:creationId xmlns:a16="http://schemas.microsoft.com/office/drawing/2014/main" id="{5DF0F240-1F61-82ED-0EC2-74E21A5DAC87}"/>
              </a:ext>
            </a:extLst>
          </p:cNvPr>
          <p:cNvSpPr txBox="1"/>
          <p:nvPr/>
        </p:nvSpPr>
        <p:spPr>
          <a:xfrm>
            <a:off x="1102462" y="845964"/>
            <a:ext cx="819390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pt-BR" sz="3400" b="1" dirty="0">
                <a:latin typeface="Arial"/>
                <a:ea typeface="Lato"/>
                <a:cs typeface="Arial"/>
                <a:sym typeface="Montserrat ExtraBold"/>
              </a:rPr>
              <a:t>Agradecimentos</a:t>
            </a:r>
            <a:endParaRPr lang="pt-BR" sz="34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17;p24">
            <a:extLst>
              <a:ext uri="{FF2B5EF4-FFF2-40B4-BE49-F238E27FC236}">
                <a16:creationId xmlns:a16="http://schemas.microsoft.com/office/drawing/2014/main" id="{18269F9E-7773-F101-28C1-441FEDBED95F}"/>
              </a:ext>
            </a:extLst>
          </p:cNvPr>
          <p:cNvSpPr/>
          <p:nvPr/>
        </p:nvSpPr>
        <p:spPr>
          <a:xfrm>
            <a:off x="1164834" y="1532670"/>
            <a:ext cx="662800" cy="53600"/>
          </a:xfrm>
          <a:prstGeom prst="roundRect">
            <a:avLst>
              <a:gd name="adj" fmla="val 50000"/>
            </a:avLst>
          </a:prstGeom>
          <a:solidFill>
            <a:srgbClr val="F67035"/>
          </a:solidFill>
          <a:ln>
            <a:solidFill>
              <a:srgbClr val="F67035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endParaRPr sz="18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19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24">
            <a:extLst>
              <a:ext uri="{FF2B5EF4-FFF2-40B4-BE49-F238E27FC236}">
                <a16:creationId xmlns:a16="http://schemas.microsoft.com/office/drawing/2014/main" id="{2266B6E7-B196-EF34-1DD5-FEC5362EBD89}"/>
              </a:ext>
            </a:extLst>
          </p:cNvPr>
          <p:cNvSpPr txBox="1"/>
          <p:nvPr/>
        </p:nvSpPr>
        <p:spPr>
          <a:xfrm>
            <a:off x="2017630" y="613136"/>
            <a:ext cx="819390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pt-BR" sz="3400" dirty="0">
                <a:latin typeface="Arial"/>
                <a:ea typeface="Lato"/>
                <a:cs typeface="Arial"/>
                <a:sym typeface="Montserrat ExtraBold"/>
              </a:rPr>
              <a:t>Organização</a:t>
            </a:r>
            <a:endParaRPr lang="pt-BR" sz="3400" dirty="0" err="1">
              <a:latin typeface="Arial"/>
              <a:ea typeface="Lato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6A7685-813B-0E15-0B6A-E2DD05D52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76" y="1613590"/>
            <a:ext cx="1924657" cy="5595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8F4C8EC-85A1-F053-0C39-F4BD0EC95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5" y="1565077"/>
            <a:ext cx="2086765" cy="655234"/>
          </a:xfrm>
          <a:prstGeom prst="rect">
            <a:avLst/>
          </a:prstGeom>
          <a:noFill/>
        </p:spPr>
      </p:pic>
      <p:pic>
        <p:nvPicPr>
          <p:cNvPr id="11" name="Google Shape;451;p19">
            <a:extLst>
              <a:ext uri="{FF2B5EF4-FFF2-40B4-BE49-F238E27FC236}">
                <a16:creationId xmlns:a16="http://schemas.microsoft.com/office/drawing/2014/main" id="{3D28623F-208F-3991-FF41-3D6A6AF7A62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0452" y="1462042"/>
            <a:ext cx="1332298" cy="85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FORGRAD NORDESTE 2019 – PEDAGOGIAS UNIVERSITÁRIAS E DESAFIOS CONTEMPORÂNEOS">
            <a:extLst>
              <a:ext uri="{FF2B5EF4-FFF2-40B4-BE49-F238E27FC236}">
                <a16:creationId xmlns:a16="http://schemas.microsoft.com/office/drawing/2014/main" id="{C28FA3E2-7E67-0B27-2662-B32C92D9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95" y="1503152"/>
            <a:ext cx="1957223" cy="7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15;p24">
            <a:extLst>
              <a:ext uri="{FF2B5EF4-FFF2-40B4-BE49-F238E27FC236}">
                <a16:creationId xmlns:a16="http://schemas.microsoft.com/office/drawing/2014/main" id="{DBEFB290-3F47-8928-E243-89E999B5B582}"/>
              </a:ext>
            </a:extLst>
          </p:cNvPr>
          <p:cNvSpPr txBox="1"/>
          <p:nvPr/>
        </p:nvSpPr>
        <p:spPr>
          <a:xfrm>
            <a:off x="1998846" y="2738838"/>
            <a:ext cx="819390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pt-BR" sz="3400" dirty="0">
                <a:latin typeface="Arial"/>
                <a:ea typeface="Lato"/>
                <a:cs typeface="Arial"/>
                <a:sym typeface="Montserrat ExtraBold"/>
              </a:rPr>
              <a:t>Patrocínio / Apoio</a:t>
            </a:r>
            <a:endParaRPr lang="pt-BR" sz="3400" dirty="0">
              <a:latin typeface="Arial"/>
              <a:ea typeface="Lato"/>
              <a:cs typeface="Arial"/>
            </a:endParaRPr>
          </a:p>
        </p:txBody>
      </p:sp>
      <p:pic>
        <p:nvPicPr>
          <p:cNvPr id="2" name="Imagem 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7DBEBDA-732F-897F-6763-80E84249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404" y="3693983"/>
            <a:ext cx="1906824" cy="570867"/>
          </a:xfrm>
          <a:prstGeom prst="rect">
            <a:avLst/>
          </a:prstGeom>
        </p:spPr>
      </p:pic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56D8E39-6F7D-F9D1-7040-594CDB230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345" y="3615396"/>
            <a:ext cx="1250274" cy="774429"/>
          </a:xfrm>
          <a:prstGeom prst="rect">
            <a:avLst/>
          </a:prstGeom>
        </p:spPr>
      </p:pic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66F9702-537C-63DE-0D95-9C0A5C811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411" y="3518458"/>
            <a:ext cx="1442971" cy="866286"/>
          </a:xfrm>
          <a:prstGeom prst="rect">
            <a:avLst/>
          </a:prstGeom>
        </p:spPr>
      </p:pic>
      <p:pic>
        <p:nvPicPr>
          <p:cNvPr id="32" name="Imagem 3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07E503C-5E98-D2C0-FBAD-D10D05226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6342" y="4497199"/>
            <a:ext cx="1428512" cy="394857"/>
          </a:xfrm>
          <a:prstGeom prst="rect">
            <a:avLst/>
          </a:prstGeom>
        </p:spPr>
      </p:pic>
      <p:pic>
        <p:nvPicPr>
          <p:cNvPr id="33" name="Imagem 3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76D9DFC-4CA1-7401-16FB-E0176B9AA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291" t="18744" r="8216" b="17845"/>
          <a:stretch>
            <a:fillRect/>
          </a:stretch>
        </p:blipFill>
        <p:spPr>
          <a:xfrm>
            <a:off x="3266268" y="5141387"/>
            <a:ext cx="1296185" cy="496933"/>
          </a:xfrm>
          <a:prstGeom prst="rect">
            <a:avLst/>
          </a:prstGeom>
        </p:spPr>
      </p:pic>
      <p:pic>
        <p:nvPicPr>
          <p:cNvPr id="34" name="Imagem 33" descr="Logotipo&#10;&#10;O conteúdo gerado por IA pode estar incorreto.">
            <a:extLst>
              <a:ext uri="{FF2B5EF4-FFF2-40B4-BE49-F238E27FC236}">
                <a16:creationId xmlns:a16="http://schemas.microsoft.com/office/drawing/2014/main" id="{17D82AF8-15E8-677F-5931-ECDBD8A72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5057" y="5898657"/>
            <a:ext cx="1447091" cy="443756"/>
          </a:xfrm>
          <a:prstGeom prst="rect">
            <a:avLst/>
          </a:prstGeom>
        </p:spPr>
      </p:pic>
      <p:pic>
        <p:nvPicPr>
          <p:cNvPr id="35" name="Imagem 3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82BD3B6-A1A1-12ED-D145-75723417BA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7749" y="5078536"/>
            <a:ext cx="1527719" cy="474161"/>
          </a:xfrm>
          <a:prstGeom prst="rect">
            <a:avLst/>
          </a:prstGeom>
        </p:spPr>
      </p:pic>
      <p:pic>
        <p:nvPicPr>
          <p:cNvPr id="39" name="Imagem 3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1136543-814E-A299-CE6D-E8D77D40CB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897" y="4432750"/>
            <a:ext cx="1446872" cy="438152"/>
          </a:xfrm>
          <a:prstGeom prst="rect">
            <a:avLst/>
          </a:prstGeom>
        </p:spPr>
      </p:pic>
      <p:pic>
        <p:nvPicPr>
          <p:cNvPr id="41" name="Imagem 40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38EDFE3-5616-578A-4C26-83A11D471C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5956" y="5824833"/>
            <a:ext cx="795914" cy="492908"/>
          </a:xfrm>
          <a:prstGeom prst="rect">
            <a:avLst/>
          </a:prstGeom>
        </p:spPr>
      </p:pic>
      <p:pic>
        <p:nvPicPr>
          <p:cNvPr id="43" name="Imagem 4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D3EA2AC-5FB0-A95F-AF3E-0C826C8722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1167" y="4318490"/>
            <a:ext cx="1354428" cy="515955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AC284888-9472-616F-3E0C-8BB29BFC51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9394" y="4496880"/>
            <a:ext cx="1640417" cy="302973"/>
          </a:xfrm>
          <a:prstGeom prst="rect">
            <a:avLst/>
          </a:prstGeom>
        </p:spPr>
      </p:pic>
      <p:pic>
        <p:nvPicPr>
          <p:cNvPr id="45" name="Imagem 4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3D92EFF-4750-F2AE-6F3F-2CF50A9AE0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0383" y="4944998"/>
            <a:ext cx="605685" cy="601702"/>
          </a:xfrm>
          <a:prstGeom prst="rect">
            <a:avLst/>
          </a:prstGeom>
        </p:spPr>
      </p:pic>
      <p:pic>
        <p:nvPicPr>
          <p:cNvPr id="46" name="Imagem 45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C79E272-5D6F-C1AC-90FE-E8C2D0F873C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-5263" t="16664" r="6081" b="22142"/>
          <a:stretch>
            <a:fillRect/>
          </a:stretch>
        </p:blipFill>
        <p:spPr>
          <a:xfrm>
            <a:off x="7090558" y="4428396"/>
            <a:ext cx="1034127" cy="449057"/>
          </a:xfrm>
          <a:prstGeom prst="rect">
            <a:avLst/>
          </a:prstGeom>
        </p:spPr>
      </p:pic>
      <p:pic>
        <p:nvPicPr>
          <p:cNvPr id="48" name="Imagem 4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50D1EBE-F45F-1F54-44DE-0E390737CD8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-3604" t="4853" r="6606" b="64592"/>
          <a:stretch>
            <a:fillRect/>
          </a:stretch>
        </p:blipFill>
        <p:spPr>
          <a:xfrm>
            <a:off x="5868045" y="5821103"/>
            <a:ext cx="1280645" cy="38631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80C30920-777C-95D3-580C-1C9F2A6133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31570" y="5986304"/>
            <a:ext cx="1318999" cy="297741"/>
          </a:xfrm>
          <a:prstGeom prst="rect">
            <a:avLst/>
          </a:prstGeom>
        </p:spPr>
      </p:pic>
      <p:pic>
        <p:nvPicPr>
          <p:cNvPr id="50" name="Imagem 4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5C56932-8127-56A0-185F-BBAA9546A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07017" y="5081178"/>
            <a:ext cx="692870" cy="613834"/>
          </a:xfrm>
          <a:prstGeom prst="rect">
            <a:avLst/>
          </a:prstGeom>
        </p:spPr>
      </p:pic>
      <p:pic>
        <p:nvPicPr>
          <p:cNvPr id="52" name="Imagem 51" descr="Logotipo&#10;&#10;O conteúdo gerado por IA pode estar incorreto.">
            <a:extLst>
              <a:ext uri="{FF2B5EF4-FFF2-40B4-BE49-F238E27FC236}">
                <a16:creationId xmlns:a16="http://schemas.microsoft.com/office/drawing/2014/main" id="{3DDB0266-3531-F2DA-EDD9-1066F8BF6AE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35843" y="5931575"/>
            <a:ext cx="1456951" cy="278357"/>
          </a:xfrm>
          <a:prstGeom prst="rect">
            <a:avLst/>
          </a:prstGeom>
        </p:spPr>
      </p:pic>
      <p:pic>
        <p:nvPicPr>
          <p:cNvPr id="53" name="Imagem 52" descr="Logotipo&#10;&#10;O conteúdo gerado por IA pode estar incorreto.">
            <a:extLst>
              <a:ext uri="{FF2B5EF4-FFF2-40B4-BE49-F238E27FC236}">
                <a16:creationId xmlns:a16="http://schemas.microsoft.com/office/drawing/2014/main" id="{47881226-1BD8-88C2-6295-3FB589D86FE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25000" t="37145" r="25543" b="10378"/>
          <a:stretch>
            <a:fillRect/>
          </a:stretch>
        </p:blipFill>
        <p:spPr>
          <a:xfrm>
            <a:off x="4758690" y="5190841"/>
            <a:ext cx="717837" cy="429370"/>
          </a:xfrm>
          <a:prstGeom prst="rect">
            <a:avLst/>
          </a:prstGeom>
        </p:spPr>
      </p:pic>
      <p:pic>
        <p:nvPicPr>
          <p:cNvPr id="54" name="Imagem 5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906F1DA-4011-01E6-54A3-2C6BC8D200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15816" y="5932150"/>
            <a:ext cx="736878" cy="269740"/>
          </a:xfrm>
          <a:prstGeom prst="rect">
            <a:avLst/>
          </a:prstGeom>
        </p:spPr>
      </p:pic>
      <p:pic>
        <p:nvPicPr>
          <p:cNvPr id="55" name="Imagem 54" descr="Texto&#10;&#10;O conteúdo gerado por IA pode estar incorreto.">
            <a:extLst>
              <a:ext uri="{FF2B5EF4-FFF2-40B4-BE49-F238E27FC236}">
                <a16:creationId xmlns:a16="http://schemas.microsoft.com/office/drawing/2014/main" id="{3FA0A337-0336-9696-0205-2CFFAD98680E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50758" t="14571" r="35926" b="2694"/>
          <a:stretch>
            <a:fillRect/>
          </a:stretch>
        </p:blipFill>
        <p:spPr>
          <a:xfrm rot="5400000">
            <a:off x="1800006" y="5348904"/>
            <a:ext cx="466612" cy="1564911"/>
          </a:xfrm>
          <a:prstGeom prst="rect">
            <a:avLst/>
          </a:prstGeom>
        </p:spPr>
      </p:pic>
      <p:pic>
        <p:nvPicPr>
          <p:cNvPr id="57" name="Imagem 56" descr="Texto&#10;&#10;O conteúdo gerado por IA pode estar incorreto.">
            <a:extLst>
              <a:ext uri="{FF2B5EF4-FFF2-40B4-BE49-F238E27FC236}">
                <a16:creationId xmlns:a16="http://schemas.microsoft.com/office/drawing/2014/main" id="{4111DB18-CAF4-BA63-5023-113E25BEA94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935" y="4143343"/>
            <a:ext cx="1016002" cy="1016002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66C6F91-E7CD-0A9A-30A5-7CD7BF77818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80613" y="5293006"/>
            <a:ext cx="1343025" cy="31051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4F68656-0377-C5A4-9A31-DA8BEB4F68B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46238" y="5222431"/>
            <a:ext cx="1804670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9313</TotalTime>
  <Words>54</Words>
  <Application>Microsoft Office PowerPoint</Application>
  <PresentationFormat>Widescreen</PresentationFormat>
  <Paragraphs>13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</dc:creator>
  <cp:lastModifiedBy>Laura Rafaela</cp:lastModifiedBy>
  <cp:revision>539</cp:revision>
  <dcterms:created xsi:type="dcterms:W3CDTF">2023-10-25T19:33:27Z</dcterms:created>
  <dcterms:modified xsi:type="dcterms:W3CDTF">2025-07-02T19:16:24Z</dcterms:modified>
</cp:coreProperties>
</file>