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118792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3" userDrawn="1">
          <p15:clr>
            <a:srgbClr val="A4A3A4"/>
          </p15:clr>
        </p15:guide>
        <p15:guide id="2" pos="2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28" y="-4532"/>
      </p:cViewPr>
      <p:guideLst>
        <p:guide orient="horz" pos="943"/>
        <p:guide pos="2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44130"/>
            <a:ext cx="5829300" cy="413574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239364"/>
            <a:ext cx="5143500" cy="286807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72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6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32461"/>
            <a:ext cx="1478756" cy="1006712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32461"/>
            <a:ext cx="4350544" cy="1006712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82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82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961570"/>
            <a:ext cx="5915025" cy="494144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949760"/>
            <a:ext cx="5915025" cy="25985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31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162304"/>
            <a:ext cx="2914650" cy="7537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162304"/>
            <a:ext cx="2914650" cy="7537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91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32464"/>
            <a:ext cx="5915025" cy="229610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12070"/>
            <a:ext cx="2901255" cy="142716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339231"/>
            <a:ext cx="2901255" cy="638235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12070"/>
            <a:ext cx="2915543" cy="142716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339231"/>
            <a:ext cx="2915543" cy="638235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4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0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4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91951"/>
            <a:ext cx="2211884" cy="277182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10397"/>
            <a:ext cx="3471863" cy="844197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563779"/>
            <a:ext cx="2211884" cy="660234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89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91951"/>
            <a:ext cx="2211884" cy="277182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10397"/>
            <a:ext cx="3471863" cy="844197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563779"/>
            <a:ext cx="2211884" cy="660234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6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32464"/>
            <a:ext cx="5915025" cy="2296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162304"/>
            <a:ext cx="5915025" cy="753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010319"/>
            <a:ext cx="1543050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6AEF-D94A-462D-BDDB-9F98A064A917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010319"/>
            <a:ext cx="2314575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010319"/>
            <a:ext cx="1543050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8139-C34F-48E1-A4B5-63A20E89AD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41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99319"/>
            <a:ext cx="2029522" cy="10979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t" anchorCtr="0"/>
          <a:lstStyle/>
          <a:p>
            <a:pPr algn="ctr"/>
            <a:endParaRPr lang="fr-FR" dirty="0"/>
          </a:p>
          <a:p>
            <a:pPr algn="ctr"/>
            <a:r>
              <a:rPr lang="fr-FR" dirty="0"/>
              <a:t>Mathis JOACHIM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endParaRPr lang="fr-FR" sz="1200" dirty="0"/>
          </a:p>
          <a:p>
            <a:r>
              <a:rPr lang="fr-FR" sz="1200" dirty="0"/>
              <a:t>INFORMATIONS</a:t>
            </a:r>
          </a:p>
          <a:p>
            <a:endParaRPr lang="fr-FR" sz="1200" dirty="0"/>
          </a:p>
          <a:p>
            <a:pPr marL="171456" indent="-171456">
              <a:buFont typeface="Wingdings 2" panose="05020102010507070707" pitchFamily="18" charset="2"/>
              <a:buChar char="("/>
            </a:pPr>
            <a:r>
              <a:rPr lang="fr-FR" sz="1200" dirty="0">
                <a:sym typeface="Wingdings 2" panose="05020102010507070707" pitchFamily="18" charset="2"/>
              </a:rPr>
              <a:t>06.14.76.59.89</a:t>
            </a:r>
          </a:p>
          <a:p>
            <a:r>
              <a:rPr lang="fr-FR" sz="1050" dirty="0">
                <a:sym typeface="Wingdings" panose="05000000000000000000" pitchFamily="2" charset="2"/>
              </a:rPr>
              <a:t>     mathis.joachim.pro@gmail.com</a:t>
            </a:r>
          </a:p>
          <a:p>
            <a:endParaRPr lang="fr-FR" sz="1200" dirty="0"/>
          </a:p>
          <a:p>
            <a:r>
              <a:rPr lang="fr-FR" sz="1050" dirty="0"/>
              <a:t>17 Résidence KERANNA</a:t>
            </a:r>
          </a:p>
          <a:p>
            <a:r>
              <a:rPr lang="fr-FR" sz="1050" dirty="0"/>
              <a:t>91330 YERRES</a:t>
            </a:r>
          </a:p>
          <a:p>
            <a:endParaRPr lang="fr-FR" sz="1050" dirty="0"/>
          </a:p>
          <a:p>
            <a:r>
              <a:rPr lang="fr-FR" sz="1050" dirty="0"/>
              <a:t>12/04/2005</a:t>
            </a:r>
          </a:p>
          <a:p>
            <a:endParaRPr lang="fr-FR" sz="1050" dirty="0"/>
          </a:p>
          <a:p>
            <a:endParaRPr lang="fr-FR" sz="1050" dirty="0"/>
          </a:p>
          <a:p>
            <a:r>
              <a:rPr lang="fr-FR" sz="1200" dirty="0"/>
              <a:t>2020 :</a:t>
            </a:r>
          </a:p>
          <a:p>
            <a:r>
              <a:rPr lang="fr-FR" sz="1050" dirty="0"/>
              <a:t>ASSR 1 et 2</a:t>
            </a:r>
          </a:p>
          <a:p>
            <a:endParaRPr lang="fr-FR" sz="600" dirty="0"/>
          </a:p>
          <a:p>
            <a:endParaRPr lang="fr-FR" sz="600" dirty="0"/>
          </a:p>
          <a:p>
            <a:endParaRPr lang="fr-FR" sz="1200" dirty="0"/>
          </a:p>
          <a:p>
            <a:r>
              <a:rPr lang="fr-FR" sz="1200" dirty="0"/>
              <a:t>LANGUE</a:t>
            </a:r>
          </a:p>
          <a:p>
            <a:r>
              <a:rPr lang="fr-FR" sz="1050" dirty="0"/>
              <a:t>Anglais : niveau scolaire</a:t>
            </a:r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INFORMATIQUE</a:t>
            </a:r>
          </a:p>
          <a:p>
            <a:r>
              <a:rPr lang="fr-FR" sz="1050" dirty="0"/>
              <a:t>Windows</a:t>
            </a:r>
          </a:p>
          <a:p>
            <a:r>
              <a:rPr lang="fr-FR" sz="1050" dirty="0"/>
              <a:t>Office</a:t>
            </a:r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LOISIRS</a:t>
            </a:r>
            <a:endParaRPr lang="fr-FR" sz="1050" dirty="0"/>
          </a:p>
          <a:p>
            <a:r>
              <a:rPr lang="fr-FR" sz="1050" dirty="0"/>
              <a:t>Football</a:t>
            </a:r>
          </a:p>
          <a:p>
            <a:r>
              <a:rPr lang="fr-FR" sz="1050" dirty="0"/>
              <a:t>Boxe</a:t>
            </a:r>
          </a:p>
          <a:p>
            <a:endParaRPr lang="fr-FR" sz="1050" dirty="0"/>
          </a:p>
          <a:p>
            <a:endParaRPr lang="fr-FR" sz="1050" dirty="0"/>
          </a:p>
        </p:txBody>
      </p:sp>
      <p:cxnSp>
        <p:nvCxnSpPr>
          <p:cNvPr id="11" name="Connecteur droit 10"/>
          <p:cNvCxnSpPr>
            <a:cxnSpLocks/>
          </p:cNvCxnSpPr>
          <p:nvPr/>
        </p:nvCxnSpPr>
        <p:spPr>
          <a:xfrm>
            <a:off x="145558" y="8500407"/>
            <a:ext cx="1627681" cy="0"/>
          </a:xfrm>
          <a:prstGeom prst="line">
            <a:avLst/>
          </a:prstGeom>
          <a:ln w="12700">
            <a:solidFill>
              <a:schemeClr val="bg1"/>
            </a:solidFill>
            <a:headEnd type="oval"/>
            <a:tailEnd type="oval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04697" y="4353622"/>
            <a:ext cx="4568671" cy="363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EXPERIENCES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110898" y="6403593"/>
            <a:ext cx="1728439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07/11/22 au 16/01/23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839336" y="6317415"/>
            <a:ext cx="2846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Société PAPREC</a:t>
            </a:r>
          </a:p>
          <a:p>
            <a:r>
              <a:rPr lang="fr-FR" sz="1200" dirty="0"/>
              <a:t>(La Courneuve 93)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104695" y="6705957"/>
            <a:ext cx="4535491" cy="11079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Stagiaire en tant que Technicien Réseau/Informatique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Installation de postes,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Réparation et dépannage du matériel et imprimante,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Câblage, brassage, 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Imprimante réseau (configuration),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Préparation de matériel informatique.</a:t>
            </a:r>
          </a:p>
        </p:txBody>
      </p:sp>
      <p:cxnSp>
        <p:nvCxnSpPr>
          <p:cNvPr id="29" name="Connecteur droit 28"/>
          <p:cNvCxnSpPr>
            <a:cxnSpLocks/>
          </p:cNvCxnSpPr>
          <p:nvPr/>
        </p:nvCxnSpPr>
        <p:spPr>
          <a:xfrm>
            <a:off x="150612" y="5463656"/>
            <a:ext cx="1622626" cy="0"/>
          </a:xfrm>
          <a:prstGeom prst="line">
            <a:avLst/>
          </a:prstGeom>
          <a:ln w="12700">
            <a:solidFill>
              <a:schemeClr val="bg1"/>
            </a:solidFill>
            <a:headEnd type="oval"/>
            <a:tailEnd type="oval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33DD275-979F-4487-9EB8-0D42CD0709AA}"/>
              </a:ext>
            </a:extLst>
          </p:cNvPr>
          <p:cNvSpPr/>
          <p:nvPr/>
        </p:nvSpPr>
        <p:spPr>
          <a:xfrm>
            <a:off x="2110900" y="1596073"/>
            <a:ext cx="4610756" cy="532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113" indent="-11113" algn="ctr"/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Comic Sans MS" panose="030F0702030302020204" pitchFamily="66" charset="0"/>
              </a:rPr>
              <a:t>BTS – SERVICES INFORMATIQUES AUX ORGANISATIONS</a:t>
            </a:r>
          </a:p>
          <a:p>
            <a:pPr marL="11113" indent="-11113" algn="ctr"/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Comic Sans MS" panose="030F0702030302020204" pitchFamily="66" charset="0"/>
              </a:rPr>
              <a:t>EN ALTERNANCE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104200" y="10915323"/>
            <a:ext cx="1729936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27/01/20 au 01/02/20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839335" y="10837252"/>
            <a:ext cx="2846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Société DERICHEBOURG Propreté &amp; Services Associés </a:t>
            </a:r>
            <a:r>
              <a:rPr lang="fr-FR" sz="1200" dirty="0"/>
              <a:t>(Créteil 94)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104200" y="11220314"/>
            <a:ext cx="4510010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Stage d’observation au sein du service de la DOSI</a:t>
            </a:r>
            <a:r>
              <a:rPr lang="fr-FR" sz="1100" dirty="0"/>
              <a:t>.</a:t>
            </a:r>
          </a:p>
          <a:p>
            <a:r>
              <a:rPr lang="fr-FR" sz="1100" dirty="0"/>
              <a:t>(Direction Opérationnelle des Systèmes d’Information) </a:t>
            </a:r>
          </a:p>
        </p:txBody>
      </p:sp>
      <p:cxnSp>
        <p:nvCxnSpPr>
          <p:cNvPr id="43" name="Connecteur droit 42"/>
          <p:cNvCxnSpPr>
            <a:cxnSpLocks/>
          </p:cNvCxnSpPr>
          <p:nvPr/>
        </p:nvCxnSpPr>
        <p:spPr>
          <a:xfrm>
            <a:off x="145558" y="6834322"/>
            <a:ext cx="1621169" cy="0"/>
          </a:xfrm>
          <a:prstGeom prst="line">
            <a:avLst/>
          </a:prstGeom>
          <a:ln w="12700">
            <a:solidFill>
              <a:schemeClr val="bg1"/>
            </a:solidFill>
            <a:headEnd type="oval"/>
            <a:tailEnd type="oval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cxnSpLocks/>
          </p:cNvCxnSpPr>
          <p:nvPr/>
        </p:nvCxnSpPr>
        <p:spPr>
          <a:xfrm>
            <a:off x="145558" y="7684188"/>
            <a:ext cx="1627681" cy="0"/>
          </a:xfrm>
          <a:prstGeom prst="line">
            <a:avLst/>
          </a:prstGeom>
          <a:ln w="12700">
            <a:solidFill>
              <a:schemeClr val="bg1"/>
            </a:solidFill>
            <a:headEnd type="oval"/>
            <a:tailEnd type="oval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104201" y="7903257"/>
            <a:ext cx="1729937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07/06/22 au 02/07/22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834632" y="7820739"/>
            <a:ext cx="280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Société PAPREC</a:t>
            </a:r>
          </a:p>
          <a:p>
            <a:r>
              <a:rPr lang="fr-FR" sz="1200" dirty="0"/>
              <a:t>(La Courneuve 93)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104201" y="8209998"/>
            <a:ext cx="4535491" cy="11079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Stagiaire en tant que Technicien Réseau/Informatique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Installation de postes,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Réparation et dépannage du matériel et imprimante,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Câblage, brassage,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Imprimante réseau (configuration),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Préparation de matériel informatique.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145629" y="3594529"/>
            <a:ext cx="1728439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2022/2023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104697" y="3917030"/>
            <a:ext cx="453549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Terminal BAC PRO SN – Systèmes Numérique (option RISC)</a:t>
            </a:r>
            <a:endParaRPr lang="fr-FR" sz="1100" dirty="0"/>
          </a:p>
          <a:p>
            <a:r>
              <a:rPr lang="fr-FR" sz="1100" dirty="0"/>
              <a:t>Au Lycée Christophe Colomb à Sucy en brie (94)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D5A5C6-7357-2FA9-F367-E3C4E9C678C6}"/>
              </a:ext>
            </a:extLst>
          </p:cNvPr>
          <p:cNvSpPr/>
          <p:nvPr/>
        </p:nvSpPr>
        <p:spPr>
          <a:xfrm>
            <a:off x="2104201" y="9413789"/>
            <a:ext cx="1729937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14/06/21 au 03/07/21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EE1BEF5-DE7E-E31E-D6E2-E4EFD18A0404}"/>
              </a:ext>
            </a:extLst>
          </p:cNvPr>
          <p:cNvSpPr txBox="1"/>
          <p:nvPr/>
        </p:nvSpPr>
        <p:spPr>
          <a:xfrm>
            <a:off x="3834632" y="9330770"/>
            <a:ext cx="280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Société PAPREC</a:t>
            </a:r>
          </a:p>
          <a:p>
            <a:r>
              <a:rPr lang="fr-FR" sz="1200" dirty="0"/>
              <a:t>(La Courneuve 93)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A927CD4-FC56-7588-1D74-FEDAE2A4D7B9}"/>
              </a:ext>
            </a:extLst>
          </p:cNvPr>
          <p:cNvSpPr txBox="1"/>
          <p:nvPr/>
        </p:nvSpPr>
        <p:spPr>
          <a:xfrm>
            <a:off x="2104200" y="9714039"/>
            <a:ext cx="4535491" cy="11079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Stagiaire en tant que Technicien Réseau/Informatique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Installation de postes,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Réparation et dépannage du matériel et imprimante,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Câblage, brassage,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Imprimante réseau (configuration),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Préparation de matériel informatique.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E4A75A-1B60-A425-C4B7-D2C1B6D50A5A}"/>
              </a:ext>
            </a:extLst>
          </p:cNvPr>
          <p:cNvSpPr/>
          <p:nvPr/>
        </p:nvSpPr>
        <p:spPr>
          <a:xfrm>
            <a:off x="2137877" y="2218457"/>
            <a:ext cx="4568671" cy="363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ETUDES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933FD8A-D53C-C6D2-DAC8-C4C010B89489}"/>
              </a:ext>
            </a:extLst>
          </p:cNvPr>
          <p:cNvCxnSpPr>
            <a:cxnSpLocks/>
          </p:cNvCxnSpPr>
          <p:nvPr/>
        </p:nvCxnSpPr>
        <p:spPr>
          <a:xfrm>
            <a:off x="139046" y="6133764"/>
            <a:ext cx="1627681" cy="0"/>
          </a:xfrm>
          <a:prstGeom prst="line">
            <a:avLst/>
          </a:prstGeom>
          <a:ln w="12700">
            <a:solidFill>
              <a:schemeClr val="bg1"/>
            </a:solidFill>
            <a:headEnd type="oval"/>
            <a:tailEnd type="oval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F312517-C33D-BD27-DC43-D20552D81EA1}"/>
              </a:ext>
            </a:extLst>
          </p:cNvPr>
          <p:cNvSpPr/>
          <p:nvPr/>
        </p:nvSpPr>
        <p:spPr>
          <a:xfrm>
            <a:off x="2141491" y="2658355"/>
            <a:ext cx="1728439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2023/2025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D81EC07-021F-F9E6-C2A3-97CB0F4B20F2}"/>
              </a:ext>
            </a:extLst>
          </p:cNvPr>
          <p:cNvSpPr txBox="1"/>
          <p:nvPr/>
        </p:nvSpPr>
        <p:spPr>
          <a:xfrm>
            <a:off x="2145609" y="2972115"/>
            <a:ext cx="4535491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BTS (alternance) – Services Informatiques aux Organisations</a:t>
            </a:r>
          </a:p>
          <a:p>
            <a:r>
              <a:rPr lang="fr-FR" sz="1100" b="1" dirty="0"/>
              <a:t>(option SISR)</a:t>
            </a:r>
            <a:endParaRPr lang="fr-FR" sz="1100" dirty="0"/>
          </a:p>
          <a:p>
            <a:r>
              <a:rPr lang="fr-FR" sz="1100" dirty="0"/>
              <a:t>Au Lycée Professionnel Sainte Marie à Joinville-le-Pont (94)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4475DBC2-F1E8-6985-9E8E-14A0FF21E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11" y="1519597"/>
            <a:ext cx="1181100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88B2057-43F3-79A7-EF61-0905ABCFB7C3}"/>
              </a:ext>
            </a:extLst>
          </p:cNvPr>
          <p:cNvSpPr/>
          <p:nvPr/>
        </p:nvSpPr>
        <p:spPr>
          <a:xfrm>
            <a:off x="2110898" y="4741066"/>
            <a:ext cx="1728439" cy="3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03/09/23 au 31/07/25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34CAD6F-CC5A-67B5-B568-E95FD485F26A}"/>
              </a:ext>
            </a:extLst>
          </p:cNvPr>
          <p:cNvSpPr txBox="1"/>
          <p:nvPr/>
        </p:nvSpPr>
        <p:spPr>
          <a:xfrm>
            <a:off x="3839337" y="4657176"/>
            <a:ext cx="2846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Société ERI</a:t>
            </a:r>
          </a:p>
          <a:p>
            <a:r>
              <a:rPr lang="fr-FR" sz="1200" dirty="0"/>
              <a:t>(Fontenay-sous-Bois 94)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ABC10DC-751D-C1B2-33F4-9783C0842599}"/>
              </a:ext>
            </a:extLst>
          </p:cNvPr>
          <p:cNvSpPr txBox="1"/>
          <p:nvPr/>
        </p:nvSpPr>
        <p:spPr>
          <a:xfrm>
            <a:off x="2104201" y="5047807"/>
            <a:ext cx="4334700" cy="1277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100" b="1" dirty="0"/>
              <a:t>Alternant en tant que Support informatique</a:t>
            </a:r>
            <a:endParaRPr lang="fr-FR" sz="1100" dirty="0"/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Assistance aux utilisateurs 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Réparation et dépannage du matériel et imprimante,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Câblage, brassage, 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Préparation de matériel informatique,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fr-FR" sz="1100" dirty="0"/>
              <a:t>Gestion des licences et des ressources informatiques.</a:t>
            </a:r>
          </a:p>
          <a:p>
            <a:r>
              <a:rPr lang="fr-FR" sz="11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17127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172</TotalTime>
  <Words>300</Words>
  <Application>Microsoft Office PowerPoint</Application>
  <PresentationFormat>Personnalisé</PresentationFormat>
  <Paragraphs>90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Wingdings 2</vt:lpstr>
      <vt:lpstr>Thème Office 2013 – 2022</vt:lpstr>
      <vt:lpstr>Présentation PowerPoint</vt:lpstr>
    </vt:vector>
  </TitlesOfParts>
  <Company>DERICHEBOURG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RICHARD Chrystel</dc:creator>
  <cp:lastModifiedBy>JOACHIM Mathis</cp:lastModifiedBy>
  <cp:revision>55</cp:revision>
  <cp:lastPrinted>2019-04-04T12:31:13Z</cp:lastPrinted>
  <dcterms:created xsi:type="dcterms:W3CDTF">2019-04-02T10:35:58Z</dcterms:created>
  <dcterms:modified xsi:type="dcterms:W3CDTF">2025-03-03T10:01:50Z</dcterms:modified>
</cp:coreProperties>
</file>