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3ED22-7734-4DC5-AFD0-060C68ED1675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EB83B-E5DD-4B9F-988F-4235EE85B5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580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2EB83B-E5DD-4B9F-988F-4235EE85B55D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49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9DD53-F262-40A8-5B0F-EC70BFB389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99A33-17CC-AF8C-FAE1-E7F08598F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26588-4A5E-4736-4540-DBF9B8D7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60EC9-D295-BA7A-8AE3-2734921A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BAC15-8131-2BA2-1AE0-C12598DB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852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CCC7B-7B16-A0BD-CD04-512242FE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3A923-B282-E701-AEC1-58C0BA30F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92CE4-8629-1C9A-5795-8DF3D371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DFB23-34D1-8224-6BCD-A25F659E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8A39-BF71-E47C-0CAC-D7A71234B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44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1EA67-9509-4848-A091-E198A8BD5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F19B-7F53-D5E9-EF7C-7B9ACD15B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0A511-B39F-DB9B-9CD5-044E405C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A5DED-D315-20A9-E2C1-A9FD5891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67957-03EC-936E-7608-64051713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364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9FCA5-6995-DB5A-0BCC-4195207D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5B962-B4F4-1784-4121-7459625C9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DF19C-C026-0C74-057B-DE7867B86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C0FF7-3754-A201-BACD-9F3EB5F6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08E77-EDCC-5323-9FD4-7237E79F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93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887D6-7785-78DB-BDC3-0A0F7C20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C9F5C-FC26-5EEA-EBFB-A7401045A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EB1ED-8DF3-38E3-BCDB-1B973220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AA8A1-0DBA-EB72-54B5-D1EB015F1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AF8EF-A152-9073-881D-6DAE1BD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988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E1F6-2999-8B9B-077D-D8C6492FB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B470F-28BD-2AB4-1800-BFCA09CC4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590AF-5480-4190-6481-0C025892E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9FAD8-5BA0-ACCD-1CC9-5EBBB85A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8CCA9-C874-F293-C4F0-239FA26AB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B708F-1D94-C8E3-A2C2-DE985D01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648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8763B-B088-81BE-728C-730313CA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0F90E-0999-609D-BC9A-646E66E4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58604-DFF6-3E4B-A912-7D27918C4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4B41C5-D60C-448E-A31C-D6FC36088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0DD7D-E739-6AAC-146B-41949981A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50D76-FD3C-ED44-9C0E-FEC05A68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466605-3E74-02F8-F10E-6E018747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F7903-08F5-3EA9-E372-1283452BB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804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3F69-D067-0C5F-61A1-6F7C245B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EBAFB-67A6-0F3D-3BA7-313F4FB9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AC798A-4C5C-3AB1-C473-E261A4C62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518F9-4B7C-2961-957A-8E136E73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91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22659A-36B9-994C-B7B8-F8E22AC1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4152-3A61-E2C2-5511-7ADDCDD90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072B8-7F32-2022-C9F2-3C30A802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04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4331A-0CAA-CC36-5777-A05A4A59C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F07EC-74FF-3D22-F1A5-FD3D12AA3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B8C30-59EB-6CC1-944C-8BF58BCFA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04D0C-7FA2-7FC7-2197-6A77FB45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567C2-B176-CA15-5DF3-784FB3521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871F2-A10D-4BE5-EC79-EF6A25E2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339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B464-F473-1583-C700-ED879CF11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F05D67-BC12-DEE8-6AB0-D6BE76F249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24632-EB4E-1FE5-595C-1C57D428F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F7808-761B-CEDA-700C-BCBE37BF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CFAC7-DBC9-5960-9A97-B2EE88DE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764BD-2791-8A7E-8033-95B76236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28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230EEF-0878-E879-12A7-B13D6784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D0E6A-2CF5-B318-4B41-B34469715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C4108-8928-D4B8-6AA6-36C2C7207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5F9D68-16CB-46C8-9231-4272797452BF}" type="datetimeFigureOut">
              <a:rPr lang="en-AU" smtClean="0"/>
              <a:t>13/07/2025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43CA1-79B3-E945-6FD7-63F6A2BBB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6CCC2-C126-6059-4D0B-84774F901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897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857336F7-F034-8132-B6E3-DCA2F6D92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2F445BD-ED98-B437-4A4E-BE8807E8668D}"/>
              </a:ext>
            </a:extLst>
          </p:cNvPr>
          <p:cNvSpPr txBox="1"/>
          <p:nvPr/>
        </p:nvSpPr>
        <p:spPr>
          <a:xfrm>
            <a:off x="4662397" y="1838793"/>
            <a:ext cx="31019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any</a:t>
            </a:r>
          </a:p>
        </p:txBody>
      </p:sp>
    </p:spTree>
    <p:extLst>
      <p:ext uri="{BB962C8B-B14F-4D97-AF65-F5344CB8AC3E}">
        <p14:creationId xmlns:p14="http://schemas.microsoft.com/office/powerpoint/2010/main" val="44854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D33DC-4675-82F6-F492-D6EF1AF51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E2E428D-0347-42B5-CD93-D55440151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F415E0-0685-00AA-F676-8D57D0810D9B}"/>
              </a:ext>
            </a:extLst>
          </p:cNvPr>
          <p:cNvSpPr txBox="1"/>
          <p:nvPr/>
        </p:nvSpPr>
        <p:spPr>
          <a:xfrm>
            <a:off x="4662397" y="1838793"/>
            <a:ext cx="31180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2509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813F2-6021-ABB0-7213-2D275DDF2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2B76B078-8173-1287-9D43-ED4AE907A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46F69B-0C14-8D52-0AB2-ED2448868525}"/>
              </a:ext>
            </a:extLst>
          </p:cNvPr>
          <p:cNvSpPr txBox="1"/>
          <p:nvPr/>
        </p:nvSpPr>
        <p:spPr>
          <a:xfrm>
            <a:off x="4662397" y="1838793"/>
            <a:ext cx="30217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cat</a:t>
            </a:r>
          </a:p>
        </p:txBody>
      </p:sp>
    </p:spTree>
    <p:extLst>
      <p:ext uri="{BB962C8B-B14F-4D97-AF65-F5344CB8AC3E}">
        <p14:creationId xmlns:p14="http://schemas.microsoft.com/office/powerpoint/2010/main" val="55108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0DC1D-4B12-F96A-5384-59CE5A9BD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1CF6F9E-3523-1A15-7429-B2BFFAA8A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B9ABBB-E8D0-6D1B-8E2B-80B5C65085DF}"/>
              </a:ext>
            </a:extLst>
          </p:cNvPr>
          <p:cNvSpPr txBox="1"/>
          <p:nvPr/>
        </p:nvSpPr>
        <p:spPr>
          <a:xfrm>
            <a:off x="4662396" y="1838793"/>
            <a:ext cx="32303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dog</a:t>
            </a:r>
          </a:p>
        </p:txBody>
      </p:sp>
    </p:spTree>
    <p:extLst>
      <p:ext uri="{BB962C8B-B14F-4D97-AF65-F5344CB8AC3E}">
        <p14:creationId xmlns:p14="http://schemas.microsoft.com/office/powerpoint/2010/main" val="285034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9B7DC-D536-0013-32B9-F06301206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1A9CA1AD-0656-2BB8-892E-0EA91E837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DBAE53-F5A8-EF07-700B-DDC87527B8C8}"/>
              </a:ext>
            </a:extLst>
          </p:cNvPr>
          <p:cNvSpPr txBox="1"/>
          <p:nvPr/>
        </p:nvSpPr>
        <p:spPr>
          <a:xfrm>
            <a:off x="4662397" y="1838793"/>
            <a:ext cx="40805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man</a:t>
            </a:r>
          </a:p>
        </p:txBody>
      </p:sp>
    </p:spTree>
    <p:extLst>
      <p:ext uri="{BB962C8B-B14F-4D97-AF65-F5344CB8AC3E}">
        <p14:creationId xmlns:p14="http://schemas.microsoft.com/office/powerpoint/2010/main" val="3380838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24D997-1468-B017-AFEF-161DC5321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93D8EE2D-C8B6-B02E-20D1-C983ABE2C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F05403-912A-1D61-0600-41C78275B108}"/>
              </a:ext>
            </a:extLst>
          </p:cNvPr>
          <p:cNvSpPr txBox="1"/>
          <p:nvPr/>
        </p:nvSpPr>
        <p:spPr>
          <a:xfrm>
            <a:off x="4662396" y="1838793"/>
            <a:ext cx="47382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mom</a:t>
            </a:r>
          </a:p>
        </p:txBody>
      </p:sp>
    </p:spTree>
    <p:extLst>
      <p:ext uri="{BB962C8B-B14F-4D97-AF65-F5344CB8AC3E}">
        <p14:creationId xmlns:p14="http://schemas.microsoft.com/office/powerpoint/2010/main" val="418594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859E2-0AE1-70BD-0F70-853393AA3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CAFF0891-A50A-EEC8-A557-DCD771F47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23C36C2-26B8-E4B4-7FA3-26839AFFE851}"/>
              </a:ext>
            </a:extLst>
          </p:cNvPr>
          <p:cNvSpPr txBox="1"/>
          <p:nvPr/>
        </p:nvSpPr>
        <p:spPr>
          <a:xfrm>
            <a:off x="4662397" y="1838793"/>
            <a:ext cx="39040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dad</a:t>
            </a:r>
          </a:p>
        </p:txBody>
      </p:sp>
    </p:spTree>
    <p:extLst>
      <p:ext uri="{BB962C8B-B14F-4D97-AF65-F5344CB8AC3E}">
        <p14:creationId xmlns:p14="http://schemas.microsoft.com/office/powerpoint/2010/main" val="3594950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99EBA-DDEE-ECB7-ECDC-55352F396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D7ECCDD-68DA-6CF4-F2BE-B61DD2F0C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C54DB4-4425-27C7-4560-C85421B4E001}"/>
              </a:ext>
            </a:extLst>
          </p:cNvPr>
          <p:cNvSpPr txBox="1"/>
          <p:nvPr/>
        </p:nvSpPr>
        <p:spPr>
          <a:xfrm>
            <a:off x="4662397" y="1838793"/>
            <a:ext cx="32463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boy</a:t>
            </a:r>
          </a:p>
        </p:txBody>
      </p:sp>
    </p:spTree>
    <p:extLst>
      <p:ext uri="{BB962C8B-B14F-4D97-AF65-F5344CB8AC3E}">
        <p14:creationId xmlns:p14="http://schemas.microsoft.com/office/powerpoint/2010/main" val="2438381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AA62E-8DC6-D942-F3C1-61FCF29BE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57019C8F-F78F-3746-E861-F680FCBD1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289A1D-690D-A0F3-541D-72A36F29A118}"/>
              </a:ext>
            </a:extLst>
          </p:cNvPr>
          <p:cNvSpPr txBox="1"/>
          <p:nvPr/>
        </p:nvSpPr>
        <p:spPr>
          <a:xfrm>
            <a:off x="4662397" y="1838793"/>
            <a:ext cx="36955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pig</a:t>
            </a:r>
          </a:p>
        </p:txBody>
      </p:sp>
    </p:spTree>
    <p:extLst>
      <p:ext uri="{BB962C8B-B14F-4D97-AF65-F5344CB8AC3E}">
        <p14:creationId xmlns:p14="http://schemas.microsoft.com/office/powerpoint/2010/main" val="3446198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26065-8347-8A13-BB0A-B985E91EC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71A6114-B242-B002-CBEC-F185A67CB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FA23F88-1980-D730-000F-D34724B51A90}"/>
              </a:ext>
            </a:extLst>
          </p:cNvPr>
          <p:cNvSpPr txBox="1"/>
          <p:nvPr/>
        </p:nvSpPr>
        <p:spPr>
          <a:xfrm>
            <a:off x="4614271" y="1838793"/>
            <a:ext cx="38720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fox</a:t>
            </a:r>
          </a:p>
        </p:txBody>
      </p:sp>
    </p:spTree>
    <p:extLst>
      <p:ext uri="{BB962C8B-B14F-4D97-AF65-F5344CB8AC3E}">
        <p14:creationId xmlns:p14="http://schemas.microsoft.com/office/powerpoint/2010/main" val="1556620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34860-2FEA-217D-E212-38B1E19ED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98CA0659-DE1C-6F55-A774-0015A2A28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FF5004-C78F-EEA6-C4D5-F5FC7C25DB7A}"/>
              </a:ext>
            </a:extLst>
          </p:cNvPr>
          <p:cNvSpPr txBox="1"/>
          <p:nvPr/>
        </p:nvSpPr>
        <p:spPr>
          <a:xfrm>
            <a:off x="4662397" y="1838793"/>
            <a:ext cx="36153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bat</a:t>
            </a:r>
          </a:p>
        </p:txBody>
      </p:sp>
    </p:spTree>
    <p:extLst>
      <p:ext uri="{BB962C8B-B14F-4D97-AF65-F5344CB8AC3E}">
        <p14:creationId xmlns:p14="http://schemas.microsoft.com/office/powerpoint/2010/main" val="269777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36A63-73DD-DF0E-C78B-A249E509A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075B9A3-ACDC-5A4D-07B3-AE767DAA6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EF4378B-6E69-D09F-F6F8-DE05AAEE5BD8}"/>
              </a:ext>
            </a:extLst>
          </p:cNvPr>
          <p:cNvSpPr txBox="1"/>
          <p:nvPr/>
        </p:nvSpPr>
        <p:spPr>
          <a:xfrm>
            <a:off x="4662397" y="1838793"/>
            <a:ext cx="37917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812623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2B834-8924-E883-F10D-62795E0F3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AF6F11F5-015E-36B0-3C99-0C7EA7050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0E3C88-F736-35AC-F05E-D6EB213408BD}"/>
              </a:ext>
            </a:extLst>
          </p:cNvPr>
          <p:cNvSpPr txBox="1"/>
          <p:nvPr/>
        </p:nvSpPr>
        <p:spPr>
          <a:xfrm>
            <a:off x="4938442" y="1925057"/>
            <a:ext cx="36153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rat</a:t>
            </a:r>
          </a:p>
        </p:txBody>
      </p:sp>
    </p:spTree>
    <p:extLst>
      <p:ext uri="{BB962C8B-B14F-4D97-AF65-F5344CB8AC3E}">
        <p14:creationId xmlns:p14="http://schemas.microsoft.com/office/powerpoint/2010/main" val="326687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7C3F2-0A5B-89CD-CB2C-6978DD4FC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767E1D6-0165-1715-2339-A213D0863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626A18-3078-BC6B-65FB-FB3BFAB53819}"/>
              </a:ext>
            </a:extLst>
          </p:cNvPr>
          <p:cNvSpPr txBox="1"/>
          <p:nvPr/>
        </p:nvSpPr>
        <p:spPr>
          <a:xfrm>
            <a:off x="4662397" y="1838793"/>
            <a:ext cx="36634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68770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0B74E-ED47-1BB1-DDBF-92E0447FD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4DD1D08-E602-1D10-16E4-763494DAA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4A6386-ED3D-0E86-0F96-4B12B9E38DD8}"/>
              </a:ext>
            </a:extLst>
          </p:cNvPr>
          <p:cNvSpPr txBox="1"/>
          <p:nvPr/>
        </p:nvSpPr>
        <p:spPr>
          <a:xfrm>
            <a:off x="4662397" y="1838793"/>
            <a:ext cx="351907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our</a:t>
            </a:r>
          </a:p>
        </p:txBody>
      </p:sp>
    </p:spTree>
    <p:extLst>
      <p:ext uri="{BB962C8B-B14F-4D97-AF65-F5344CB8AC3E}">
        <p14:creationId xmlns:p14="http://schemas.microsoft.com/office/powerpoint/2010/main" val="303022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AB03C-3A10-2541-C610-7A7F286C4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DEE5F66D-B586-3264-A72E-F4AAAC93F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3D78C9-386A-48F9-6AF8-C8F0649300DB}"/>
              </a:ext>
            </a:extLst>
          </p:cNvPr>
          <p:cNvSpPr txBox="1"/>
          <p:nvPr/>
        </p:nvSpPr>
        <p:spPr>
          <a:xfrm>
            <a:off x="4726565" y="1870877"/>
            <a:ext cx="329448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let</a:t>
            </a:r>
          </a:p>
        </p:txBody>
      </p:sp>
    </p:spTree>
    <p:extLst>
      <p:ext uri="{BB962C8B-B14F-4D97-AF65-F5344CB8AC3E}">
        <p14:creationId xmlns:p14="http://schemas.microsoft.com/office/powerpoint/2010/main" val="3431803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374AA-2D8A-69AB-3E94-5BAFE4371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8C9C292E-0593-A320-6FB4-FDAC259C4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1AEFE68-5E26-1144-F340-7554ACDF0F39}"/>
              </a:ext>
            </a:extLst>
          </p:cNvPr>
          <p:cNvSpPr txBox="1"/>
          <p:nvPr/>
        </p:nvSpPr>
        <p:spPr>
          <a:xfrm>
            <a:off x="4662397" y="1838793"/>
            <a:ext cx="32784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got</a:t>
            </a:r>
          </a:p>
        </p:txBody>
      </p:sp>
    </p:spTree>
    <p:extLst>
      <p:ext uri="{BB962C8B-B14F-4D97-AF65-F5344CB8AC3E}">
        <p14:creationId xmlns:p14="http://schemas.microsoft.com/office/powerpoint/2010/main" val="102878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3991D-AC5D-8DDD-72D4-F5BE2A3A7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0794DC9A-C959-C9C1-27F6-C2BFFD781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2C78DE3-10FF-C649-5285-9CA08BBE211A}"/>
              </a:ext>
            </a:extLst>
          </p:cNvPr>
          <p:cNvSpPr txBox="1"/>
          <p:nvPr/>
        </p:nvSpPr>
        <p:spPr>
          <a:xfrm>
            <a:off x="4662397" y="1838793"/>
            <a:ext cx="31821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has</a:t>
            </a:r>
          </a:p>
        </p:txBody>
      </p:sp>
    </p:spTree>
    <p:extLst>
      <p:ext uri="{BB962C8B-B14F-4D97-AF65-F5344CB8AC3E}">
        <p14:creationId xmlns:p14="http://schemas.microsoft.com/office/powerpoint/2010/main" val="3794471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15367-0F19-9291-84E8-B0A091277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0D338EAB-7952-7888-EDAD-85DB9D207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B6F5CD-193D-D7D2-06B4-0391E77BD39A}"/>
              </a:ext>
            </a:extLst>
          </p:cNvPr>
          <p:cNvSpPr txBox="1"/>
          <p:nvPr/>
        </p:nvSpPr>
        <p:spPr>
          <a:xfrm>
            <a:off x="4662397" y="1838793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did</a:t>
            </a:r>
          </a:p>
        </p:txBody>
      </p:sp>
    </p:spTree>
    <p:extLst>
      <p:ext uri="{BB962C8B-B14F-4D97-AF65-F5344CB8AC3E}">
        <p14:creationId xmlns:p14="http://schemas.microsoft.com/office/powerpoint/2010/main" val="1771444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5F2F5-3A50-E280-D880-E6A81F638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EB8E9D82-2814-B9B9-D104-6CCBE1F06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336" y="5545348"/>
            <a:ext cx="1762664" cy="88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FD1F75-B2AD-DD45-5E7B-9A48BCBB6BE9}"/>
              </a:ext>
            </a:extLst>
          </p:cNvPr>
          <p:cNvSpPr txBox="1"/>
          <p:nvPr/>
        </p:nvSpPr>
        <p:spPr>
          <a:xfrm>
            <a:off x="4662397" y="1838793"/>
            <a:ext cx="34388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say</a:t>
            </a:r>
          </a:p>
        </p:txBody>
      </p:sp>
    </p:spTree>
    <p:extLst>
      <p:ext uri="{BB962C8B-B14F-4D97-AF65-F5344CB8AC3E}">
        <p14:creationId xmlns:p14="http://schemas.microsoft.com/office/powerpoint/2010/main" val="241095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21</Words>
  <Application>Microsoft Office PowerPoint</Application>
  <PresentationFormat>Widescreen</PresentationFormat>
  <Paragraphs>21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TOOR Shaun</dc:creator>
  <cp:lastModifiedBy>TOOR Shaun</cp:lastModifiedBy>
  <cp:revision>5</cp:revision>
  <dcterms:created xsi:type="dcterms:W3CDTF">2025-07-12T08:24:04Z</dcterms:created>
  <dcterms:modified xsi:type="dcterms:W3CDTF">2025-07-13T13:28:29Z</dcterms:modified>
</cp:coreProperties>
</file>