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57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9DD53-F262-40A8-5B0F-EC70BFB38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99A33-17CC-AF8C-FAE1-E7F08598F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26588-4A5E-4736-4540-DBF9B8D7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60EC9-D295-BA7A-8AE3-2734921A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BAC15-8131-2BA2-1AE0-C12598DB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52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CCC7B-7B16-A0BD-CD04-512242FEA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3A923-B282-E701-AEC1-58C0BA30F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92CE4-8629-1C9A-5795-8DF3D371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DFB23-34D1-8224-6BCD-A25F659E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8A39-BF71-E47C-0CAC-D7A71234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144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41EA67-9509-4848-A091-E198A8BD5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F19B-7F53-D5E9-EF7C-7B9ACD15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0A511-B39F-DB9B-9CD5-044E405C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A5DED-D315-20A9-E2C1-A9FD5891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67957-03EC-936E-7608-64051713F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36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9FCA5-6995-DB5A-0BCC-4195207D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5B962-B4F4-1784-4121-7459625C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DF19C-C026-0C74-057B-DE7867B8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0FF7-3754-A201-BACD-9F3EB5F66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08E77-EDCC-5323-9FD4-7237E79F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93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87D6-7785-78DB-BDC3-0A0F7C20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C9F5C-FC26-5EEA-EBFB-A7401045A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EB1ED-8DF3-38E3-BCDB-1B973220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A8A1-0DBA-EB72-54B5-D1EB015F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AF8EF-A152-9073-881D-6DAE1BD71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8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E1F6-2999-8B9B-077D-D8C6492F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B470F-28BD-2AB4-1800-BFCA09CC4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590AF-5480-4190-6481-0C025892E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9FAD8-5BA0-ACCD-1CC9-5EBBB85A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8CCA9-C874-F293-C4F0-239FA26A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B708F-1D94-C8E3-A2C2-DE985D01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648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8763B-B088-81BE-728C-730313CA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F0F90E-0999-609D-BC9A-646E66E4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58604-DFF6-3E4B-A912-7D27918C4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4B41C5-D60C-448E-A31C-D6FC36088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0DD7D-E739-6AAC-146B-41949981A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50D76-FD3C-ED44-9C0E-FEC05A68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66605-3E74-02F8-F10E-6E018747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6F7903-08F5-3EA9-E372-1283452B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804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3F69-D067-0C5F-61A1-6F7C245B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EBAFB-67A6-0F3D-3BA7-313F4FB9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C798A-4C5C-3AB1-C473-E261A4C62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B518F9-4B7C-2961-957A-8E136E739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1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22659A-36B9-994C-B7B8-F8E22AC1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94152-3A61-E2C2-5511-7ADDCDD90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072B8-7F32-2022-C9F2-3C30A802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90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331A-0CAA-CC36-5777-A05A4A59C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F07EC-74FF-3D22-F1A5-FD3D12AA3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B8C30-59EB-6CC1-944C-8BF58BCFA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04D0C-7FA2-7FC7-2197-6A77FB45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C567C2-B176-CA15-5DF3-784FB3521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871F2-A10D-4BE5-EC79-EF6A25E2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339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8B464-F473-1583-C700-ED879CF11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F05D67-BC12-DEE8-6AB0-D6BE76F249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24632-EB4E-1FE5-595C-1C57D428F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F7808-761B-CEDA-700C-BCBE37BF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CFAC7-DBC9-5960-9A97-B2EE88DE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764BD-2791-8A7E-8033-95B76236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128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230EEF-0878-E879-12A7-B13D6784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D0E6A-2CF5-B318-4B41-B34469715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C4108-8928-D4B8-6AA6-36C2C7207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5F9D68-16CB-46C8-9231-4272797452BF}" type="datetimeFigureOut">
              <a:rPr lang="en-AU" smtClean="0"/>
              <a:t>12/07/2025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43CA1-79B3-E945-6FD7-63F6A2BBB6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CCC2-C126-6059-4D0B-84774F901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9FC36D-77BE-4E3F-B884-053EB9F8A96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897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857336F7-F034-8132-B6E3-DCA2F6D92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F445BD-ED98-B437-4A4E-BE8807E8668D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am</a:t>
            </a:r>
          </a:p>
        </p:txBody>
      </p:sp>
    </p:spTree>
    <p:extLst>
      <p:ext uri="{BB962C8B-B14F-4D97-AF65-F5344CB8AC3E}">
        <p14:creationId xmlns:p14="http://schemas.microsoft.com/office/powerpoint/2010/main" val="44854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50BC2-D3B0-660A-695E-D8332CA5A2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54F82E3B-CF30-09E6-B243-3E07A39B3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A1BECB-B2E6-AFA6-6344-219A097E893C}"/>
              </a:ext>
            </a:extLst>
          </p:cNvPr>
          <p:cNvSpPr txBox="1"/>
          <p:nvPr/>
        </p:nvSpPr>
        <p:spPr>
          <a:xfrm>
            <a:off x="4962103" y="2068250"/>
            <a:ext cx="19790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13357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7ABBE-EE6A-3BCB-0949-42DA25A20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A095A2FF-61CB-7105-03BE-20D3FD0C4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7A37FB3-5F88-3A13-3FE3-FBE5AC942BB2}"/>
              </a:ext>
            </a:extLst>
          </p:cNvPr>
          <p:cNvSpPr txBox="1"/>
          <p:nvPr/>
        </p:nvSpPr>
        <p:spPr>
          <a:xfrm>
            <a:off x="5106482" y="2228671"/>
            <a:ext cx="19790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3861064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6A3BDC-98DC-2E06-0BFD-97B6713C4D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FAC23E42-5D81-7D21-4413-E96AC2BC3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8A0B57-DEE5-A81F-9ACD-549E8C59D111}"/>
              </a:ext>
            </a:extLst>
          </p:cNvPr>
          <p:cNvSpPr txBox="1"/>
          <p:nvPr/>
        </p:nvSpPr>
        <p:spPr>
          <a:xfrm>
            <a:off x="5106482" y="2228671"/>
            <a:ext cx="197903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2200071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4F34A-4077-55A7-8A0C-EE557B08E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7B2D6EF1-1912-7400-DB76-699A2AD83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1EF188-7F65-DBFA-349D-4428CCB9C64D}"/>
              </a:ext>
            </a:extLst>
          </p:cNvPr>
          <p:cNvSpPr txBox="1"/>
          <p:nvPr/>
        </p:nvSpPr>
        <p:spPr>
          <a:xfrm>
            <a:off x="4865850" y="2228671"/>
            <a:ext cx="29145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me</a:t>
            </a:r>
          </a:p>
        </p:txBody>
      </p:sp>
    </p:spTree>
    <p:extLst>
      <p:ext uri="{BB962C8B-B14F-4D97-AF65-F5344CB8AC3E}">
        <p14:creationId xmlns:p14="http://schemas.microsoft.com/office/powerpoint/2010/main" val="315922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5A2DEA-1B43-8FD9-FFAF-32F4BA2D5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F4E492E4-A7AE-8D62-F256-ED96D8AF4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5DBAC7-9CDC-9BF0-E075-961A93B7F980}"/>
              </a:ext>
            </a:extLst>
          </p:cNvPr>
          <p:cNvSpPr txBox="1"/>
          <p:nvPr/>
        </p:nvSpPr>
        <p:spPr>
          <a:xfrm>
            <a:off x="4638714" y="2228671"/>
            <a:ext cx="291457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197996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FAF4AE-4E31-45D0-548F-711CB606E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E37B30F8-8278-A5FC-C142-A3A41E901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2FDD4F-BEA0-2365-46A1-82F1FBD9F522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740302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116A4-2C33-514D-51AD-66ACBEE4E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47DEA00-20F6-1778-D512-4258AE862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F59E25-974F-598D-48A7-BBF0A33E7E5B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of</a:t>
            </a:r>
          </a:p>
        </p:txBody>
      </p:sp>
    </p:spTree>
    <p:extLst>
      <p:ext uri="{BB962C8B-B14F-4D97-AF65-F5344CB8AC3E}">
        <p14:creationId xmlns:p14="http://schemas.microsoft.com/office/powerpoint/2010/main" val="1699412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91478-5BF8-2390-EEEF-66943D1C6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86B22E5-9B9E-E497-96B2-2E9A229C0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D408B0B-FC8E-4A83-4383-9A420C552C36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2669482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06D56-16D6-C8F6-FB03-8D5EF67E3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925FA24E-7B22-ED6B-28ED-FDB6903E6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60E002D-EDEC-8950-4E63-9A1F1CDD7FEA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2775782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0EAF24-C582-0DFE-C7F6-8DFE9DDBD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FE49BF94-205F-A6ED-BCA0-74496F869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13C2D3-81C8-28C3-78EC-F4C2712DC70F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so</a:t>
            </a:r>
          </a:p>
        </p:txBody>
      </p:sp>
    </p:spTree>
    <p:extLst>
      <p:ext uri="{BB962C8B-B14F-4D97-AF65-F5344CB8AC3E}">
        <p14:creationId xmlns:p14="http://schemas.microsoft.com/office/powerpoint/2010/main" val="283186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FB44CD-9E3B-F953-7550-377D62E31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2583BBDA-18E1-521A-5D8A-E66E10809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B27ECE7-17DB-3342-2BCF-607290FED2FC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an</a:t>
            </a:r>
          </a:p>
        </p:txBody>
      </p:sp>
    </p:spTree>
    <p:extLst>
      <p:ext uri="{BB962C8B-B14F-4D97-AF65-F5344CB8AC3E}">
        <p14:creationId xmlns:p14="http://schemas.microsoft.com/office/powerpoint/2010/main" val="2445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83BEE-D3E6-9D5E-74AF-9E2FC3C40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BB69E9A6-6C0B-29F3-E31F-2E554BA19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B3D5957-5C09-148D-9211-D8F04E4661AE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809114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CA6AC9-5CC4-FA62-4FCA-EB6BCF5CB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171C4E2C-16B9-C88F-EA48-54312275D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1DDAE0C-AF7B-6AF2-3780-1E12BED1F314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up</a:t>
            </a:r>
          </a:p>
        </p:txBody>
      </p:sp>
    </p:spTree>
    <p:extLst>
      <p:ext uri="{BB962C8B-B14F-4D97-AF65-F5344CB8AC3E}">
        <p14:creationId xmlns:p14="http://schemas.microsoft.com/office/powerpoint/2010/main" val="2217141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1598B-F0C1-40CE-06D3-995A47D6F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2A02744F-B317-41D7-E8A0-1578B1718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8C38AC2-1219-7DF7-203B-34E39653F93D}"/>
              </a:ext>
            </a:extLst>
          </p:cNvPr>
          <p:cNvSpPr txBox="1"/>
          <p:nvPr/>
        </p:nvSpPr>
        <p:spPr>
          <a:xfrm>
            <a:off x="4962104" y="2228671"/>
            <a:ext cx="2369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us</a:t>
            </a:r>
          </a:p>
        </p:txBody>
      </p:sp>
    </p:spTree>
    <p:extLst>
      <p:ext uri="{BB962C8B-B14F-4D97-AF65-F5344CB8AC3E}">
        <p14:creationId xmlns:p14="http://schemas.microsoft.com/office/powerpoint/2010/main" val="233568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1181C1-DEF1-6762-EDB2-277B57F06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67CE46AB-2114-B9AF-0E00-7958C5E9B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53B71AC-F5BC-DBDD-1218-FE972379B505}"/>
              </a:ext>
            </a:extLst>
          </p:cNvPr>
          <p:cNvSpPr txBox="1"/>
          <p:nvPr/>
        </p:nvSpPr>
        <p:spPr>
          <a:xfrm>
            <a:off x="4962104" y="2228671"/>
            <a:ext cx="26258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we</a:t>
            </a:r>
          </a:p>
        </p:txBody>
      </p:sp>
    </p:spTree>
    <p:extLst>
      <p:ext uri="{BB962C8B-B14F-4D97-AF65-F5344CB8AC3E}">
        <p14:creationId xmlns:p14="http://schemas.microsoft.com/office/powerpoint/2010/main" val="364706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1DF12-CD2A-5DC7-30A4-1A720E5C6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D098E84A-D2C7-6B5E-92EE-683AD1F0DE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C8C4DB-C335-718B-3CEC-04774FE3D13F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47270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968AE-8CD0-D984-69C1-AF1F3E57A0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DECC1A35-E99D-59A8-9416-2FA452A6C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9CE481-AFD6-EF09-46D7-079A6C24FF2A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101169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CAE4B-1BFC-D079-DE0D-FC9EFD943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B17E63A-CBE3-9470-3F1B-1A972D3B4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FC53666-56C5-784B-DDB3-807839B78DFD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78028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238702-57D6-1AEF-257E-E4BE9F47B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5A4567F0-2991-7DD4-3230-710CB2A36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B2BEE8-F427-B183-3B83-2F27F96925D4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192484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CD131-540A-6898-7B44-1A70FB75C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BD1DE97-DD8B-F6EB-3548-917843650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8C752E-391D-0B1B-D22D-6F67337A9466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377804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F8768-4713-CB40-BAF5-0CFBC7EAC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E3DCE61E-F409-FDB0-F1FA-DF37626B08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F83491-E6DE-EE24-41CD-894082A362F5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7117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5C1CD7-09EC-F6BF-8019-2F06B6F3B9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logo&#10;&#10;AI-generated content may be incorrect.">
            <a:extLst>
              <a:ext uri="{FF2B5EF4-FFF2-40B4-BE49-F238E27FC236}">
                <a16:creationId xmlns:a16="http://schemas.microsoft.com/office/drawing/2014/main" id="{37F20D2C-2CC9-87EC-2C83-8FB297E6C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732" y="6041366"/>
            <a:ext cx="1633268" cy="8166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1DFE11-720A-9664-1743-7EDA7A5CB6A3}"/>
              </a:ext>
            </a:extLst>
          </p:cNvPr>
          <p:cNvSpPr txBox="1"/>
          <p:nvPr/>
        </p:nvSpPr>
        <p:spPr>
          <a:xfrm>
            <a:off x="4662397" y="1925057"/>
            <a:ext cx="286720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5000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3630794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23</Words>
  <Application>Microsoft Office PowerPoint</Application>
  <PresentationFormat>Widescreen</PresentationFormat>
  <Paragraphs>23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TOOR Shaun</dc:creator>
  <cp:lastModifiedBy>TOOR Shaun</cp:lastModifiedBy>
  <cp:revision>2</cp:revision>
  <dcterms:created xsi:type="dcterms:W3CDTF">2025-07-12T08:24:04Z</dcterms:created>
  <dcterms:modified xsi:type="dcterms:W3CDTF">2025-07-12T10:13:01Z</dcterms:modified>
</cp:coreProperties>
</file>