
<file path=[Content_Types].xml><?xml version="1.0" encoding="utf-8"?>
<Types xmlns="http://schemas.openxmlformats.org/package/2006/content-types">
  <Default ContentType="application/x-fontdata" Extension="fntdata"/>
  <Default ContentType="image/jpeg" Extension="jpeg"/>
  <Default ContentType="image/png" Extension="png"/>
  <Default ContentType="application/vnd.openxmlformats-package.relationships+xml" Extension="rels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embedTrueTypeFonts="true">
  <p:sldMasterIdLst>
    <p:sldMasterId id="2147483648" r:id="rId1"/>
  </p:sldMasterIdLst>
  <p:sldIdLst>
    <p:sldId id="256" r:id="rId6"/>
  </p:sldIdLst>
  <p:sldSz cx="21412200" cy="30276800"/>
  <p:notesSz cx="6858000" cy="9144000"/>
  <p:embeddedFontLst>
    <p:embeddedFont>
      <p:font typeface="Gordita Bold" charset="1" panose="00000000000000000000"/>
      <p:regular r:id="rId7"/>
    </p:embeddedFont>
    <p:embeddedFont>
      <p:font typeface="Gordita" charset="1" panose="00000000000000000000"/>
      <p:regular r:id="rId8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2" Target="presProps.xml" Type="http://schemas.openxmlformats.org/officeDocument/2006/relationships/presProps"/><Relationship Id="rId3" Target="viewProps.xml" Type="http://schemas.openxmlformats.org/officeDocument/2006/relationships/viewProps"/><Relationship Id="rId4" Target="theme/theme1.xml" Type="http://schemas.openxmlformats.org/officeDocument/2006/relationships/theme"/><Relationship Id="rId5" Target="tableStyles.xml" Type="http://schemas.openxmlformats.org/officeDocument/2006/relationships/tableStyles"/><Relationship Id="rId6" Target="slides/slide1.xml" Type="http://schemas.openxmlformats.org/officeDocument/2006/relationships/slide"/><Relationship Id="rId7" Target="fonts/font7.fntdata" Type="http://schemas.openxmlformats.org/officeDocument/2006/relationships/font"/><Relationship Id="rId8" Target="fonts/font8.fntdata" Type="http://schemas.openxmlformats.org/officeDocument/2006/relationships/font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10" Target="../media/image9.png" Type="http://schemas.openxmlformats.org/officeDocument/2006/relationships/image"/><Relationship Id="rId2" Target="../media/image1.png" Type="http://schemas.openxmlformats.org/officeDocument/2006/relationships/image"/><Relationship Id="rId3" Target="../media/image2.png" Type="http://schemas.openxmlformats.org/officeDocument/2006/relationships/image"/><Relationship Id="rId4" Target="../media/image3.jpeg" Type="http://schemas.openxmlformats.org/officeDocument/2006/relationships/image"/><Relationship Id="rId5" Target="../media/image4.jpeg" Type="http://schemas.openxmlformats.org/officeDocument/2006/relationships/image"/><Relationship Id="rId6" Target="../media/image5.png" Type="http://schemas.openxmlformats.org/officeDocument/2006/relationships/image"/><Relationship Id="rId7" Target="../media/image6.png" Type="http://schemas.openxmlformats.org/officeDocument/2006/relationships/image"/><Relationship Id="rId8" Target="../media/image7.png" Type="http://schemas.openxmlformats.org/officeDocument/2006/relationships/image"/><Relationship Id="rId9" Target="../media/image8.jpeg" Type="http://schemas.openxmlformats.org/officeDocument/2006/relationships/image"/></Relationships>
</file>

<file path=ppt/slides/slide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1358562" y="2678896"/>
            <a:ext cx="18604728" cy="1309411"/>
            <a:chOff x="0" y="0"/>
            <a:chExt cx="2353240" cy="165622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2353240" cy="165622"/>
            </a:xfrm>
            <a:custGeom>
              <a:avLst/>
              <a:gdLst/>
              <a:ahLst/>
              <a:cxnLst/>
              <a:rect r="r" b="b" t="t" l="l"/>
              <a:pathLst>
                <a:path h="165622" w="2353240">
                  <a:moveTo>
                    <a:pt x="0" y="0"/>
                  </a:moveTo>
                  <a:lnTo>
                    <a:pt x="2353240" y="0"/>
                  </a:lnTo>
                  <a:lnTo>
                    <a:pt x="2353240" y="165622"/>
                  </a:lnTo>
                  <a:lnTo>
                    <a:pt x="0" y="165622"/>
                  </a:lnTo>
                  <a:close/>
                </a:path>
              </a:pathLst>
            </a:custGeom>
            <a:solidFill>
              <a:srgbClr val="5170FF"/>
            </a:solidFill>
          </p:spPr>
        </p:sp>
        <p:sp>
          <p:nvSpPr>
            <p:cNvPr name="TextBox 4" id="4"/>
            <p:cNvSpPr txBox="true"/>
            <p:nvPr/>
          </p:nvSpPr>
          <p:spPr>
            <a:xfrm>
              <a:off x="0" y="-85725"/>
              <a:ext cx="2353240" cy="251347"/>
            </a:xfrm>
            <a:prstGeom prst="rect">
              <a:avLst/>
            </a:prstGeom>
          </p:spPr>
          <p:txBody>
            <a:bodyPr anchor="ctr" rtlCol="false" tIns="33056" lIns="33056" bIns="33056" rIns="33056"/>
            <a:lstStyle/>
            <a:p>
              <a:pPr algn="ctr">
                <a:lnSpc>
                  <a:spcPts val="5648"/>
                </a:lnSpc>
              </a:pPr>
            </a:p>
          </p:txBody>
        </p:sp>
      </p:grpSp>
      <p:grpSp>
        <p:nvGrpSpPr>
          <p:cNvPr name="Group 5" id="5"/>
          <p:cNvGrpSpPr/>
          <p:nvPr/>
        </p:nvGrpSpPr>
        <p:grpSpPr>
          <a:xfrm rot="0">
            <a:off x="1484421" y="27093342"/>
            <a:ext cx="18478870" cy="867948"/>
            <a:chOff x="0" y="0"/>
            <a:chExt cx="2337321" cy="109783"/>
          </a:xfrm>
        </p:grpSpPr>
        <p:sp>
          <p:nvSpPr>
            <p:cNvPr name="Freeform 6" id="6"/>
            <p:cNvSpPr/>
            <p:nvPr/>
          </p:nvSpPr>
          <p:spPr>
            <a:xfrm flipH="false" flipV="false" rot="0">
              <a:off x="0" y="0"/>
              <a:ext cx="2337321" cy="109783"/>
            </a:xfrm>
            <a:custGeom>
              <a:avLst/>
              <a:gdLst/>
              <a:ahLst/>
              <a:cxnLst/>
              <a:rect r="r" b="b" t="t" l="l"/>
              <a:pathLst>
                <a:path h="109783" w="2337321">
                  <a:moveTo>
                    <a:pt x="0" y="0"/>
                  </a:moveTo>
                  <a:lnTo>
                    <a:pt x="2337321" y="0"/>
                  </a:lnTo>
                  <a:lnTo>
                    <a:pt x="2337321" y="109783"/>
                  </a:lnTo>
                  <a:lnTo>
                    <a:pt x="0" y="109783"/>
                  </a:lnTo>
                  <a:close/>
                </a:path>
              </a:pathLst>
            </a:custGeom>
            <a:solidFill>
              <a:srgbClr val="98C4EC"/>
            </a:solidFill>
          </p:spPr>
        </p:sp>
        <p:sp>
          <p:nvSpPr>
            <p:cNvPr name="TextBox 7" id="7"/>
            <p:cNvSpPr txBox="true"/>
            <p:nvPr/>
          </p:nvSpPr>
          <p:spPr>
            <a:xfrm>
              <a:off x="0" y="-85725"/>
              <a:ext cx="2337321" cy="195508"/>
            </a:xfrm>
            <a:prstGeom prst="rect">
              <a:avLst/>
            </a:prstGeom>
          </p:spPr>
          <p:txBody>
            <a:bodyPr anchor="ctr" rtlCol="false" tIns="33056" lIns="33056" bIns="33056" rIns="33056"/>
            <a:lstStyle/>
            <a:p>
              <a:pPr algn="ctr">
                <a:lnSpc>
                  <a:spcPts val="5648"/>
                </a:lnSpc>
              </a:pPr>
            </a:p>
          </p:txBody>
        </p:sp>
      </p:grpSp>
      <p:sp>
        <p:nvSpPr>
          <p:cNvPr name="AutoShape 8" id="8"/>
          <p:cNvSpPr/>
          <p:nvPr/>
        </p:nvSpPr>
        <p:spPr>
          <a:xfrm>
            <a:off x="1358562" y="4088744"/>
            <a:ext cx="116741" cy="23872547"/>
          </a:xfrm>
          <a:prstGeom prst="line">
            <a:avLst/>
          </a:prstGeom>
          <a:ln cap="rnd" w="9525">
            <a:solidFill>
              <a:srgbClr val="000001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AutoShape 9" id="9"/>
          <p:cNvSpPr/>
          <p:nvPr/>
        </p:nvSpPr>
        <p:spPr>
          <a:xfrm>
            <a:off x="0" y="30276000"/>
            <a:ext cx="21420000" cy="0"/>
          </a:xfrm>
          <a:prstGeom prst="line">
            <a:avLst/>
          </a:prstGeom>
          <a:ln cap="rnd" w="9525">
            <a:solidFill>
              <a:srgbClr val="000001"/>
            </a:solidFill>
            <a:prstDash val="solid"/>
            <a:headEnd type="none" len="sm" w="sm"/>
            <a:tailEnd type="none" len="sm" w="sm"/>
          </a:ln>
        </p:spPr>
      </p:sp>
      <p:grpSp>
        <p:nvGrpSpPr>
          <p:cNvPr name="Group 10" id="10"/>
          <p:cNvGrpSpPr/>
          <p:nvPr/>
        </p:nvGrpSpPr>
        <p:grpSpPr>
          <a:xfrm rot="0">
            <a:off x="1377460" y="3926879"/>
            <a:ext cx="18604244" cy="1641912"/>
            <a:chOff x="0" y="0"/>
            <a:chExt cx="2339605" cy="206481"/>
          </a:xfrm>
        </p:grpSpPr>
        <p:sp>
          <p:nvSpPr>
            <p:cNvPr name="Freeform 11" id="11"/>
            <p:cNvSpPr/>
            <p:nvPr/>
          </p:nvSpPr>
          <p:spPr>
            <a:xfrm flipH="false" flipV="false" rot="0">
              <a:off x="0" y="0"/>
              <a:ext cx="2339605" cy="206481"/>
            </a:xfrm>
            <a:custGeom>
              <a:avLst/>
              <a:gdLst/>
              <a:ahLst/>
              <a:cxnLst/>
              <a:rect r="r" b="b" t="t" l="l"/>
              <a:pathLst>
                <a:path h="206481" w="2339605">
                  <a:moveTo>
                    <a:pt x="0" y="0"/>
                  </a:moveTo>
                  <a:lnTo>
                    <a:pt x="2339605" y="0"/>
                  </a:lnTo>
                  <a:lnTo>
                    <a:pt x="2339605" y="206481"/>
                  </a:lnTo>
                  <a:lnTo>
                    <a:pt x="0" y="206481"/>
                  </a:lnTo>
                  <a:close/>
                </a:path>
              </a:pathLst>
            </a:custGeom>
            <a:solidFill>
              <a:srgbClr val="E1E3DE"/>
            </a:solidFill>
          </p:spPr>
        </p:sp>
        <p:sp>
          <p:nvSpPr>
            <p:cNvPr name="TextBox 12" id="12"/>
            <p:cNvSpPr txBox="true"/>
            <p:nvPr/>
          </p:nvSpPr>
          <p:spPr>
            <a:xfrm>
              <a:off x="0" y="-85725"/>
              <a:ext cx="2339605" cy="292206"/>
            </a:xfrm>
            <a:prstGeom prst="rect">
              <a:avLst/>
            </a:prstGeom>
          </p:spPr>
          <p:txBody>
            <a:bodyPr anchor="ctr" rtlCol="false" tIns="33056" lIns="33056" bIns="33056" rIns="33056"/>
            <a:lstStyle/>
            <a:p>
              <a:pPr algn="ctr">
                <a:lnSpc>
                  <a:spcPts val="5648"/>
                </a:lnSpc>
              </a:pPr>
            </a:p>
          </p:txBody>
        </p:sp>
      </p:grpSp>
      <p:grpSp>
        <p:nvGrpSpPr>
          <p:cNvPr name="Group 13" id="13"/>
          <p:cNvGrpSpPr/>
          <p:nvPr/>
        </p:nvGrpSpPr>
        <p:grpSpPr>
          <a:xfrm rot="0">
            <a:off x="1461187" y="15147226"/>
            <a:ext cx="18502103" cy="706184"/>
            <a:chOff x="0" y="0"/>
            <a:chExt cx="2340260" cy="89322"/>
          </a:xfrm>
        </p:grpSpPr>
        <p:sp>
          <p:nvSpPr>
            <p:cNvPr name="Freeform 14" id="14"/>
            <p:cNvSpPr/>
            <p:nvPr/>
          </p:nvSpPr>
          <p:spPr>
            <a:xfrm flipH="false" flipV="false" rot="0">
              <a:off x="0" y="0"/>
              <a:ext cx="2340260" cy="89322"/>
            </a:xfrm>
            <a:custGeom>
              <a:avLst/>
              <a:gdLst/>
              <a:ahLst/>
              <a:cxnLst/>
              <a:rect r="r" b="b" t="t" l="l"/>
              <a:pathLst>
                <a:path h="89322" w="2340260">
                  <a:moveTo>
                    <a:pt x="0" y="0"/>
                  </a:moveTo>
                  <a:lnTo>
                    <a:pt x="2340260" y="0"/>
                  </a:lnTo>
                  <a:lnTo>
                    <a:pt x="2340260" y="89322"/>
                  </a:lnTo>
                  <a:lnTo>
                    <a:pt x="0" y="89322"/>
                  </a:lnTo>
                  <a:close/>
                </a:path>
              </a:pathLst>
            </a:custGeom>
            <a:solidFill>
              <a:srgbClr val="98C4EC"/>
            </a:solidFill>
          </p:spPr>
        </p:sp>
        <p:sp>
          <p:nvSpPr>
            <p:cNvPr name="TextBox 15" id="15"/>
            <p:cNvSpPr txBox="true"/>
            <p:nvPr/>
          </p:nvSpPr>
          <p:spPr>
            <a:xfrm>
              <a:off x="0" y="-85725"/>
              <a:ext cx="2340260" cy="175047"/>
            </a:xfrm>
            <a:prstGeom prst="rect">
              <a:avLst/>
            </a:prstGeom>
          </p:spPr>
          <p:txBody>
            <a:bodyPr anchor="ctr" rtlCol="false" tIns="33056" lIns="33056" bIns="33056" rIns="33056"/>
            <a:lstStyle/>
            <a:p>
              <a:pPr algn="ctr">
                <a:lnSpc>
                  <a:spcPts val="5648"/>
                </a:lnSpc>
              </a:pPr>
            </a:p>
          </p:txBody>
        </p:sp>
      </p:grpSp>
      <p:grpSp>
        <p:nvGrpSpPr>
          <p:cNvPr name="Group 16" id="16"/>
          <p:cNvGrpSpPr/>
          <p:nvPr/>
        </p:nvGrpSpPr>
        <p:grpSpPr>
          <a:xfrm rot="0">
            <a:off x="10742629" y="22227004"/>
            <a:ext cx="9216184" cy="4817277"/>
            <a:chOff x="0" y="0"/>
            <a:chExt cx="1165720" cy="609319"/>
          </a:xfrm>
        </p:grpSpPr>
        <p:sp>
          <p:nvSpPr>
            <p:cNvPr name="Freeform 17" id="17"/>
            <p:cNvSpPr/>
            <p:nvPr/>
          </p:nvSpPr>
          <p:spPr>
            <a:xfrm flipH="false" flipV="false" rot="0">
              <a:off x="0" y="0"/>
              <a:ext cx="1165720" cy="609319"/>
            </a:xfrm>
            <a:custGeom>
              <a:avLst/>
              <a:gdLst/>
              <a:ahLst/>
              <a:cxnLst/>
              <a:rect r="r" b="b" t="t" l="l"/>
              <a:pathLst>
                <a:path h="609319" w="1165720">
                  <a:moveTo>
                    <a:pt x="0" y="0"/>
                  </a:moveTo>
                  <a:lnTo>
                    <a:pt x="1165720" y="0"/>
                  </a:lnTo>
                  <a:lnTo>
                    <a:pt x="1165720" y="609319"/>
                  </a:lnTo>
                  <a:lnTo>
                    <a:pt x="0" y="609319"/>
                  </a:lnTo>
                  <a:close/>
                </a:path>
              </a:pathLst>
            </a:custGeom>
            <a:solidFill>
              <a:srgbClr val="E1E3DE"/>
            </a:solidFill>
          </p:spPr>
        </p:sp>
        <p:sp>
          <p:nvSpPr>
            <p:cNvPr name="TextBox 18" id="18"/>
            <p:cNvSpPr txBox="true"/>
            <p:nvPr/>
          </p:nvSpPr>
          <p:spPr>
            <a:xfrm>
              <a:off x="0" y="-85725"/>
              <a:ext cx="1165720" cy="695044"/>
            </a:xfrm>
            <a:prstGeom prst="rect">
              <a:avLst/>
            </a:prstGeom>
          </p:spPr>
          <p:txBody>
            <a:bodyPr anchor="ctr" rtlCol="false" tIns="33056" lIns="33056" bIns="33056" rIns="33056"/>
            <a:lstStyle/>
            <a:p>
              <a:pPr algn="ctr">
                <a:lnSpc>
                  <a:spcPts val="5648"/>
                </a:lnSpc>
              </a:pPr>
            </a:p>
          </p:txBody>
        </p:sp>
      </p:grpSp>
      <p:sp>
        <p:nvSpPr>
          <p:cNvPr name="AutoShape 19" id="19"/>
          <p:cNvSpPr/>
          <p:nvPr/>
        </p:nvSpPr>
        <p:spPr>
          <a:xfrm>
            <a:off x="19954764" y="4088744"/>
            <a:ext cx="8526" cy="23872547"/>
          </a:xfrm>
          <a:prstGeom prst="line">
            <a:avLst/>
          </a:prstGeom>
          <a:ln cap="rnd" w="9525">
            <a:solidFill>
              <a:srgbClr val="000001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AutoShape 20" id="20"/>
          <p:cNvSpPr/>
          <p:nvPr/>
        </p:nvSpPr>
        <p:spPr>
          <a:xfrm>
            <a:off x="1377116" y="5568790"/>
            <a:ext cx="18586067" cy="0"/>
          </a:xfrm>
          <a:prstGeom prst="line">
            <a:avLst/>
          </a:prstGeom>
          <a:ln cap="rnd" w="9525">
            <a:solidFill>
              <a:srgbClr val="000001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AutoShape 21" id="21"/>
          <p:cNvSpPr/>
          <p:nvPr/>
        </p:nvSpPr>
        <p:spPr>
          <a:xfrm>
            <a:off x="1358577" y="3914411"/>
            <a:ext cx="18604607" cy="0"/>
          </a:xfrm>
          <a:prstGeom prst="line">
            <a:avLst/>
          </a:prstGeom>
          <a:ln cap="rnd" w="9525">
            <a:solidFill>
              <a:srgbClr val="000001"/>
            </a:solidFill>
            <a:prstDash val="solid"/>
            <a:headEnd type="none" len="sm" w="sm"/>
            <a:tailEnd type="none" len="sm" w="sm"/>
          </a:ln>
        </p:spPr>
      </p:sp>
      <p:pic>
        <p:nvPicPr>
          <p:cNvPr name="Picture 22" id="22"/>
          <p:cNvPicPr>
            <a:picLocks noChangeAspect="true"/>
          </p:cNvPicPr>
          <p:nvPr/>
        </p:nvPicPr>
        <p:blipFill>
          <a:blip r:embed="rId2"/>
          <a:stretch>
            <a:fillRect/>
          </a:stretch>
        </p:blipFill>
        <p:spPr>
          <a:xfrm rot="0">
            <a:off x="6041363" y="16051163"/>
            <a:ext cx="7397959" cy="5076547"/>
          </a:xfrm>
          <a:prstGeom prst="rect">
            <a:avLst/>
          </a:prstGeom>
        </p:spPr>
      </p:pic>
      <p:sp>
        <p:nvSpPr>
          <p:cNvPr name="AutoShape 23" id="23"/>
          <p:cNvSpPr/>
          <p:nvPr/>
        </p:nvSpPr>
        <p:spPr>
          <a:xfrm flipV="true">
            <a:off x="1461187" y="22220807"/>
            <a:ext cx="18502103" cy="0"/>
          </a:xfrm>
          <a:prstGeom prst="line">
            <a:avLst/>
          </a:prstGeom>
          <a:ln cap="rnd" w="9525">
            <a:solidFill>
              <a:srgbClr val="000001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AutoShape 24" id="24"/>
          <p:cNvSpPr/>
          <p:nvPr/>
        </p:nvSpPr>
        <p:spPr>
          <a:xfrm>
            <a:off x="1466006" y="27087144"/>
            <a:ext cx="18497284" cy="0"/>
          </a:xfrm>
          <a:prstGeom prst="line">
            <a:avLst/>
          </a:prstGeom>
          <a:ln cap="rnd" w="9525">
            <a:solidFill>
              <a:srgbClr val="000001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AutoShape 25" id="25"/>
          <p:cNvSpPr/>
          <p:nvPr/>
        </p:nvSpPr>
        <p:spPr>
          <a:xfrm>
            <a:off x="1461187" y="2678896"/>
            <a:ext cx="18493921" cy="0"/>
          </a:xfrm>
          <a:prstGeom prst="line">
            <a:avLst/>
          </a:prstGeom>
          <a:ln cap="rnd" w="9525">
            <a:solidFill>
              <a:srgbClr val="000001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AutoShape 26" id="26"/>
          <p:cNvSpPr/>
          <p:nvPr/>
        </p:nvSpPr>
        <p:spPr>
          <a:xfrm flipH="true">
            <a:off x="10750638" y="22227004"/>
            <a:ext cx="0" cy="4849310"/>
          </a:xfrm>
          <a:prstGeom prst="line">
            <a:avLst/>
          </a:prstGeom>
          <a:ln cap="rnd" w="9525">
            <a:solidFill>
              <a:srgbClr val="000001"/>
            </a:solidFill>
            <a:prstDash val="solid"/>
            <a:headEnd type="none" len="sm" w="sm"/>
            <a:tailEnd type="none" len="sm" w="sm"/>
          </a:ln>
        </p:spPr>
      </p:sp>
      <p:pic>
        <p:nvPicPr>
          <p:cNvPr name="Picture 27" id="27"/>
          <p:cNvPicPr>
            <a:picLocks noChangeAspect="true"/>
          </p:cNvPicPr>
          <p:nvPr/>
        </p:nvPicPr>
        <p:blipFill>
          <a:blip r:embed="rId3"/>
          <a:stretch>
            <a:fillRect/>
          </a:stretch>
        </p:blipFill>
        <p:spPr>
          <a:xfrm rot="0">
            <a:off x="13675978" y="15981877"/>
            <a:ext cx="5487846" cy="5090303"/>
          </a:xfrm>
          <a:prstGeom prst="rect">
            <a:avLst/>
          </a:prstGeom>
        </p:spPr>
      </p:pic>
      <p:sp>
        <p:nvSpPr>
          <p:cNvPr name="AutoShape 28" id="28"/>
          <p:cNvSpPr/>
          <p:nvPr/>
        </p:nvSpPr>
        <p:spPr>
          <a:xfrm>
            <a:off x="1461187" y="24737770"/>
            <a:ext cx="9289451" cy="0"/>
          </a:xfrm>
          <a:prstGeom prst="line">
            <a:avLst/>
          </a:prstGeom>
          <a:ln cap="rnd" w="9525">
            <a:solidFill>
              <a:srgbClr val="000001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AutoShape 29" id="29"/>
          <p:cNvSpPr/>
          <p:nvPr/>
        </p:nvSpPr>
        <p:spPr>
          <a:xfrm>
            <a:off x="10676556" y="3914411"/>
            <a:ext cx="35683" cy="11232815"/>
          </a:xfrm>
          <a:prstGeom prst="line">
            <a:avLst/>
          </a:prstGeom>
          <a:ln cap="rnd" w="9525">
            <a:solidFill>
              <a:srgbClr val="000001"/>
            </a:solidFill>
            <a:prstDash val="solid"/>
            <a:headEnd type="none" len="sm" w="sm"/>
            <a:tailEnd type="none" len="sm" w="sm"/>
          </a:ln>
        </p:spPr>
      </p:sp>
      <p:grpSp>
        <p:nvGrpSpPr>
          <p:cNvPr name="Group 30" id="30"/>
          <p:cNvGrpSpPr/>
          <p:nvPr/>
        </p:nvGrpSpPr>
        <p:grpSpPr>
          <a:xfrm rot="0">
            <a:off x="5089054" y="28668240"/>
            <a:ext cx="11269963" cy="1273618"/>
            <a:chOff x="0" y="0"/>
            <a:chExt cx="15026617" cy="1698157"/>
          </a:xfrm>
        </p:grpSpPr>
        <p:sp>
          <p:nvSpPr>
            <p:cNvPr name="Freeform 31" id="31"/>
            <p:cNvSpPr/>
            <p:nvPr/>
          </p:nvSpPr>
          <p:spPr>
            <a:xfrm flipH="false" flipV="false" rot="0">
              <a:off x="5940603" y="0"/>
              <a:ext cx="3469560" cy="1600437"/>
            </a:xfrm>
            <a:custGeom>
              <a:avLst/>
              <a:gdLst/>
              <a:ahLst/>
              <a:cxnLst/>
              <a:rect r="r" b="b" t="t" l="l"/>
              <a:pathLst>
                <a:path h="1600437" w="3469560">
                  <a:moveTo>
                    <a:pt x="0" y="0"/>
                  </a:moveTo>
                  <a:lnTo>
                    <a:pt x="3469559" y="0"/>
                  </a:lnTo>
                  <a:lnTo>
                    <a:pt x="3469559" y="1600437"/>
                  </a:lnTo>
                  <a:lnTo>
                    <a:pt x="0" y="1600437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4"/>
              <a:stretch>
                <a:fillRect l="0" t="0" r="0" b="0"/>
              </a:stretch>
            </a:blipFill>
          </p:spPr>
        </p:sp>
        <p:sp>
          <p:nvSpPr>
            <p:cNvPr name="Freeform 32" id="32"/>
            <p:cNvSpPr/>
            <p:nvPr/>
          </p:nvSpPr>
          <p:spPr>
            <a:xfrm flipH="false" flipV="false" rot="0">
              <a:off x="11194844" y="27504"/>
              <a:ext cx="3831773" cy="1670653"/>
            </a:xfrm>
            <a:custGeom>
              <a:avLst/>
              <a:gdLst/>
              <a:ahLst/>
              <a:cxnLst/>
              <a:rect r="r" b="b" t="t" l="l"/>
              <a:pathLst>
                <a:path h="1670653" w="3831773">
                  <a:moveTo>
                    <a:pt x="0" y="0"/>
                  </a:moveTo>
                  <a:lnTo>
                    <a:pt x="3831773" y="0"/>
                  </a:lnTo>
                  <a:lnTo>
                    <a:pt x="3831773" y="1670653"/>
                  </a:lnTo>
                  <a:lnTo>
                    <a:pt x="0" y="167065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5"/>
              <a:stretch>
                <a:fillRect l="0" t="0" r="0" b="0"/>
              </a:stretch>
            </a:blipFill>
          </p:spPr>
        </p:sp>
        <p:sp>
          <p:nvSpPr>
            <p:cNvPr name="Freeform 33" id="33"/>
            <p:cNvSpPr/>
            <p:nvPr/>
          </p:nvSpPr>
          <p:spPr>
            <a:xfrm flipH="false" flipV="false" rot="0">
              <a:off x="0" y="27504"/>
              <a:ext cx="4670640" cy="1582915"/>
            </a:xfrm>
            <a:custGeom>
              <a:avLst/>
              <a:gdLst/>
              <a:ahLst/>
              <a:cxnLst/>
              <a:rect r="r" b="b" t="t" l="l"/>
              <a:pathLst>
                <a:path h="1582915" w="4670640">
                  <a:moveTo>
                    <a:pt x="0" y="0"/>
                  </a:moveTo>
                  <a:lnTo>
                    <a:pt x="4670640" y="0"/>
                  </a:lnTo>
                  <a:lnTo>
                    <a:pt x="4670640" y="1582915"/>
                  </a:lnTo>
                  <a:lnTo>
                    <a:pt x="0" y="158291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/>
              <a:stretch>
                <a:fillRect l="0" t="0" r="0" b="0"/>
              </a:stretch>
            </a:blipFill>
          </p:spPr>
        </p:sp>
      </p:grpSp>
      <p:sp>
        <p:nvSpPr>
          <p:cNvPr name="Freeform 34" id="34"/>
          <p:cNvSpPr/>
          <p:nvPr/>
        </p:nvSpPr>
        <p:spPr>
          <a:xfrm flipH="false" flipV="false" rot="0">
            <a:off x="4537814" y="209403"/>
            <a:ext cx="2379006" cy="2379006"/>
          </a:xfrm>
          <a:custGeom>
            <a:avLst/>
            <a:gdLst/>
            <a:ahLst/>
            <a:cxnLst/>
            <a:rect r="r" b="b" t="t" l="l"/>
            <a:pathLst>
              <a:path h="2379006" w="2379006">
                <a:moveTo>
                  <a:pt x="0" y="0"/>
                </a:moveTo>
                <a:lnTo>
                  <a:pt x="2379006" y="0"/>
                </a:lnTo>
                <a:lnTo>
                  <a:pt x="2379006" y="2379006"/>
                </a:lnTo>
                <a:lnTo>
                  <a:pt x="0" y="2379006"/>
                </a:lnTo>
                <a:lnTo>
                  <a:pt x="0" y="0"/>
                </a:lnTo>
                <a:close/>
              </a:path>
            </a:pathLst>
          </a:custGeom>
          <a:blipFill>
            <a:blip r:embed="rId7"/>
            <a:stretch>
              <a:fillRect l="0" t="0" r="0" b="0"/>
            </a:stretch>
          </a:blipFill>
        </p:spPr>
      </p:sp>
      <p:grpSp>
        <p:nvGrpSpPr>
          <p:cNvPr name="Group 35" id="35"/>
          <p:cNvGrpSpPr/>
          <p:nvPr/>
        </p:nvGrpSpPr>
        <p:grpSpPr>
          <a:xfrm rot="0">
            <a:off x="11512663" y="611575"/>
            <a:ext cx="7625617" cy="1729184"/>
            <a:chOff x="0" y="0"/>
            <a:chExt cx="10167489" cy="2305578"/>
          </a:xfrm>
        </p:grpSpPr>
        <p:sp>
          <p:nvSpPr>
            <p:cNvPr name="Freeform 36" id="36"/>
            <p:cNvSpPr/>
            <p:nvPr/>
          </p:nvSpPr>
          <p:spPr>
            <a:xfrm flipH="false" flipV="false" rot="0">
              <a:off x="0" y="20952"/>
              <a:ext cx="2284627" cy="2284627"/>
            </a:xfrm>
            <a:custGeom>
              <a:avLst/>
              <a:gdLst/>
              <a:ahLst/>
              <a:cxnLst/>
              <a:rect r="r" b="b" t="t" l="l"/>
              <a:pathLst>
                <a:path h="2284627" w="2284627">
                  <a:moveTo>
                    <a:pt x="0" y="0"/>
                  </a:moveTo>
                  <a:lnTo>
                    <a:pt x="2284627" y="0"/>
                  </a:lnTo>
                  <a:lnTo>
                    <a:pt x="2284627" y="2284626"/>
                  </a:lnTo>
                  <a:lnTo>
                    <a:pt x="0" y="2284626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8"/>
              <a:stretch>
                <a:fillRect l="0" t="0" r="0" b="0"/>
              </a:stretch>
            </a:blipFill>
          </p:spPr>
        </p:sp>
        <p:sp>
          <p:nvSpPr>
            <p:cNvPr name="Freeform 37" id="37"/>
            <p:cNvSpPr/>
            <p:nvPr/>
          </p:nvSpPr>
          <p:spPr>
            <a:xfrm flipH="false" flipV="false" rot="0">
              <a:off x="2835092" y="20952"/>
              <a:ext cx="4099517" cy="2284627"/>
            </a:xfrm>
            <a:custGeom>
              <a:avLst/>
              <a:gdLst/>
              <a:ahLst/>
              <a:cxnLst/>
              <a:rect r="r" b="b" t="t" l="l"/>
              <a:pathLst>
                <a:path h="2284627" w="4099517">
                  <a:moveTo>
                    <a:pt x="0" y="0"/>
                  </a:moveTo>
                  <a:lnTo>
                    <a:pt x="4099517" y="0"/>
                  </a:lnTo>
                  <a:lnTo>
                    <a:pt x="4099517" y="2284626"/>
                  </a:lnTo>
                  <a:lnTo>
                    <a:pt x="0" y="2284626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9"/>
              <a:stretch>
                <a:fillRect l="0" t="0" r="0" b="0"/>
              </a:stretch>
            </a:blipFill>
          </p:spPr>
        </p:sp>
        <p:sp>
          <p:nvSpPr>
            <p:cNvPr name="Freeform 38" id="38"/>
            <p:cNvSpPr/>
            <p:nvPr/>
          </p:nvSpPr>
          <p:spPr>
            <a:xfrm flipH="false" flipV="false" rot="0">
              <a:off x="7925091" y="0"/>
              <a:ext cx="2242398" cy="2305578"/>
            </a:xfrm>
            <a:custGeom>
              <a:avLst/>
              <a:gdLst/>
              <a:ahLst/>
              <a:cxnLst/>
              <a:rect r="r" b="b" t="t" l="l"/>
              <a:pathLst>
                <a:path h="2305578" w="2242398">
                  <a:moveTo>
                    <a:pt x="0" y="0"/>
                  </a:moveTo>
                  <a:lnTo>
                    <a:pt x="2242398" y="0"/>
                  </a:lnTo>
                  <a:lnTo>
                    <a:pt x="2242398" y="2305578"/>
                  </a:lnTo>
                  <a:lnTo>
                    <a:pt x="0" y="230557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10"/>
              <a:stretch>
                <a:fillRect l="0" t="0" r="0" b="0"/>
              </a:stretch>
            </a:blipFill>
          </p:spPr>
        </p:sp>
      </p:grpSp>
      <p:sp>
        <p:nvSpPr>
          <p:cNvPr name="TextBox 39" id="39"/>
          <p:cNvSpPr txBox="true"/>
          <p:nvPr/>
        </p:nvSpPr>
        <p:spPr>
          <a:xfrm rot="0">
            <a:off x="1792724" y="4194257"/>
            <a:ext cx="7777724" cy="45196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3665"/>
              </a:lnSpc>
            </a:pPr>
            <a:r>
              <a:rPr lang="en-US" b="true" sz="2617" spc="117">
                <a:solidFill>
                  <a:srgbClr val="F47051"/>
                </a:solidFill>
                <a:latin typeface="Gordita Bold"/>
                <a:ea typeface="Gordita Bold"/>
                <a:cs typeface="Gordita Bold"/>
                <a:sym typeface="Gordita Bold"/>
              </a:rPr>
              <a:t>AUTHORS</a:t>
            </a:r>
          </a:p>
        </p:txBody>
      </p:sp>
      <p:sp>
        <p:nvSpPr>
          <p:cNvPr name="TextBox 40" id="40"/>
          <p:cNvSpPr txBox="true"/>
          <p:nvPr/>
        </p:nvSpPr>
        <p:spPr>
          <a:xfrm rot="0">
            <a:off x="2309792" y="2970393"/>
            <a:ext cx="16828488" cy="62854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5254"/>
              </a:lnSpc>
            </a:pPr>
            <a:r>
              <a:rPr lang="en-US" b="true" sz="3502" spc="192">
                <a:solidFill>
                  <a:srgbClr val="FFFFFF"/>
                </a:solidFill>
                <a:latin typeface="Gordita Bold"/>
                <a:ea typeface="Gordita Bold"/>
                <a:cs typeface="Gordita Bold"/>
                <a:sym typeface="Gordita Bold"/>
              </a:rPr>
              <a:t>TITLE OF YOUR RESEARCH</a:t>
            </a:r>
          </a:p>
        </p:txBody>
      </p:sp>
      <p:sp>
        <p:nvSpPr>
          <p:cNvPr name="TextBox 41" id="41"/>
          <p:cNvSpPr txBox="true"/>
          <p:nvPr/>
        </p:nvSpPr>
        <p:spPr>
          <a:xfrm rot="0">
            <a:off x="1792724" y="4774661"/>
            <a:ext cx="8540968" cy="41386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3272"/>
              </a:lnSpc>
            </a:pPr>
            <a:r>
              <a:rPr lang="en-US" sz="2617">
                <a:solidFill>
                  <a:srgbClr val="000001"/>
                </a:solidFill>
                <a:latin typeface="Gordita"/>
                <a:ea typeface="Gordita"/>
                <a:cs typeface="Gordita"/>
                <a:sym typeface="Gordita"/>
              </a:rPr>
              <a:t>Add the names of the people involved in this study.</a:t>
            </a:r>
          </a:p>
        </p:txBody>
      </p:sp>
      <p:sp>
        <p:nvSpPr>
          <p:cNvPr name="TextBox 42" id="42"/>
          <p:cNvSpPr txBox="true"/>
          <p:nvPr/>
        </p:nvSpPr>
        <p:spPr>
          <a:xfrm rot="0">
            <a:off x="11019986" y="4710108"/>
            <a:ext cx="8490003" cy="478416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3926"/>
              </a:lnSpc>
            </a:pPr>
            <a:r>
              <a:rPr lang="en-US" sz="2617">
                <a:solidFill>
                  <a:srgbClr val="000001"/>
                </a:solidFill>
                <a:latin typeface="Gordita"/>
                <a:ea typeface="Gordita"/>
                <a:cs typeface="Gordita"/>
                <a:sym typeface="Gordita"/>
              </a:rPr>
              <a:t>Name the institutions that support your research. </a:t>
            </a:r>
          </a:p>
        </p:txBody>
      </p:sp>
      <p:sp>
        <p:nvSpPr>
          <p:cNvPr name="TextBox 43" id="43"/>
          <p:cNvSpPr txBox="true"/>
          <p:nvPr/>
        </p:nvSpPr>
        <p:spPr>
          <a:xfrm rot="0">
            <a:off x="11019986" y="4194257"/>
            <a:ext cx="5318626" cy="45196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3665"/>
              </a:lnSpc>
            </a:pPr>
            <a:r>
              <a:rPr lang="en-US" b="true" sz="2617" spc="117">
                <a:solidFill>
                  <a:srgbClr val="F47051"/>
                </a:solidFill>
                <a:latin typeface="Gordita Bold"/>
                <a:ea typeface="Gordita Bold"/>
                <a:cs typeface="Gordita Bold"/>
                <a:sym typeface="Gordita Bold"/>
              </a:rPr>
              <a:t>AFFILIATIONS</a:t>
            </a:r>
          </a:p>
        </p:txBody>
      </p:sp>
      <p:sp>
        <p:nvSpPr>
          <p:cNvPr name="TextBox 44" id="44"/>
          <p:cNvSpPr txBox="true"/>
          <p:nvPr/>
        </p:nvSpPr>
        <p:spPr>
          <a:xfrm rot="0">
            <a:off x="1897649" y="13263821"/>
            <a:ext cx="8146843" cy="136684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3643"/>
              </a:lnSpc>
            </a:pPr>
            <a:r>
              <a:rPr lang="en-US" sz="2602">
                <a:solidFill>
                  <a:srgbClr val="000001"/>
                </a:solidFill>
                <a:latin typeface="Gordita"/>
                <a:ea typeface="Gordita"/>
                <a:cs typeface="Gordita"/>
                <a:sym typeface="Gordita"/>
              </a:rPr>
              <a:t>Let people know how you did your study. Methods can vary depending on the subject or results you want to see. </a:t>
            </a:r>
          </a:p>
        </p:txBody>
      </p:sp>
      <p:sp>
        <p:nvSpPr>
          <p:cNvPr name="TextBox 45" id="45"/>
          <p:cNvSpPr txBox="true"/>
          <p:nvPr/>
        </p:nvSpPr>
        <p:spPr>
          <a:xfrm rot="0">
            <a:off x="1897649" y="12654359"/>
            <a:ext cx="5607339" cy="44968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3643"/>
              </a:lnSpc>
            </a:pPr>
            <a:r>
              <a:rPr lang="en-US" b="true" sz="2602" spc="117">
                <a:solidFill>
                  <a:srgbClr val="F47051"/>
                </a:solidFill>
                <a:latin typeface="Gordita Bold"/>
                <a:ea typeface="Gordita Bold"/>
                <a:cs typeface="Gordita Bold"/>
                <a:sym typeface="Gordita Bold"/>
              </a:rPr>
              <a:t>METHODOLOGY</a:t>
            </a:r>
          </a:p>
        </p:txBody>
      </p:sp>
      <p:sp>
        <p:nvSpPr>
          <p:cNvPr name="TextBox 46" id="46"/>
          <p:cNvSpPr txBox="true"/>
          <p:nvPr/>
        </p:nvSpPr>
        <p:spPr>
          <a:xfrm rot="0">
            <a:off x="10797032" y="7737885"/>
            <a:ext cx="8341248" cy="182562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561944" indent="-280972" lvl="1">
              <a:lnSpc>
                <a:spcPts val="3643"/>
              </a:lnSpc>
              <a:buFont typeface="Arial"/>
              <a:buChar char="•"/>
            </a:pPr>
            <a:r>
              <a:rPr lang="en-US" sz="2602">
                <a:solidFill>
                  <a:srgbClr val="000001"/>
                </a:solidFill>
                <a:latin typeface="Gordita"/>
                <a:ea typeface="Gordita"/>
                <a:cs typeface="Gordita"/>
                <a:sym typeface="Gordita"/>
              </a:rPr>
              <a:t>State what you've found from your study</a:t>
            </a:r>
          </a:p>
          <a:p>
            <a:pPr algn="l" marL="561944" indent="-280972" lvl="1">
              <a:lnSpc>
                <a:spcPts val="3643"/>
              </a:lnSpc>
              <a:buFont typeface="Arial"/>
              <a:buChar char="•"/>
            </a:pPr>
            <a:r>
              <a:rPr lang="en-US" sz="2602">
                <a:solidFill>
                  <a:srgbClr val="000001"/>
                </a:solidFill>
                <a:latin typeface="Gordita"/>
                <a:ea typeface="Gordita"/>
                <a:cs typeface="Gordita"/>
                <a:sym typeface="Gordita"/>
              </a:rPr>
              <a:t>You can also list your findings in bullets.</a:t>
            </a:r>
          </a:p>
          <a:p>
            <a:pPr algn="l">
              <a:lnSpc>
                <a:spcPts val="3643"/>
              </a:lnSpc>
            </a:pPr>
            <a:r>
              <a:rPr lang="en-US" sz="2602">
                <a:solidFill>
                  <a:srgbClr val="000001"/>
                </a:solidFill>
                <a:latin typeface="Gordita"/>
                <a:ea typeface="Gordita"/>
                <a:cs typeface="Gordita"/>
                <a:sym typeface="Gordita"/>
              </a:rPr>
              <a:t>Avoid too much technical detail or excessive jargon when presenting them.</a:t>
            </a:r>
          </a:p>
        </p:txBody>
      </p:sp>
      <p:sp>
        <p:nvSpPr>
          <p:cNvPr name="TextBox 47" id="47"/>
          <p:cNvSpPr txBox="true"/>
          <p:nvPr/>
        </p:nvSpPr>
        <p:spPr>
          <a:xfrm rot="0">
            <a:off x="10750638" y="7192950"/>
            <a:ext cx="7441172" cy="44968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3643"/>
              </a:lnSpc>
            </a:pPr>
            <a:r>
              <a:rPr lang="en-US" b="true" sz="2602" spc="117">
                <a:solidFill>
                  <a:srgbClr val="F47051"/>
                </a:solidFill>
                <a:latin typeface="Gordita Bold"/>
                <a:ea typeface="Gordita Bold"/>
                <a:cs typeface="Gordita Bold"/>
                <a:sym typeface="Gordita Bold"/>
              </a:rPr>
              <a:t>RESULTS/FINDINGS</a:t>
            </a:r>
          </a:p>
        </p:txBody>
      </p:sp>
      <p:sp>
        <p:nvSpPr>
          <p:cNvPr name="TextBox 48" id="48"/>
          <p:cNvSpPr txBox="true"/>
          <p:nvPr/>
        </p:nvSpPr>
        <p:spPr>
          <a:xfrm rot="0">
            <a:off x="1897649" y="11016043"/>
            <a:ext cx="8382685" cy="90833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3643"/>
              </a:lnSpc>
            </a:pPr>
            <a:r>
              <a:rPr lang="en-US" sz="2602">
                <a:solidFill>
                  <a:srgbClr val="000001"/>
                </a:solidFill>
                <a:latin typeface="Gordita"/>
                <a:ea typeface="Gordita"/>
                <a:cs typeface="Gordita"/>
                <a:sym typeface="Gordita"/>
              </a:rPr>
              <a:t>Explain what you want to achieve with your research.</a:t>
            </a:r>
          </a:p>
        </p:txBody>
      </p:sp>
      <p:sp>
        <p:nvSpPr>
          <p:cNvPr name="TextBox 49" id="49"/>
          <p:cNvSpPr txBox="true"/>
          <p:nvPr/>
        </p:nvSpPr>
        <p:spPr>
          <a:xfrm rot="0">
            <a:off x="1897649" y="10431209"/>
            <a:ext cx="5607339" cy="44968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3643"/>
              </a:lnSpc>
            </a:pPr>
            <a:r>
              <a:rPr lang="en-US" b="true" sz="2602" spc="117">
                <a:solidFill>
                  <a:srgbClr val="F47051"/>
                </a:solidFill>
                <a:latin typeface="Gordita Bold"/>
                <a:ea typeface="Gordita Bold"/>
                <a:cs typeface="Gordita Bold"/>
                <a:sym typeface="Gordita Bold"/>
              </a:rPr>
              <a:t>OBJECTIVE</a:t>
            </a:r>
          </a:p>
        </p:txBody>
      </p:sp>
      <p:sp>
        <p:nvSpPr>
          <p:cNvPr name="TextBox 50" id="50"/>
          <p:cNvSpPr txBox="true"/>
          <p:nvPr/>
        </p:nvSpPr>
        <p:spPr>
          <a:xfrm rot="0">
            <a:off x="1779728" y="7679086"/>
            <a:ext cx="8382685" cy="96582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0" indent="0" lvl="0">
              <a:lnSpc>
                <a:spcPts val="3904"/>
              </a:lnSpc>
            </a:pPr>
            <a:r>
              <a:rPr lang="en-US" sz="2602">
                <a:solidFill>
                  <a:srgbClr val="000001"/>
                </a:solidFill>
                <a:latin typeface="Gordita"/>
                <a:ea typeface="Gordita"/>
                <a:cs typeface="Gordita"/>
                <a:sym typeface="Gordita"/>
              </a:rPr>
              <a:t>Introduce</a:t>
            </a:r>
            <a:r>
              <a:rPr lang="en-US" sz="2602" strike="noStrike" u="none">
                <a:solidFill>
                  <a:srgbClr val="000001"/>
                </a:solidFill>
                <a:latin typeface="Gordita"/>
                <a:ea typeface="Gordita"/>
                <a:cs typeface="Gordita"/>
                <a:sym typeface="Gordita"/>
              </a:rPr>
              <a:t> the subject of your research. What are the questions about this topic you aim to answer?</a:t>
            </a:r>
          </a:p>
        </p:txBody>
      </p:sp>
      <p:sp>
        <p:nvSpPr>
          <p:cNvPr name="TextBox 51" id="51"/>
          <p:cNvSpPr txBox="true"/>
          <p:nvPr/>
        </p:nvSpPr>
        <p:spPr>
          <a:xfrm rot="0">
            <a:off x="1792724" y="7192950"/>
            <a:ext cx="5490179" cy="44968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3643"/>
              </a:lnSpc>
            </a:pPr>
            <a:r>
              <a:rPr lang="en-US" b="true" sz="2602" spc="117">
                <a:solidFill>
                  <a:srgbClr val="F47051"/>
                </a:solidFill>
                <a:latin typeface="Gordita Bold"/>
                <a:ea typeface="Gordita Bold"/>
                <a:cs typeface="Gordita Bold"/>
                <a:sym typeface="Gordita Bold"/>
              </a:rPr>
              <a:t>INTRODUCTION</a:t>
            </a:r>
          </a:p>
        </p:txBody>
      </p:sp>
      <p:sp>
        <p:nvSpPr>
          <p:cNvPr name="TextBox 52" id="52"/>
          <p:cNvSpPr txBox="true"/>
          <p:nvPr/>
        </p:nvSpPr>
        <p:spPr>
          <a:xfrm rot="0">
            <a:off x="4505597" y="15246900"/>
            <a:ext cx="12310659" cy="44968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643"/>
              </a:lnSpc>
            </a:pPr>
            <a:r>
              <a:rPr lang="en-US" sz="2602" spc="143">
                <a:solidFill>
                  <a:srgbClr val="000001"/>
                </a:solidFill>
                <a:latin typeface="Gordita"/>
                <a:ea typeface="Gordita"/>
                <a:cs typeface="Gordita"/>
                <a:sym typeface="Gordita"/>
              </a:rPr>
              <a:t>INFOGRAPHICS</a:t>
            </a:r>
          </a:p>
        </p:txBody>
      </p:sp>
      <p:sp>
        <p:nvSpPr>
          <p:cNvPr name="TextBox 53" id="53"/>
          <p:cNvSpPr txBox="true"/>
          <p:nvPr/>
        </p:nvSpPr>
        <p:spPr>
          <a:xfrm rot="0">
            <a:off x="1897649" y="22892639"/>
            <a:ext cx="7798752" cy="47619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3904"/>
              </a:lnSpc>
            </a:pPr>
            <a:r>
              <a:rPr lang="en-US" sz="2602">
                <a:solidFill>
                  <a:srgbClr val="000001"/>
                </a:solidFill>
                <a:latin typeface="Gordita"/>
                <a:ea typeface="Gordita"/>
                <a:cs typeface="Gordita"/>
                <a:sym typeface="Gordita"/>
              </a:rPr>
              <a:t>Content</a:t>
            </a:r>
          </a:p>
        </p:txBody>
      </p:sp>
      <p:sp>
        <p:nvSpPr>
          <p:cNvPr name="TextBox 54" id="54"/>
          <p:cNvSpPr txBox="true"/>
          <p:nvPr/>
        </p:nvSpPr>
        <p:spPr>
          <a:xfrm rot="0">
            <a:off x="1897649" y="22442563"/>
            <a:ext cx="3130807" cy="44968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3643"/>
              </a:lnSpc>
            </a:pPr>
            <a:r>
              <a:rPr lang="en-US" b="true" sz="2602" spc="117">
                <a:solidFill>
                  <a:srgbClr val="F47051"/>
                </a:solidFill>
                <a:latin typeface="Gordita Bold"/>
                <a:ea typeface="Gordita Bold"/>
                <a:cs typeface="Gordita Bold"/>
                <a:sym typeface="Gordita Bold"/>
              </a:rPr>
              <a:t>ANALYSIS</a:t>
            </a:r>
          </a:p>
        </p:txBody>
      </p:sp>
      <p:sp>
        <p:nvSpPr>
          <p:cNvPr name="TextBox 55" id="55"/>
          <p:cNvSpPr txBox="true"/>
          <p:nvPr/>
        </p:nvSpPr>
        <p:spPr>
          <a:xfrm rot="0">
            <a:off x="1897649" y="25421890"/>
            <a:ext cx="8491699" cy="47619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0" indent="0" lvl="0">
              <a:lnSpc>
                <a:spcPts val="3904"/>
              </a:lnSpc>
              <a:spcBef>
                <a:spcPct val="0"/>
              </a:spcBef>
            </a:pPr>
            <a:r>
              <a:rPr lang="en-US" sz="2602">
                <a:solidFill>
                  <a:srgbClr val="000001"/>
                </a:solidFill>
                <a:latin typeface="Gordita"/>
                <a:ea typeface="Gordita"/>
                <a:cs typeface="Gordita"/>
                <a:sym typeface="Gordita"/>
              </a:rPr>
              <a:t>Content</a:t>
            </a:r>
          </a:p>
        </p:txBody>
      </p:sp>
      <p:sp>
        <p:nvSpPr>
          <p:cNvPr name="TextBox 56" id="56"/>
          <p:cNvSpPr txBox="true"/>
          <p:nvPr/>
        </p:nvSpPr>
        <p:spPr>
          <a:xfrm rot="0">
            <a:off x="1897649" y="24971160"/>
            <a:ext cx="6794839" cy="44968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3643"/>
              </a:lnSpc>
            </a:pPr>
            <a:r>
              <a:rPr lang="en-US" b="true" sz="2602" spc="117">
                <a:solidFill>
                  <a:srgbClr val="F47051"/>
                </a:solidFill>
                <a:latin typeface="Gordita Bold"/>
                <a:ea typeface="Gordita Bold"/>
                <a:cs typeface="Gordita Bold"/>
                <a:sym typeface="Gordita Bold"/>
              </a:rPr>
              <a:t>RECOMMENDATIONS</a:t>
            </a:r>
          </a:p>
        </p:txBody>
      </p:sp>
      <p:sp>
        <p:nvSpPr>
          <p:cNvPr name="TextBox 57" id="57"/>
          <p:cNvSpPr txBox="true"/>
          <p:nvPr/>
        </p:nvSpPr>
        <p:spPr>
          <a:xfrm rot="0">
            <a:off x="11138329" y="23203189"/>
            <a:ext cx="7919404" cy="47619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0" indent="0" lvl="0">
              <a:lnSpc>
                <a:spcPts val="3904"/>
              </a:lnSpc>
              <a:spcBef>
                <a:spcPct val="0"/>
              </a:spcBef>
            </a:pPr>
            <a:r>
              <a:rPr lang="en-US" sz="2602">
                <a:solidFill>
                  <a:srgbClr val="000001"/>
                </a:solidFill>
                <a:latin typeface="Gordita"/>
                <a:ea typeface="Gordita"/>
                <a:cs typeface="Gordita"/>
                <a:sym typeface="Gordita"/>
              </a:rPr>
              <a:t>Content</a:t>
            </a:r>
          </a:p>
        </p:txBody>
      </p:sp>
      <p:sp>
        <p:nvSpPr>
          <p:cNvPr name="TextBox 58" id="58"/>
          <p:cNvSpPr txBox="true"/>
          <p:nvPr/>
        </p:nvSpPr>
        <p:spPr>
          <a:xfrm rot="0">
            <a:off x="11138329" y="22616104"/>
            <a:ext cx="2821010" cy="44968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3643"/>
              </a:lnSpc>
            </a:pPr>
            <a:r>
              <a:rPr lang="en-US" b="true" sz="2602" spc="117">
                <a:solidFill>
                  <a:srgbClr val="F47051"/>
                </a:solidFill>
                <a:latin typeface="Gordita Bold"/>
                <a:ea typeface="Gordita Bold"/>
                <a:cs typeface="Gordita Bold"/>
                <a:sym typeface="Gordita Bold"/>
              </a:rPr>
              <a:t>CONCLUSION</a:t>
            </a:r>
          </a:p>
        </p:txBody>
      </p:sp>
      <p:sp>
        <p:nvSpPr>
          <p:cNvPr name="TextBox 59" id="59"/>
          <p:cNvSpPr txBox="true"/>
          <p:nvPr/>
        </p:nvSpPr>
        <p:spPr>
          <a:xfrm rot="0">
            <a:off x="7417378" y="21023409"/>
            <a:ext cx="4426257" cy="44968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643"/>
              </a:lnSpc>
            </a:pPr>
            <a:r>
              <a:rPr lang="en-US" b="true" sz="2602">
                <a:solidFill>
                  <a:srgbClr val="000001"/>
                </a:solidFill>
                <a:latin typeface="Gordita Bold"/>
                <a:ea typeface="Gordita Bold"/>
                <a:cs typeface="Gordita Bold"/>
                <a:sym typeface="Gordita Bold"/>
              </a:rPr>
              <a:t>Add the chart title</a:t>
            </a:r>
          </a:p>
        </p:txBody>
      </p:sp>
      <p:sp>
        <p:nvSpPr>
          <p:cNvPr name="TextBox 60" id="60"/>
          <p:cNvSpPr txBox="true"/>
          <p:nvPr/>
        </p:nvSpPr>
        <p:spPr>
          <a:xfrm rot="0">
            <a:off x="13959339" y="21023409"/>
            <a:ext cx="4426257" cy="44968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643"/>
              </a:lnSpc>
            </a:pPr>
            <a:r>
              <a:rPr lang="en-US" b="true" sz="2602">
                <a:solidFill>
                  <a:srgbClr val="000001"/>
                </a:solidFill>
                <a:latin typeface="Gordita Bold"/>
                <a:ea typeface="Gordita Bold"/>
                <a:cs typeface="Gordita Bold"/>
                <a:sym typeface="Gordita Bold"/>
              </a:rPr>
              <a:t>Add the chart title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2006-08-16T00:00:00Z</dcterms:created>
  <dc:identifier>DAGzCcDHVj0</dc:identifier>
  <dcterms:modified xsi:type="dcterms:W3CDTF">2011-08-01T06:04:30Z</dcterms:modified>
  <cp:revision>1</cp:revision>
  <dc:title>Research Poster</dc:title>
</cp:coreProperties>
</file>