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1722-0B6C-A6CD-A083-43C28DE2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07AEA-EFE5-6D47-7FA1-9E98162F8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E51F-B093-3940-D705-9094B8E4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553A-1241-F205-DAB9-FEC1E198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22EC-0698-B30D-1649-36B71D49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47E-E4CA-1A23-937A-3D8A951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1A0B1-8322-5BB3-AD85-437F04C9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455C-6AA1-C11A-1DCB-69E6ACB5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E05D-046A-EFFE-D008-ACFCD275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E97F2-1394-30E5-E606-FF179850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4B66C-3099-AC95-8649-D7BE31B1A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EE8BD-2CF9-AB94-BEA9-43BFC53B0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028DD-CD44-2664-0437-A48CC78A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12E3-13BA-54F5-DE51-4ABEEA05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7132D-76DD-5662-926D-F0D1F9F6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6232-8B5E-A163-51B7-6F2499C9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8EA4-C365-06C4-CB36-B6230EC9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2A2A-1C1F-8F43-433E-4096A9FC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923D-8C63-027C-4905-48536903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80DCB-DB6A-D5B8-BC0B-C8ECABB8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4FF4-1665-36E0-EA1A-22BFEDDD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155EE-96EB-EB7F-16A8-BE1157D5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600D-1F87-AFA1-07BA-771B4A0F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376F-C4DB-CDBD-F55F-948440D4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0AA82-7DA9-D473-8352-8C8C7C16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7B69-9DFD-89BE-564F-7A481F4D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9B91F-56A6-BC38-CC1F-6B529C2DC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E0552-C414-0252-0B48-CFFBB4FE0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34888-FC5C-5764-898B-95496F15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A5511-500C-BDE1-C14B-692F18CF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ABFD-336E-703A-60C1-96106408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E4A8-7596-1EC0-3837-66F1377A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5E85-ACD2-70FD-624D-8A15EFDA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DC8EC-2CC6-EE48-DDC8-F7135110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B76B6-074E-A461-8F70-3C3768990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95BC6-9C15-EB9F-238D-818DC1D6B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44468-2C2A-A847-53EB-08196F35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A1659-5A4D-5EAD-2C94-6BD1254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D44C5-6AD6-4463-2E2A-3A50B6EF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6862-FEA5-B903-AB75-20FAEAE2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FC723-D079-8386-A4E0-5049F9E7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08D11-BAA6-119D-9528-D2B715D8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000AD-29D6-27D0-6B4D-3B940273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8B17C-1F55-6712-4079-5E18CC77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AFB8E-2E98-F64E-90D5-0DD6144E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8533C-057E-5EE2-C110-F27EE02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6C84-EDCF-5A61-7D67-798A52BA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BADD-987A-382E-E208-929C963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E15FB-23EC-29FF-6EE9-8A4B39D51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188C-4F4A-C42F-0C5F-84D1F268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5774A-8C33-06D3-953F-54223FE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4328-075B-D802-51E8-40A7AAB7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CEC7-4D7F-6A7E-9439-FB63306F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A1679-C305-47A8-8078-F0AE8B806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87DB0-D870-DBA0-11F4-DD97A3587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A16CF-0AAE-8222-2F7A-284F4B7A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58E93-A950-86DD-40D1-40AE6511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1671A-AAB8-E423-DE46-C965378D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73EB-AE68-81A7-64CA-5EF00C5F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A3C81-BF7A-8DEA-89B1-DCCD35165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66E9-1F24-8A90-E7D8-8377FB3AA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DB0B1-E6C0-6743-87D0-46BB4CD031C7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B4D9-B311-B4E1-2E5D-B88D521F6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4996-7D8C-A54B-4041-0409E9BF7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20EF9-E37F-C242-80E1-5D478449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2629-5AC9-5563-D5D3-C8ECB0FE7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20B1D-F657-C7DD-CF78-80EB8758F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2ABD-0947-A865-9785-C294D2F4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5FBA-CD2F-BF35-D7E1-9B8DDD92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918050282624</dc:creator>
  <cp:lastModifiedBy>918050282624</cp:lastModifiedBy>
  <cp:revision>4</cp:revision>
  <dcterms:created xsi:type="dcterms:W3CDTF">2025-09-15T09:19:27Z</dcterms:created>
  <dcterms:modified xsi:type="dcterms:W3CDTF">2025-09-15T09:46:30Z</dcterms:modified>
</cp:coreProperties>
</file>