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7" r:id="rId10"/>
    <p:sldId id="265" r:id="rId11"/>
    <p:sldId id="263" r:id="rId12"/>
    <p:sldId id="264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2282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418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8622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9196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1086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0451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501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2997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9689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771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6851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4/25/2024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537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75" r:id="rId5"/>
    <p:sldLayoutId id="2147483680" r:id="rId6"/>
    <p:sldLayoutId id="2147483676" r:id="rId7"/>
    <p:sldLayoutId id="2147483677" r:id="rId8"/>
    <p:sldLayoutId id="2147483678" r:id="rId9"/>
    <p:sldLayoutId id="2147483679" r:id="rId10"/>
    <p:sldLayoutId id="214748368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4906370-1564-49FA-A802-58546B392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6646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 descr="An abstract genetic concept">
            <a:extLst>
              <a:ext uri="{FF2B5EF4-FFF2-40B4-BE49-F238E27FC236}">
                <a16:creationId xmlns:a16="http://schemas.microsoft.com/office/drawing/2014/main" id="{8784DFAF-7F8B-81E6-1139-5542A34841B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5000"/>
          </a:blip>
          <a:srcRect t="25613" b="1813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EF640709-BDFD-453B-B75D-6212E7A87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11500" y="370600"/>
            <a:ext cx="5923842" cy="5923842"/>
          </a:xfrm>
          <a:prstGeom prst="ellipse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4795DB-5062-9143-04E9-624CCE895B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7192" y="1032483"/>
            <a:ext cx="5037616" cy="2982360"/>
          </a:xfrm>
        </p:spPr>
        <p:txBody>
          <a:bodyPr>
            <a:normAutofit/>
          </a:bodyPr>
          <a:lstStyle/>
          <a:p>
            <a:r>
              <a:rPr lang="en-US" dirty="0"/>
              <a:t>Montana Route Planner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CC2AA1-1C94-3A01-8C49-B4A5E6AE19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77192" y="4106918"/>
            <a:ext cx="5037616" cy="1655762"/>
          </a:xfrm>
        </p:spPr>
        <p:txBody>
          <a:bodyPr>
            <a:normAutofit/>
          </a:bodyPr>
          <a:lstStyle/>
          <a:p>
            <a:r>
              <a:rPr lang="en-US" dirty="0"/>
              <a:t>Ryan Hessler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B4019478-3FDC-438C-8848-1D7DA864A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366740" flipV="1">
            <a:off x="2607299" y="8363"/>
            <a:ext cx="6816262" cy="6816262"/>
          </a:xfrm>
          <a:prstGeom prst="arc">
            <a:avLst>
              <a:gd name="adj1" fmla="val 16200000"/>
              <a:gd name="adj2" fmla="val 20401595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E406479-1D57-4209-B128-3C81746247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3400" y="4609861"/>
            <a:ext cx="873032" cy="84934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62705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EE71E-4867-8C17-EB8E-E004DE559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1EBA95-2282-BAB9-E752-79BF1CF74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API calls not retrieving all weather data on initial call</a:t>
            </a:r>
          </a:p>
          <a:p>
            <a:pPr lvl="1"/>
            <a:r>
              <a:rPr lang="en-US" dirty="0"/>
              <a:t>Implemented short wait times between API calls</a:t>
            </a:r>
          </a:p>
          <a:p>
            <a:r>
              <a:rPr lang="en-US" dirty="0"/>
              <a:t>CSS</a:t>
            </a:r>
          </a:p>
          <a:p>
            <a:pPr lvl="1"/>
            <a:r>
              <a:rPr lang="en-US" dirty="0"/>
              <a:t>Trying to compromise between a readable map and displaying enough weather data</a:t>
            </a:r>
          </a:p>
          <a:p>
            <a:pPr lvl="1"/>
            <a:r>
              <a:rPr lang="en-US" dirty="0"/>
              <a:t>Could not enlarge weather data section any more</a:t>
            </a:r>
          </a:p>
          <a:p>
            <a:r>
              <a:rPr lang="en-US" dirty="0"/>
              <a:t>Mapping algorithm</a:t>
            </a:r>
          </a:p>
          <a:p>
            <a:pPr lvl="1"/>
            <a:r>
              <a:rPr lang="en-US" dirty="0"/>
              <a:t>BFS graph traversal</a:t>
            </a:r>
          </a:p>
        </p:txBody>
      </p:sp>
    </p:spTree>
    <p:extLst>
      <p:ext uri="{BB962C8B-B14F-4D97-AF65-F5344CB8AC3E}">
        <p14:creationId xmlns:p14="http://schemas.microsoft.com/office/powerpoint/2010/main" val="42918238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17F20-5BEE-9971-D17E-5E6E50357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Feedback (Project Proposal)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C10C8B-8EBB-A797-10D0-EED9E97D060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Suggestion: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Focus more on what can make the project original.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Don’t make the project so large that it’s not feasible.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996F4C8-D010-84D0-A20C-FB5E466A09B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Remedy: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Put a lot of time into a pleasing UI/color scheme. Develop a robust admin page with a lot of useful information.</a:t>
            </a:r>
          </a:p>
          <a:p>
            <a:endParaRPr lang="en-US" dirty="0"/>
          </a:p>
          <a:p>
            <a:r>
              <a:rPr lang="en-US" dirty="0"/>
              <a:t>Shrink my goal list for project features. In the end, I finished every feature I had on my list (except for items that I already know would be more “wish list” features).</a:t>
            </a:r>
          </a:p>
        </p:txBody>
      </p:sp>
    </p:spTree>
    <p:extLst>
      <p:ext uri="{BB962C8B-B14F-4D97-AF65-F5344CB8AC3E}">
        <p14:creationId xmlns:p14="http://schemas.microsoft.com/office/powerpoint/2010/main" val="25026465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E46DE-1B11-6B7E-CCD1-8B5638219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037"/>
            <a:ext cx="10515600" cy="1325563"/>
          </a:xfrm>
        </p:spPr>
        <p:txBody>
          <a:bodyPr/>
          <a:lstStyle/>
          <a:p>
            <a:r>
              <a:rPr lang="en-US" dirty="0"/>
              <a:t>Future Plans (Final Installation Feedback)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FBBD83-5B31-8207-95F1-AB81AFBF7A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161288"/>
            <a:ext cx="5181600" cy="519379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dirty="0"/>
              <a:t>Problem: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Make weather conditions display more locations at once</a:t>
            </a:r>
          </a:p>
          <a:p>
            <a:endParaRPr lang="en-US" sz="2000" dirty="0"/>
          </a:p>
          <a:p>
            <a:r>
              <a:rPr lang="en-US" sz="2000" dirty="0"/>
              <a:t>Project used the default SQL user</a:t>
            </a:r>
          </a:p>
          <a:p>
            <a:endParaRPr lang="en-US" sz="2000" dirty="0"/>
          </a:p>
          <a:p>
            <a:r>
              <a:rPr lang="en-US" sz="2000" dirty="0"/>
              <a:t>Some DB tables are populated through PHP</a:t>
            </a:r>
          </a:p>
          <a:p>
            <a:endParaRPr lang="en-US" sz="2000" dirty="0"/>
          </a:p>
          <a:p>
            <a:r>
              <a:rPr lang="en-US" sz="2000" dirty="0"/>
              <a:t>Setting up the DB through the suggested method in the installation guide (copy/paste the SQL code into phpMyAdmin) is inconvenient and confusing</a:t>
            </a:r>
          </a:p>
          <a:p>
            <a:endParaRPr lang="en-US" sz="2000" dirty="0"/>
          </a:p>
          <a:p>
            <a:r>
              <a:rPr lang="en-US" sz="2000" dirty="0"/>
              <a:t>Admin credentials are included on the login page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0435CFB-D566-4325-AB57-040C52D885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161288"/>
            <a:ext cx="5181600" cy="519379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dirty="0"/>
              <a:t>Future Solution: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Redo the CSS for the weather section to allow viewing more locations (less scrolling)</a:t>
            </a:r>
          </a:p>
          <a:p>
            <a:r>
              <a:rPr lang="en-US" sz="2000" dirty="0"/>
              <a:t>Create a dedicated user for this project</a:t>
            </a:r>
          </a:p>
          <a:p>
            <a:endParaRPr lang="en-US" sz="2000" dirty="0"/>
          </a:p>
          <a:p>
            <a:r>
              <a:rPr lang="en-US" sz="2000" dirty="0"/>
              <a:t>Rewrite the SQL installation file to migrate the remaining table data population out of the website files</a:t>
            </a:r>
          </a:p>
          <a:p>
            <a:endParaRPr lang="en-US" sz="2000" dirty="0"/>
          </a:p>
          <a:p>
            <a:r>
              <a:rPr lang="en-US" sz="2000" dirty="0"/>
              <a:t>Rewrite the installation guide to specify that this is not the only valid method to set up the DB – it is merely my suggested method to ensure that version differences don’t create syntax errors</a:t>
            </a:r>
          </a:p>
          <a:p>
            <a:endParaRPr lang="en-US" sz="2000" dirty="0"/>
          </a:p>
          <a:p>
            <a:r>
              <a:rPr lang="en-US" sz="2000" dirty="0"/>
              <a:t>Remove the credentials before using in a public, production environment. Credentials were only publicly displayed for ease of use while testing in class.</a:t>
            </a:r>
          </a:p>
        </p:txBody>
      </p:sp>
    </p:spTree>
    <p:extLst>
      <p:ext uri="{BB962C8B-B14F-4D97-AF65-F5344CB8AC3E}">
        <p14:creationId xmlns:p14="http://schemas.microsoft.com/office/powerpoint/2010/main" val="2379520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A5213-F83C-624F-CEBB-65224EC13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Plans (My Wishlist)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E18393B-B93B-6E88-C83B-DDE82EB6BF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Allow clicking on the map to select locations and view weather at that location</a:t>
            </a:r>
          </a:p>
          <a:p>
            <a:r>
              <a:rPr lang="en-US" dirty="0"/>
              <a:t>Redo the city selection dropdowns</a:t>
            </a:r>
          </a:p>
          <a:p>
            <a:pPr lvl="1"/>
            <a:r>
              <a:rPr lang="en-US" dirty="0"/>
              <a:t>Having so many possible locations ended up making it hard to find the desired location in the list</a:t>
            </a:r>
          </a:p>
          <a:p>
            <a:pPr lvl="2"/>
            <a:r>
              <a:rPr lang="en-US"/>
              <a:t>Autocomplete list</a:t>
            </a:r>
            <a:endParaRPr lang="en-US" dirty="0"/>
          </a:p>
          <a:p>
            <a:pPr lvl="2"/>
            <a:r>
              <a:rPr lang="en-US" dirty="0"/>
              <a:t>Click on map instead</a:t>
            </a:r>
          </a:p>
        </p:txBody>
      </p:sp>
    </p:spTree>
    <p:extLst>
      <p:ext uri="{BB962C8B-B14F-4D97-AF65-F5344CB8AC3E}">
        <p14:creationId xmlns:p14="http://schemas.microsoft.com/office/powerpoint/2010/main" val="3576871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D9144-F1DA-7B1E-AA96-547BF13EA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405B7-8C3E-1730-2D5C-99B80FC361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3312"/>
            <a:ext cx="10515600" cy="523036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Address each goal of the project and how well it was accomplished</a:t>
            </a:r>
          </a:p>
          <a:p>
            <a:endParaRPr lang="en-US" dirty="0"/>
          </a:p>
          <a:p>
            <a:r>
              <a:rPr lang="en-US" dirty="0"/>
              <a:t>Project statement</a:t>
            </a:r>
          </a:p>
          <a:p>
            <a:r>
              <a:rPr lang="en-US" dirty="0"/>
              <a:t>Project scope</a:t>
            </a:r>
          </a:p>
          <a:p>
            <a:r>
              <a:rPr lang="en-US" dirty="0"/>
              <a:t>Technologies used</a:t>
            </a:r>
          </a:p>
          <a:p>
            <a:r>
              <a:rPr lang="en-US" dirty="0"/>
              <a:t>Specific implementation strategies</a:t>
            </a:r>
          </a:p>
          <a:p>
            <a:r>
              <a:rPr lang="en-US" dirty="0"/>
              <a:t>Final UI/UX</a:t>
            </a:r>
          </a:p>
          <a:p>
            <a:r>
              <a:rPr lang="en-US" dirty="0"/>
              <a:t>Implementing feedback</a:t>
            </a:r>
          </a:p>
          <a:p>
            <a:r>
              <a:rPr lang="en-US" dirty="0"/>
              <a:t>Future plans for the project</a:t>
            </a:r>
          </a:p>
        </p:txBody>
      </p:sp>
    </p:spTree>
    <p:extLst>
      <p:ext uri="{BB962C8B-B14F-4D97-AF65-F5344CB8AC3E}">
        <p14:creationId xmlns:p14="http://schemas.microsoft.com/office/powerpoint/2010/main" val="288559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23564-5C2F-0242-519C-8FF8809EA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Statement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C3DB51-26BE-37E9-103B-008E1F155FE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Goal: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Develop a full-stack web application that gives users the ability to plot a route across Montana’s interstate system and dynamically retrieve weather data along their route.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1E7604A-771A-B4A0-0D78-653F80441D6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Result: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This goal was achieved.</a:t>
            </a:r>
          </a:p>
        </p:txBody>
      </p:sp>
    </p:spTree>
    <p:extLst>
      <p:ext uri="{BB962C8B-B14F-4D97-AF65-F5344CB8AC3E}">
        <p14:creationId xmlns:p14="http://schemas.microsoft.com/office/powerpoint/2010/main" val="2115883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3E8E3-2226-08A7-7022-DEFCB685C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Scope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6A9C98-A5C1-AE72-CBCE-BD795CEED1E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Goal: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Dynamic map that highlights the selected route</a:t>
            </a:r>
          </a:p>
          <a:p>
            <a:r>
              <a:rPr lang="en-US" dirty="0"/>
              <a:t>Dynamically retrieve weather data for selected locations</a:t>
            </a:r>
          </a:p>
          <a:p>
            <a:r>
              <a:rPr lang="en-US" dirty="0"/>
              <a:t>Secure admin console that shows usage statistics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4F2D771-2A63-E651-D465-4FBD8F6CFEB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Result: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Achieved</a:t>
            </a:r>
          </a:p>
          <a:p>
            <a:endParaRPr lang="en-US" dirty="0"/>
          </a:p>
          <a:p>
            <a:r>
              <a:rPr lang="en-US" dirty="0"/>
              <a:t>Achieved</a:t>
            </a:r>
          </a:p>
          <a:p>
            <a:endParaRPr lang="en-US" dirty="0"/>
          </a:p>
          <a:p>
            <a:r>
              <a:rPr lang="en-US" dirty="0"/>
              <a:t>Partially achieved. Not all of the security measures necessary were implemented</a:t>
            </a:r>
          </a:p>
        </p:txBody>
      </p:sp>
    </p:spTree>
    <p:extLst>
      <p:ext uri="{BB962C8B-B14F-4D97-AF65-F5344CB8AC3E}">
        <p14:creationId xmlns:p14="http://schemas.microsoft.com/office/powerpoint/2010/main" val="1533405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9275C-8260-BFC2-3C44-2D4C1188A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Technologies Used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1620E4-85B9-A883-B8F7-DB95DCC9707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Goal: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HTML/CSS for formatting/styling</a:t>
            </a:r>
          </a:p>
          <a:p>
            <a:r>
              <a:rPr lang="en-US" dirty="0"/>
              <a:t>PHP for dynamic functionality</a:t>
            </a:r>
          </a:p>
          <a:p>
            <a:r>
              <a:rPr lang="en-US" dirty="0"/>
              <a:t>MySQL</a:t>
            </a:r>
          </a:p>
          <a:p>
            <a:r>
              <a:rPr lang="en-US" dirty="0"/>
              <a:t>JS as needed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F9F58EF-7799-64FB-BD89-A52EB1B51F1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Result: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Achieved</a:t>
            </a:r>
          </a:p>
          <a:p>
            <a:endParaRPr lang="en-US" dirty="0"/>
          </a:p>
          <a:p>
            <a:r>
              <a:rPr lang="en-US" dirty="0"/>
              <a:t>Achieved</a:t>
            </a:r>
          </a:p>
          <a:p>
            <a:r>
              <a:rPr lang="en-US" dirty="0"/>
              <a:t>Achieved</a:t>
            </a:r>
          </a:p>
          <a:p>
            <a:r>
              <a:rPr lang="en-US" dirty="0"/>
              <a:t>Achieved. Needed to use more than expected (primarily for API calls)</a:t>
            </a:r>
          </a:p>
        </p:txBody>
      </p:sp>
    </p:spTree>
    <p:extLst>
      <p:ext uri="{BB962C8B-B14F-4D97-AF65-F5344CB8AC3E}">
        <p14:creationId xmlns:p14="http://schemas.microsoft.com/office/powerpoint/2010/main" val="1994961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B5B66-8D19-9477-57F7-2262ECD55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Strategies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2A9AD-A428-AFE9-8909-C184D73FB1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4457"/>
            <a:ext cx="10515600" cy="4667250"/>
          </a:xfrm>
        </p:spPr>
        <p:txBody>
          <a:bodyPr/>
          <a:lstStyle/>
          <a:p>
            <a:r>
              <a:rPr lang="en-US" dirty="0"/>
              <a:t>Map</a:t>
            </a:r>
          </a:p>
          <a:p>
            <a:pPr lvl="1"/>
            <a:r>
              <a:rPr lang="en-US" dirty="0"/>
              <a:t>Static background map</a:t>
            </a:r>
          </a:p>
          <a:p>
            <a:pPr lvl="1"/>
            <a:r>
              <a:rPr lang="en-US" dirty="0"/>
              <a:t>Overlay transparent images on top that include highlighted road sections for the user’s route</a:t>
            </a:r>
          </a:p>
          <a:p>
            <a:r>
              <a:rPr lang="en-US" dirty="0"/>
              <a:t>API Calls</a:t>
            </a:r>
          </a:p>
          <a:p>
            <a:pPr lvl="1"/>
            <a:r>
              <a:rPr lang="en-US" dirty="0"/>
              <a:t>JS &amp; JSON</a:t>
            </a:r>
          </a:p>
          <a:p>
            <a:r>
              <a:rPr lang="en-US" dirty="0"/>
              <a:t>Usage Statistics</a:t>
            </a:r>
          </a:p>
          <a:p>
            <a:pPr lvl="1"/>
            <a:r>
              <a:rPr lang="en-US" dirty="0"/>
              <a:t>Record the most commonly selected locations</a:t>
            </a:r>
          </a:p>
          <a:p>
            <a:pPr lvl="1"/>
            <a:r>
              <a:rPr lang="en-US" dirty="0"/>
              <a:t>Record the most commonly selected routes</a:t>
            </a:r>
          </a:p>
          <a:p>
            <a:pPr lvl="1"/>
            <a:r>
              <a:rPr lang="en-US" dirty="0"/>
              <a:t>Record the time, date, and IP address associated with each route generation</a:t>
            </a:r>
          </a:p>
        </p:txBody>
      </p:sp>
    </p:spTree>
    <p:extLst>
      <p:ext uri="{BB962C8B-B14F-4D97-AF65-F5344CB8AC3E}">
        <p14:creationId xmlns:p14="http://schemas.microsoft.com/office/powerpoint/2010/main" val="3325663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4F823-BEE9-AB07-B4E8-8E391E31D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User Interface/Experience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3C28C40-7FFE-7748-B397-141DE6C93A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05861" y="1690688"/>
            <a:ext cx="9580277" cy="4715574"/>
          </a:xfrm>
        </p:spPr>
      </p:pic>
    </p:spTree>
    <p:extLst>
      <p:ext uri="{BB962C8B-B14F-4D97-AF65-F5344CB8AC3E}">
        <p14:creationId xmlns:p14="http://schemas.microsoft.com/office/powerpoint/2010/main" val="2269022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4F823-BEE9-AB07-B4E8-8E391E31D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User Interface/Experience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8D9BFB-33CE-4411-8B1A-986F0C1669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5861" y="1690688"/>
            <a:ext cx="9583812" cy="4714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128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4F823-BEE9-AB07-B4E8-8E391E31D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User Interface/Experience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F6D741F-E576-E266-4C6B-8AA9B56FFE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5861" y="1690687"/>
            <a:ext cx="9672453" cy="4802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342914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Office">
      <a:dk1>
        <a:srgbClr val="000000"/>
      </a:dk1>
      <a:lt1>
        <a:srgbClr val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578</Words>
  <Application>Microsoft Office PowerPoint</Application>
  <PresentationFormat>Widescreen</PresentationFormat>
  <Paragraphs>108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Avenir Next LT Pro</vt:lpstr>
      <vt:lpstr>Calibri</vt:lpstr>
      <vt:lpstr>Tw Cen MT</vt:lpstr>
      <vt:lpstr>ShapesVTI</vt:lpstr>
      <vt:lpstr>Montana Route Planner</vt:lpstr>
      <vt:lpstr>Overview</vt:lpstr>
      <vt:lpstr>Project Statement</vt:lpstr>
      <vt:lpstr>Project Scope</vt:lpstr>
      <vt:lpstr>Technologies Used</vt:lpstr>
      <vt:lpstr>Implementation Strategies</vt:lpstr>
      <vt:lpstr>Final User Interface/Experience</vt:lpstr>
      <vt:lpstr>Final User Interface/Experience</vt:lpstr>
      <vt:lpstr>Final User Interface/Experience</vt:lpstr>
      <vt:lpstr>Challenges</vt:lpstr>
      <vt:lpstr>Implementing Feedback (Project Proposal)</vt:lpstr>
      <vt:lpstr>Future Plans (Final Installation Feedback)</vt:lpstr>
      <vt:lpstr>Future Plans (My Wishlist)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Montana Route Planner</dc:title>
  <dc:creator>Hessler, Ryan</dc:creator>
  <cp:lastModifiedBy>Hessler, Ryan</cp:lastModifiedBy>
  <cp:revision>8</cp:revision>
  <dcterms:created xsi:type="dcterms:W3CDTF">2024-04-26T03:27:58Z</dcterms:created>
  <dcterms:modified xsi:type="dcterms:W3CDTF">2024-04-26T04:12:56Z</dcterms:modified>
</cp:coreProperties>
</file>