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hyperlink" Target="https://sharpline-construction-ltd.co.uk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Kitchen_Bespoke_East_London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40480" y="0"/>
            <a:ext cx="53035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029200" cy="5143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4" name="Shape 1"/>
          <p:cNvSpPr/>
          <p:nvPr/>
        </p:nvSpPr>
        <p:spPr>
          <a:xfrm>
            <a:off x="4572000" y="0"/>
            <a:ext cx="228600" cy="5143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Shape 2"/>
          <p:cNvSpPr/>
          <p:nvPr/>
        </p:nvSpPr>
        <p:spPr>
          <a:xfrm>
            <a:off x="4754880" y="0"/>
            <a:ext cx="228600" cy="5143500"/>
          </a:xfrm>
          <a:prstGeom prst="rect">
            <a:avLst/>
          </a:prstGeom>
          <a:solidFill>
            <a:srgbClr val="1A1A1A">
              <a:alpha val="86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4937760" y="0"/>
            <a:ext cx="228600" cy="5143500"/>
          </a:xfrm>
          <a:prstGeom prst="rect">
            <a:avLst/>
          </a:prstGeom>
          <a:solidFill>
            <a:srgbClr val="1A1A1A">
              <a:alpha val="72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5120640" y="0"/>
            <a:ext cx="228600" cy="5143500"/>
          </a:xfrm>
          <a:prstGeom prst="rect">
            <a:avLst/>
          </a:prstGeom>
          <a:solidFill>
            <a:srgbClr val="1A1A1A">
              <a:alpha val="58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5303520" y="0"/>
            <a:ext cx="228600" cy="5143500"/>
          </a:xfrm>
          <a:prstGeom prst="rect">
            <a:avLst/>
          </a:prstGeom>
          <a:solidFill>
            <a:srgbClr val="1A1A1A">
              <a:alpha val="44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486400" y="0"/>
            <a:ext cx="228600" cy="5143500"/>
          </a:xfrm>
          <a:prstGeom prst="rect">
            <a:avLst/>
          </a:prstGeom>
          <a:solidFill>
            <a:srgbClr val="1A1A1A">
              <a:alpha val="30000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5669280" y="0"/>
            <a:ext cx="228600" cy="5143500"/>
          </a:xfrm>
          <a:prstGeom prst="rect">
            <a:avLst/>
          </a:prstGeom>
          <a:solidFill>
            <a:srgbClr val="1A1A1A">
              <a:alpha val="16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5852160" y="0"/>
            <a:ext cx="228600" cy="5143500"/>
          </a:xfrm>
          <a:prstGeom prst="rect">
            <a:avLst/>
          </a:prstGeom>
          <a:solidFill>
            <a:srgbClr val="1A1A1A">
              <a:alpha val="2000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731520" y="1188720"/>
            <a:ext cx="548640" cy="36576"/>
          </a:xfrm>
          <a:prstGeom prst="rect">
            <a:avLst/>
          </a:prstGeom>
          <a:solidFill>
            <a:srgbClr val="C9A96E"/>
          </a:solidFill>
          <a:ln/>
        </p:spPr>
      </p:sp>
      <p:sp>
        <p:nvSpPr>
          <p:cNvPr id="13" name="Text 10"/>
          <p:cNvSpPr/>
          <p:nvPr/>
        </p:nvSpPr>
        <p:spPr>
          <a:xfrm>
            <a:off x="731520" y="1371600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spc="3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SHARP LINE</a:t>
            </a:r>
            <a:endParaRPr lang="en-US" sz="3400" dirty="0"/>
          </a:p>
        </p:txBody>
      </p:sp>
      <p:sp>
        <p:nvSpPr>
          <p:cNvPr id="14" name="Text 11"/>
          <p:cNvSpPr/>
          <p:nvPr/>
        </p:nvSpPr>
        <p:spPr>
          <a:xfrm>
            <a:off x="731520" y="19659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spc="300" kern="0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CONSTRUCTION LTD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731520" y="265176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Transforming properties with quality</a:t>
            </a:r>
            <a:endParaRPr lang="en-US" sz="13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craftsmanship and reliability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731520" y="4389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London  |  Residential &amp; Commercial  |  Est. 2013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derstairs_Cupboard_by_Sharpline.pn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114800" y="914400"/>
            <a:ext cx="914400" cy="36576"/>
          </a:xfrm>
          <a:prstGeom prst="rect">
            <a:avLst/>
          </a:prstGeom>
          <a:solidFill>
            <a:srgbClr val="C9A96E"/>
          </a:solidFill>
          <a:ln/>
        </p:spPr>
      </p:sp>
      <p:sp>
        <p:nvSpPr>
          <p:cNvPr id="4" name="Text 1"/>
          <p:cNvSpPr/>
          <p:nvPr/>
        </p:nvSpPr>
        <p:spPr>
          <a:xfrm>
            <a:off x="914400" y="109728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5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IN TOUCH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914400" y="155448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Let's Build Something</a:t>
            </a:r>
            <a:endParaRPr lang="en-US" sz="3200" dirty="0"/>
          </a:p>
          <a:p>
            <a:pPr algn="ctr" indent="0" marL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Extraordinary Together</a:t>
            </a:r>
            <a:endParaRPr lang="en-US" sz="3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17520"/>
            <a:ext cx="228600" cy="2286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606040" y="30175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07903 854 379  |  020 7476 2770</a:t>
            </a:r>
            <a:endParaRPr lang="en-US" sz="12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474720"/>
            <a:ext cx="228600" cy="228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606040" y="347472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info@sharpline-construction-ltd.co.uk</a:t>
            </a:r>
            <a:endParaRPr lang="en-US" sz="12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931920"/>
            <a:ext cx="228600" cy="2286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606040" y="39319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Chichester Close, London E6 5QJ</a:t>
            </a:r>
            <a:endParaRPr lang="en-US" sz="1200" dirty="0"/>
          </a:p>
        </p:txBody>
      </p:sp>
      <p:sp>
        <p:nvSpPr>
          <p:cNvPr id="12" name="Text 6">
            <a:hlinkClick r:id="rId5" tooltip=""/>
          </p:cNvPr>
          <p:cNvSpPr/>
          <p:nvPr/>
        </p:nvSpPr>
        <p:spPr>
          <a:xfrm>
            <a:off x="914400" y="44348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u="sng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5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sharpline-construction-ltd.co.uk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Flooring_at_Cord_restaurant_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457200"/>
            <a:ext cx="3657600" cy="422910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sp>
        <p:nvSpPr>
          <p:cNvPr id="3" name="Text 0"/>
          <p:cNvSpPr/>
          <p:nvPr/>
        </p:nvSpPr>
        <p:spPr>
          <a:xfrm>
            <a:off x="4754880" y="64008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US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54880" y="1097280"/>
            <a:ext cx="3931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Excellence</a:t>
            </a:r>
            <a:endParaRPr lang="en-US" sz="28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Since 2013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4754880" y="2148840"/>
            <a:ext cx="457200" cy="32004"/>
          </a:xfrm>
          <a:prstGeom prst="rect">
            <a:avLst/>
          </a:prstGeom>
          <a:solidFill>
            <a:srgbClr val="C9A96E"/>
          </a:solidFill>
          <a:ln/>
        </p:spPr>
      </p:sp>
      <p:sp>
        <p:nvSpPr>
          <p:cNvPr id="6" name="Text 3"/>
          <p:cNvSpPr/>
          <p:nvPr/>
        </p:nvSpPr>
        <p:spPr>
          <a:xfrm>
            <a:off x="4754880" y="2423160"/>
            <a:ext cx="39319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a trusted London-based company, Sharp Line Construction Ltd delivers high-quality residential and commercial renovations, extensions, conversions and bespoke joinery services.</a:t>
            </a:r>
            <a:endParaRPr lang="en-US" sz="1150" dirty="0"/>
          </a:p>
          <a:p>
            <a:pPr indent="0" marL="0">
              <a:lnSpc>
                <a:spcPct val="150000"/>
              </a:lnSpc>
              <a:buNone/>
            </a:pPr>
            <a:endParaRPr lang="en-US" sz="115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transform properties with quality workmanship, reliable project delivery, and a clear focus on customer satisfaction, ensuring every project reflects our dedication to excellence.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4754880" y="443484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No. 08639916  |  VAT Reg. No. 426893265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SERVICES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315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We Do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731520" y="1508760"/>
            <a:ext cx="2468880" cy="146304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691640"/>
            <a:ext cx="320040" cy="3200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25880" y="167335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Renovations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914400" y="2148840"/>
            <a:ext cx="2103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9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residential and commercial property renovations with expert craftsmanship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3429000" y="1508760"/>
            <a:ext cx="2468880" cy="146304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691640"/>
            <a:ext cx="320040" cy="3200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023360" y="167335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Extensions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3611880" y="2148840"/>
            <a:ext cx="2103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9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Seamless property extensions designed to maximise space and add value</a:t>
            </a:r>
            <a:endParaRPr lang="en-US" sz="950" dirty="0"/>
          </a:p>
        </p:txBody>
      </p:sp>
      <p:sp>
        <p:nvSpPr>
          <p:cNvPr id="12" name="Shape 8"/>
          <p:cNvSpPr/>
          <p:nvPr/>
        </p:nvSpPr>
        <p:spPr>
          <a:xfrm>
            <a:off x="6126480" y="1508760"/>
            <a:ext cx="2468880" cy="146304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691640"/>
            <a:ext cx="320040" cy="3200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720840" y="167335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Loft Conversions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6309360" y="2148840"/>
            <a:ext cx="2103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9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Bespoke loft conversions enhancing functionality and living space</a:t>
            </a:r>
            <a:endParaRPr lang="en-US" sz="950" dirty="0"/>
          </a:p>
        </p:txBody>
      </p:sp>
      <p:sp>
        <p:nvSpPr>
          <p:cNvPr id="16" name="Shape 11"/>
          <p:cNvSpPr/>
          <p:nvPr/>
        </p:nvSpPr>
        <p:spPr>
          <a:xfrm>
            <a:off x="731520" y="3200400"/>
            <a:ext cx="2468880" cy="146304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83280"/>
            <a:ext cx="320040" cy="3200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325880" y="336499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Bespoke Kitchens</a:t>
            </a:r>
            <a:endParaRPr lang="en-US" sz="1300" dirty="0"/>
          </a:p>
        </p:txBody>
      </p:sp>
      <p:sp>
        <p:nvSpPr>
          <p:cNvPr id="19" name="Text 13"/>
          <p:cNvSpPr/>
          <p:nvPr/>
        </p:nvSpPr>
        <p:spPr>
          <a:xfrm>
            <a:off x="914400" y="3840480"/>
            <a:ext cx="2103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9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 kitchen design and installation with premium finishes</a:t>
            </a:r>
            <a:endParaRPr lang="en-US" sz="950" dirty="0"/>
          </a:p>
        </p:txBody>
      </p:sp>
      <p:sp>
        <p:nvSpPr>
          <p:cNvPr id="20" name="Shape 14"/>
          <p:cNvSpPr/>
          <p:nvPr/>
        </p:nvSpPr>
        <p:spPr>
          <a:xfrm>
            <a:off x="3429000" y="3200400"/>
            <a:ext cx="2468880" cy="146304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80" y="3383280"/>
            <a:ext cx="320040" cy="32004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023360" y="336499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Bathrooms</a:t>
            </a:r>
            <a:endParaRPr lang="en-US" sz="1300" dirty="0"/>
          </a:p>
        </p:txBody>
      </p:sp>
      <p:sp>
        <p:nvSpPr>
          <p:cNvPr id="23" name="Text 16"/>
          <p:cNvSpPr/>
          <p:nvPr/>
        </p:nvSpPr>
        <p:spPr>
          <a:xfrm>
            <a:off x="3611880" y="3840480"/>
            <a:ext cx="2103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9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Luxury bathroom refurbishments from contemporary to traditional styles</a:t>
            </a:r>
            <a:endParaRPr lang="en-US" sz="950" dirty="0"/>
          </a:p>
        </p:txBody>
      </p:sp>
      <p:sp>
        <p:nvSpPr>
          <p:cNvPr id="24" name="Shape 17"/>
          <p:cNvSpPr/>
          <p:nvPr/>
        </p:nvSpPr>
        <p:spPr>
          <a:xfrm>
            <a:off x="6126480" y="3200400"/>
            <a:ext cx="2468880" cy="146304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60" y="3383280"/>
            <a:ext cx="320040" cy="32004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720840" y="3364992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Bespoke Joinery</a:t>
            </a:r>
            <a:endParaRPr lang="en-US" sz="1300" dirty="0"/>
          </a:p>
        </p:txBody>
      </p:sp>
      <p:sp>
        <p:nvSpPr>
          <p:cNvPr id="27" name="Text 19"/>
          <p:cNvSpPr/>
          <p:nvPr/>
        </p:nvSpPr>
        <p:spPr>
          <a:xfrm>
            <a:off x="6309360" y="3840480"/>
            <a:ext cx="2103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9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Handcrafted joinery including staircases, storage solutions and shelving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BESPOKE KITCHENS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Crafted to Perfection</a:t>
            </a:r>
            <a:endParaRPr lang="en-US" sz="2400" dirty="0"/>
          </a:p>
        </p:txBody>
      </p:sp>
      <p:pic>
        <p:nvPicPr>
          <p:cNvPr id="4" name="Image 0" descr="/home/claude/Bespoke_kitchen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280160"/>
            <a:ext cx="3931920" cy="274320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5" name="Image 1" descr="/home/claude/Kitchen_Bespoke_East_London_by_Sharpline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572000" y="1280160"/>
            <a:ext cx="4114800" cy="1280160"/>
          </a:xfrm>
          <a:prstGeom prst="rect">
            <a:avLst/>
          </a:prstGeom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pic>
      <p:pic>
        <p:nvPicPr>
          <p:cNvPr id="6" name="Image 2" descr="/home/claude/Ikea_kitchen_by_Sharpline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572000" y="2743200"/>
            <a:ext cx="4114800" cy="1280160"/>
          </a:xfrm>
          <a:prstGeom prst="rect">
            <a:avLst/>
          </a:prstGeom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pic>
      <p:sp>
        <p:nvSpPr>
          <p:cNvPr id="7" name="Text 2"/>
          <p:cNvSpPr/>
          <p:nvPr/>
        </p:nvSpPr>
        <p:spPr>
          <a:xfrm>
            <a:off x="457200" y="42519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bespoke designs to complete kitchen installations, we deliver stunning results with premium materials and finishes.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LUXURY BATHROOMS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Contemporary to Classic</a:t>
            </a:r>
            <a:endParaRPr lang="en-US" sz="2400" dirty="0"/>
          </a:p>
        </p:txBody>
      </p:sp>
      <p:pic>
        <p:nvPicPr>
          <p:cNvPr id="4" name="Image 0" descr="/home/claude/shangri_la_shard_bathroom_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280160"/>
            <a:ext cx="2606040" cy="30175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5" name="Image 1" descr="/home/claude/modern_antique_bathroom__by_Sharpline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246120" y="1280160"/>
            <a:ext cx="2743200" cy="30175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6" name="Image 2" descr="/home/claude/Traditional_bathroom__by_Sharpline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6172200" y="1280160"/>
            <a:ext cx="2606040" cy="30175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sp>
        <p:nvSpPr>
          <p:cNvPr id="7" name="Text 2"/>
          <p:cNvSpPr/>
          <p:nvPr/>
        </p:nvSpPr>
        <p:spPr>
          <a:xfrm>
            <a:off x="457200" y="4434840"/>
            <a:ext cx="2606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Shangri-La at The Shard</a:t>
            </a:r>
            <a:endParaRPr lang="en-US" sz="850" dirty="0"/>
          </a:p>
        </p:txBody>
      </p:sp>
      <p:sp>
        <p:nvSpPr>
          <p:cNvPr id="8" name="Text 3"/>
          <p:cNvSpPr/>
          <p:nvPr/>
        </p:nvSpPr>
        <p:spPr>
          <a:xfrm>
            <a:off x="3246120" y="44348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Antique</a:t>
            </a:r>
            <a:endParaRPr lang="en-US" sz="850" dirty="0"/>
          </a:p>
        </p:txBody>
      </p:sp>
      <p:sp>
        <p:nvSpPr>
          <p:cNvPr id="9" name="Text 4"/>
          <p:cNvSpPr/>
          <p:nvPr/>
        </p:nvSpPr>
        <p:spPr>
          <a:xfrm>
            <a:off x="6172200" y="4434840"/>
            <a:ext cx="2606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STAIRCASES &amp; JOINERY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Handcrafted Detail</a:t>
            </a:r>
            <a:endParaRPr lang="en-US" sz="2400" dirty="0"/>
          </a:p>
        </p:txBody>
      </p:sp>
      <p:pic>
        <p:nvPicPr>
          <p:cNvPr id="4" name="Image 0" descr="/home/claude/Bronze_Glass_Balustrade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234440"/>
            <a:ext cx="4114800" cy="34747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5" name="Image 1" descr="/home/claude/Walnut_staircase_by_Sharpline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754880" y="1234440"/>
            <a:ext cx="3931920" cy="1645920"/>
          </a:xfrm>
          <a:prstGeom prst="rect">
            <a:avLst/>
          </a:prstGeom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pic>
      <p:pic>
        <p:nvPicPr>
          <p:cNvPr id="6" name="Image 2" descr="/home/claude/Unerstairs_storage_by_Sharpline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754880" y="3063240"/>
            <a:ext cx="1874520" cy="1645920"/>
          </a:xfrm>
          <a:prstGeom prst="rect">
            <a:avLst/>
          </a:prstGeom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pic>
      <p:pic>
        <p:nvPicPr>
          <p:cNvPr id="7" name="Image 3" descr="/home/claude/Bespoke_wall_shelving_by_Sharpline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812280" y="3063240"/>
            <a:ext cx="1874520" cy="1645920"/>
          </a:xfrm>
          <a:prstGeom prst="rect">
            <a:avLst/>
          </a:prstGeom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OUTDOOR &amp; EXTENSIONS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Expanding Your Living Space</a:t>
            </a:r>
            <a:endParaRPr lang="en-US" sz="2400" dirty="0"/>
          </a:p>
        </p:txBody>
      </p:sp>
      <p:pic>
        <p:nvPicPr>
          <p:cNvPr id="4" name="Image 0" descr="/home/claude/composite_decking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280160"/>
            <a:ext cx="4023360" cy="16459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5" name="Image 1" descr="/home/claude/composite_decking__2_by_Sharpline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663440" y="1280160"/>
            <a:ext cx="4023360" cy="16459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6" name="Image 2" descr="/home/claude/Porch_and_garage_conversion__by_Sharpline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57200" y="3108960"/>
            <a:ext cx="4023360" cy="16459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7" name="Image 3" descr="/home/claude/Dual_Loft_conversion_at_East_London_by_Sharpline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663440" y="3108960"/>
            <a:ext cx="4023360" cy="16459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sp>
        <p:nvSpPr>
          <p:cNvPr id="8" name="Text 2"/>
          <p:cNvSpPr/>
          <p:nvPr/>
        </p:nvSpPr>
        <p:spPr>
          <a:xfrm>
            <a:off x="457200" y="260604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Composite Decking &amp; Roof Terrace</a:t>
            </a:r>
            <a:endParaRPr lang="en-US" sz="850" dirty="0"/>
          </a:p>
        </p:txBody>
      </p:sp>
      <p:sp>
        <p:nvSpPr>
          <p:cNvPr id="9" name="Text 3"/>
          <p:cNvSpPr/>
          <p:nvPr/>
        </p:nvSpPr>
        <p:spPr>
          <a:xfrm>
            <a:off x="4663440" y="260604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Bespoke Outdoor Living</a:t>
            </a:r>
            <a:endParaRPr lang="en-US" sz="850" dirty="0"/>
          </a:p>
        </p:txBody>
      </p:sp>
      <p:sp>
        <p:nvSpPr>
          <p:cNvPr id="10" name="Text 4"/>
          <p:cNvSpPr/>
          <p:nvPr/>
        </p:nvSpPr>
        <p:spPr>
          <a:xfrm>
            <a:off x="457200" y="443484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Porch &amp; Garage Conversion</a:t>
            </a:r>
            <a:endParaRPr lang="en-US" sz="850" dirty="0"/>
          </a:p>
        </p:txBody>
      </p:sp>
      <p:sp>
        <p:nvSpPr>
          <p:cNvPr id="11" name="Text 5"/>
          <p:cNvSpPr/>
          <p:nvPr/>
        </p:nvSpPr>
        <p:spPr>
          <a:xfrm>
            <a:off x="4663440" y="443484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E8D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 Loft Conversion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LIVING SPACES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Complete Interior Transformations</a:t>
            </a:r>
            <a:endParaRPr lang="en-US" sz="2400" dirty="0"/>
          </a:p>
        </p:txBody>
      </p:sp>
      <p:pic>
        <p:nvPicPr>
          <p:cNvPr id="4" name="Image 0" descr="/home/claude/Bedroom_East_London_Project_by_Sharp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234440"/>
            <a:ext cx="4023360" cy="320040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pic>
        <p:nvPicPr>
          <p:cNvPr id="5" name="Image 1" descr="/home/claude/Herringbone_floor_by_Sharpline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663440" y="1234440"/>
            <a:ext cx="4023360" cy="320040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pic>
      <p:sp>
        <p:nvSpPr>
          <p:cNvPr id="6" name="Text 2"/>
          <p:cNvSpPr/>
          <p:nvPr/>
        </p:nvSpPr>
        <p:spPr>
          <a:xfrm>
            <a:off x="457200" y="452628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Bedroom  –  East London Project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4663440" y="452628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Herringbone Flooring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500" kern="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 TESTIMONIALS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31520" y="82296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Our Clients Say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31520" y="1645920"/>
            <a:ext cx="3657600" cy="256032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1920240"/>
            <a:ext cx="201168" cy="201168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920240"/>
            <a:ext cx="201168" cy="201168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920240"/>
            <a:ext cx="201168" cy="201168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920240"/>
            <a:ext cx="201168" cy="20116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20" y="1920240"/>
            <a:ext cx="201168" cy="201168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005840" y="2331720"/>
            <a:ext cx="3108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i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"Sharp Line Construction transformed my home beautifully. Bathroom refurbishment and decoration of our house."</a:t>
            </a:r>
            <a:endParaRPr lang="en-US" sz="1200" dirty="0"/>
          </a:p>
        </p:txBody>
      </p:sp>
      <p:sp>
        <p:nvSpPr>
          <p:cNvPr id="11" name="Text 4"/>
          <p:cNvSpPr/>
          <p:nvPr/>
        </p:nvSpPr>
        <p:spPr>
          <a:xfrm>
            <a:off x="1005840" y="352044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Katerina M.</a:t>
            </a:r>
            <a:endParaRPr lang="en-US" sz="1100" dirty="0"/>
          </a:p>
        </p:txBody>
      </p:sp>
      <p:sp>
        <p:nvSpPr>
          <p:cNvPr id="12" name="Text 5"/>
          <p:cNvSpPr/>
          <p:nvPr/>
        </p:nvSpPr>
        <p:spPr>
          <a:xfrm>
            <a:off x="1005840" y="3749040"/>
            <a:ext cx="3108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London, UK</a:t>
            </a:r>
            <a:endParaRPr lang="en-US" sz="900" dirty="0"/>
          </a:p>
        </p:txBody>
      </p:sp>
      <p:sp>
        <p:nvSpPr>
          <p:cNvPr id="13" name="Shape 6"/>
          <p:cNvSpPr/>
          <p:nvPr/>
        </p:nvSpPr>
        <p:spPr>
          <a:xfrm>
            <a:off x="4754880" y="1645920"/>
            <a:ext cx="3657600" cy="2560320"/>
          </a:xfrm>
          <a:prstGeom prst="rect">
            <a:avLst/>
          </a:prstGeom>
          <a:solidFill>
            <a:srgbClr val="2D2D2D"/>
          </a:solidFill>
          <a:ln/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920240"/>
            <a:ext cx="201168" cy="201168"/>
          </a:xfrm>
          <a:prstGeom prst="rect">
            <a:avLst/>
          </a:prstGeom>
        </p:spPr>
      </p:pic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920240"/>
            <a:ext cx="201168" cy="201168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7840" y="1920240"/>
            <a:ext cx="201168" cy="201168"/>
          </a:xfrm>
          <a:prstGeom prst="rect">
            <a:avLst/>
          </a:prstGeom>
        </p:spPr>
      </p:pic>
      <p:pic>
        <p:nvPicPr>
          <p:cNvPr id="1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2160" y="1920240"/>
            <a:ext cx="201168" cy="201168"/>
          </a:xfrm>
          <a:prstGeom prst="rect">
            <a:avLst/>
          </a:prstGeom>
        </p:spPr>
      </p:pic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6480" y="1920240"/>
            <a:ext cx="201168" cy="201168"/>
          </a:xfrm>
          <a:prstGeom prst="rect">
            <a:avLst/>
          </a:prstGeom>
        </p:spPr>
      </p:pic>
      <p:sp>
        <p:nvSpPr>
          <p:cNvPr id="19" name="Text 7"/>
          <p:cNvSpPr/>
          <p:nvPr/>
        </p:nvSpPr>
        <p:spPr>
          <a:xfrm>
            <a:off x="5029200" y="2331720"/>
            <a:ext cx="3108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i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"The team at Sharp Line Construction exceeded my expectations with their attention to detail and professionalism. Highly recommend!"</a:t>
            </a:r>
            <a:endParaRPr lang="en-US" sz="1200" dirty="0"/>
          </a:p>
        </p:txBody>
      </p:sp>
      <p:sp>
        <p:nvSpPr>
          <p:cNvPr id="20" name="Text 8"/>
          <p:cNvSpPr/>
          <p:nvPr/>
        </p:nvSpPr>
        <p:spPr>
          <a:xfrm>
            <a:off x="5029200" y="352044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Kaspars K.</a:t>
            </a:r>
            <a:endParaRPr lang="en-US" sz="1100" dirty="0"/>
          </a:p>
        </p:txBody>
      </p:sp>
      <p:sp>
        <p:nvSpPr>
          <p:cNvPr id="21" name="Text 9"/>
          <p:cNvSpPr/>
          <p:nvPr/>
        </p:nvSpPr>
        <p:spPr>
          <a:xfrm>
            <a:off x="5029200" y="3749040"/>
            <a:ext cx="3108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A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London, UK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 Line Construction Ltd - Company Presentation</dc:title>
  <dc:subject>PptxGenJS Presentation</dc:subject>
  <dc:creator>Sharp Line Construction Ltd</dc:creator>
  <cp:lastModifiedBy>Sharp Line Construction Ltd</cp:lastModifiedBy>
  <cp:revision>1</cp:revision>
  <dcterms:created xsi:type="dcterms:W3CDTF">2026-02-28T11:04:14Z</dcterms:created>
  <dcterms:modified xsi:type="dcterms:W3CDTF">2026-02-28T11:04:14Z</dcterms:modified>
</cp:coreProperties>
</file>