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1" r:id="rId2"/>
    <p:sldId id="257" r:id="rId3"/>
    <p:sldId id="261" r:id="rId4"/>
    <p:sldId id="262" r:id="rId5"/>
    <p:sldId id="264" r:id="rId6"/>
    <p:sldId id="267" r:id="rId7"/>
    <p:sldId id="269" r:id="rId8"/>
    <p:sldId id="270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7F1FEB-FDC5-544C-C785-37AE173573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4635A-D2A3-09C1-68A4-FE8AD12A3D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0BB04-14D9-482E-8CF7-5A5DAAF501F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D2FED-6B09-EB3B-FC6F-475B37B6CD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CA5C4-3DB6-0E80-4440-F527DA1CAB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229D8-451E-47C9-ADCD-0C98DC95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57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1E502-F6C1-4F5C-AECB-757D5548774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3BF24-98A2-45CB-A505-613435AE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BF24-98A2-45CB-A505-613435AEE8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8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BF24-98A2-45CB-A505-613435AEE8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8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BF24-98A2-45CB-A505-613435AEE8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8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CA6006-9F4D-EFB9-6758-89174E6451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233630"/>
            <a:ext cx="2921221" cy="2921221"/>
          </a:xfrm>
          <a:prstGeom prst="rect">
            <a:avLst/>
          </a:prstGeom>
          <a:noFill/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249" b="47512"/>
          <a:stretch/>
        </p:blipFill>
        <p:spPr bwMode="auto">
          <a:xfrm>
            <a:off x="2895600" y="1143003"/>
            <a:ext cx="6477000" cy="372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34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0"/>
            <a:ext cx="8229600" cy="1600200"/>
          </a:xfrm>
        </p:spPr>
        <p:txBody>
          <a:bodyPr/>
          <a:lstStyle/>
          <a:p>
            <a:r>
              <a:rPr lang="en-US" dirty="0"/>
              <a:t>Modal Verbs</a:t>
            </a:r>
          </a:p>
        </p:txBody>
      </p:sp>
    </p:spTree>
    <p:extLst>
      <p:ext uri="{BB962C8B-B14F-4D97-AF65-F5344CB8AC3E}">
        <p14:creationId xmlns:p14="http://schemas.microsoft.com/office/powerpoint/2010/main" val="294336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49" b="47512"/>
          <a:stretch/>
        </p:blipFill>
        <p:spPr bwMode="auto">
          <a:xfrm>
            <a:off x="1614271" y="2438400"/>
            <a:ext cx="8965809" cy="333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5326" y="1828800"/>
            <a:ext cx="8294077" cy="523220"/>
          </a:xfrm>
          <a:prstGeom prst="rect">
            <a:avLst/>
          </a:prstGeom>
          <a:solidFill>
            <a:srgbClr val="D2D24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Present modal: </a:t>
            </a:r>
            <a:r>
              <a:rPr lang="fr-FR" sz="2800" b="1" u="sng" dirty="0">
                <a:solidFill>
                  <a:schemeClr val="tx1"/>
                </a:solidFill>
              </a:rPr>
              <a:t>Must, </a:t>
            </a:r>
            <a:r>
              <a:rPr lang="fr-FR" sz="2800" b="1" u="sng" dirty="0" err="1">
                <a:solidFill>
                  <a:schemeClr val="tx1"/>
                </a:solidFill>
              </a:rPr>
              <a:t>can’t</a:t>
            </a:r>
            <a:r>
              <a:rPr lang="fr-FR" sz="2800" b="1" u="sng" dirty="0">
                <a:solidFill>
                  <a:schemeClr val="tx1"/>
                </a:solidFill>
              </a:rPr>
              <a:t>, </a:t>
            </a:r>
            <a:r>
              <a:rPr lang="fr-FR" sz="2800" b="1" u="sng" dirty="0" err="1">
                <a:solidFill>
                  <a:schemeClr val="tx1"/>
                </a:solidFill>
              </a:rPr>
              <a:t>may</a:t>
            </a:r>
            <a:r>
              <a:rPr lang="fr-FR" sz="2800" b="1" u="sng" dirty="0">
                <a:solidFill>
                  <a:schemeClr val="tx1"/>
                </a:solidFill>
              </a:rPr>
              <a:t>, </a:t>
            </a:r>
            <a:r>
              <a:rPr lang="fr-FR" sz="2800" b="1" u="sng" dirty="0" err="1">
                <a:solidFill>
                  <a:schemeClr val="tx1"/>
                </a:solidFill>
              </a:rPr>
              <a:t>can</a:t>
            </a:r>
            <a:r>
              <a:rPr lang="fr-FR" sz="2800" b="1" u="sng" dirty="0">
                <a:solidFill>
                  <a:schemeClr val="tx1"/>
                </a:solidFill>
              </a:rPr>
              <a:t>, </a:t>
            </a:r>
            <a:r>
              <a:rPr lang="fr-FR" sz="2800" b="1" u="sng" dirty="0" err="1">
                <a:solidFill>
                  <a:schemeClr val="tx1"/>
                </a:solidFill>
              </a:rPr>
              <a:t>might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1" y="304803"/>
            <a:ext cx="775584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3600" b="1" u="sng" dirty="0" err="1"/>
              <a:t>Modals</a:t>
            </a:r>
            <a:r>
              <a:rPr lang="fr-FR" sz="3600" b="1" u="sng" dirty="0"/>
              <a:t> of </a:t>
            </a:r>
            <a:r>
              <a:rPr lang="fr-FR" sz="3600" b="1" u="sng" dirty="0" err="1"/>
              <a:t>deducation</a:t>
            </a:r>
            <a:r>
              <a:rPr lang="fr-FR" sz="3600" b="1" u="sng" dirty="0"/>
              <a:t>:</a:t>
            </a:r>
          </a:p>
          <a:p>
            <a:pPr algn="ctr"/>
            <a:r>
              <a:rPr lang="fr-FR" sz="3600" b="1" u="sng" dirty="0"/>
              <a:t> </a:t>
            </a:r>
            <a:r>
              <a:rPr lang="fr-FR" sz="3600" b="1" u="sng" dirty="0" err="1"/>
              <a:t>Certainty</a:t>
            </a:r>
            <a:r>
              <a:rPr lang="fr-FR" sz="3600" b="1" u="sng" dirty="0"/>
              <a:t>, </a:t>
            </a:r>
            <a:r>
              <a:rPr lang="fr-FR" sz="3600" b="1" u="sng" dirty="0" err="1"/>
              <a:t>Impossibility</a:t>
            </a:r>
            <a:r>
              <a:rPr lang="fr-FR" sz="3600" b="1" u="sng" dirty="0"/>
              <a:t>, </a:t>
            </a:r>
            <a:r>
              <a:rPr lang="fr-FR" sz="3600" b="1" u="sng" dirty="0" err="1"/>
              <a:t>Possibility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911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926"/>
          <a:stretch/>
        </p:blipFill>
        <p:spPr bwMode="auto">
          <a:xfrm>
            <a:off x="1524000" y="2402058"/>
            <a:ext cx="9144000" cy="354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1762780"/>
            <a:ext cx="7543800" cy="523220"/>
          </a:xfrm>
          <a:prstGeom prst="rect">
            <a:avLst/>
          </a:prstGeom>
          <a:solidFill>
            <a:srgbClr val="D2D24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Past modals: </a:t>
            </a:r>
            <a:r>
              <a:rPr lang="fr-FR" sz="2800" b="1" u="sng" dirty="0">
                <a:solidFill>
                  <a:schemeClr val="tx1"/>
                </a:solidFill>
              </a:rPr>
              <a:t>Must, </a:t>
            </a:r>
            <a:r>
              <a:rPr lang="fr-FR" sz="2800" b="1" u="sng" dirty="0" err="1">
                <a:solidFill>
                  <a:schemeClr val="tx1"/>
                </a:solidFill>
              </a:rPr>
              <a:t>can’t</a:t>
            </a:r>
            <a:r>
              <a:rPr lang="fr-FR" sz="2800" b="1" u="sng" dirty="0">
                <a:solidFill>
                  <a:schemeClr val="tx1"/>
                </a:solidFill>
              </a:rPr>
              <a:t>, </a:t>
            </a:r>
            <a:r>
              <a:rPr lang="fr-FR" sz="2800" b="1" u="sng" dirty="0" err="1">
                <a:solidFill>
                  <a:schemeClr val="tx1"/>
                </a:solidFill>
              </a:rPr>
              <a:t>may</a:t>
            </a:r>
            <a:r>
              <a:rPr lang="fr-FR" sz="2800" b="1" u="sng" dirty="0">
                <a:solidFill>
                  <a:schemeClr val="tx1"/>
                </a:solidFill>
              </a:rPr>
              <a:t>, </a:t>
            </a:r>
            <a:r>
              <a:rPr lang="fr-FR" sz="2800" b="1" u="sng" dirty="0" err="1">
                <a:solidFill>
                  <a:schemeClr val="tx1"/>
                </a:solidFill>
              </a:rPr>
              <a:t>can</a:t>
            </a:r>
            <a:r>
              <a:rPr lang="fr-FR" sz="2800" b="1" u="sng" dirty="0">
                <a:solidFill>
                  <a:schemeClr val="tx1"/>
                </a:solidFill>
              </a:rPr>
              <a:t>, </a:t>
            </a:r>
            <a:r>
              <a:rPr lang="fr-FR" sz="2800" b="1" u="sng" dirty="0" err="1">
                <a:solidFill>
                  <a:schemeClr val="tx1"/>
                </a:solidFill>
              </a:rPr>
              <a:t>might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4659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/</a:t>
            </a:r>
            <a:r>
              <a:rPr lang="fr-FR" dirty="0" err="1"/>
              <a:t>could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1" y="304803"/>
            <a:ext cx="775584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3600" b="1" u="sng" dirty="0" err="1"/>
              <a:t>Modals</a:t>
            </a:r>
            <a:r>
              <a:rPr lang="fr-FR" sz="3600" b="1" u="sng" dirty="0"/>
              <a:t> of </a:t>
            </a:r>
            <a:r>
              <a:rPr lang="fr-FR" sz="3600" b="1" u="sng" dirty="0" err="1"/>
              <a:t>deducation</a:t>
            </a:r>
            <a:r>
              <a:rPr lang="fr-FR" sz="3600" b="1" u="sng" dirty="0"/>
              <a:t>:</a:t>
            </a:r>
          </a:p>
          <a:p>
            <a:pPr algn="ctr"/>
            <a:r>
              <a:rPr lang="fr-FR" sz="3600" b="1" u="sng" dirty="0"/>
              <a:t> </a:t>
            </a:r>
            <a:r>
              <a:rPr lang="fr-FR" sz="3600" b="1" u="sng" dirty="0" err="1"/>
              <a:t>Certainty</a:t>
            </a:r>
            <a:r>
              <a:rPr lang="fr-FR" sz="3600" b="1" u="sng" dirty="0"/>
              <a:t>, </a:t>
            </a:r>
            <a:r>
              <a:rPr lang="fr-FR" sz="3600" b="1" u="sng" dirty="0" err="1"/>
              <a:t>Impossibility</a:t>
            </a:r>
            <a:r>
              <a:rPr lang="fr-FR" sz="3600" b="1" u="sng" dirty="0"/>
              <a:t>, </a:t>
            </a:r>
            <a:r>
              <a:rPr lang="fr-FR" sz="3600" b="1" u="sng" dirty="0" err="1"/>
              <a:t>Possibility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205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1600200"/>
            <a:ext cx="5410200" cy="523220"/>
          </a:xfrm>
          <a:prstGeom prst="rect">
            <a:avLst/>
          </a:prstGeom>
          <a:solidFill>
            <a:srgbClr val="D2D24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u="sng" dirty="0" err="1">
                <a:solidFill>
                  <a:schemeClr val="tx1"/>
                </a:solidFill>
              </a:rPr>
              <a:t>Present</a:t>
            </a:r>
            <a:r>
              <a:rPr lang="fr-FR" sz="2800" b="1" u="sng" dirty="0">
                <a:solidFill>
                  <a:schemeClr val="tx1"/>
                </a:solidFill>
              </a:rPr>
              <a:t> and </a:t>
            </a:r>
            <a:r>
              <a:rPr lang="fr-FR" sz="2800" b="1" u="sng" dirty="0" err="1">
                <a:solidFill>
                  <a:schemeClr val="tx1"/>
                </a:solidFill>
              </a:rPr>
              <a:t>past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6833" y="649072"/>
            <a:ext cx="462177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3600" b="1" u="sng" dirty="0" err="1"/>
              <a:t>Modals</a:t>
            </a:r>
            <a:r>
              <a:rPr lang="fr-FR" sz="3600" b="1" u="sng" dirty="0"/>
              <a:t> of obligation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" t="5466" r="817"/>
          <a:stretch/>
        </p:blipFill>
        <p:spPr bwMode="auto">
          <a:xfrm>
            <a:off x="1524000" y="2362200"/>
            <a:ext cx="9144000" cy="330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91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990600"/>
            <a:ext cx="5410200" cy="523220"/>
          </a:xfrm>
          <a:prstGeom prst="rect">
            <a:avLst/>
          </a:prstGeom>
          <a:solidFill>
            <a:srgbClr val="D2D24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u="sng" dirty="0" err="1">
                <a:solidFill>
                  <a:schemeClr val="tx1"/>
                </a:solidFill>
              </a:rPr>
              <a:t>Present</a:t>
            </a:r>
            <a:r>
              <a:rPr lang="fr-FR" sz="2800" b="1" u="sng" dirty="0">
                <a:solidFill>
                  <a:schemeClr val="tx1"/>
                </a:solidFill>
              </a:rPr>
              <a:t> and </a:t>
            </a:r>
            <a:r>
              <a:rPr lang="fr-FR" sz="2800" b="1" u="sng" dirty="0" err="1">
                <a:solidFill>
                  <a:schemeClr val="tx1"/>
                </a:solidFill>
              </a:rPr>
              <a:t>past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1821" y="228603"/>
            <a:ext cx="571182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3600" b="1" u="sng" dirty="0"/>
              <a:t>Passive </a:t>
            </a:r>
            <a:r>
              <a:rPr lang="fr-FR" sz="3600" b="1" u="sng" dirty="0" err="1"/>
              <a:t>voice</a:t>
            </a:r>
            <a:r>
              <a:rPr lang="fr-FR" sz="3600" b="1" u="sng" dirty="0"/>
              <a:t> </a:t>
            </a:r>
            <a:r>
              <a:rPr lang="fr-FR" sz="3600" b="1" u="sng" dirty="0" err="1"/>
              <a:t>with</a:t>
            </a:r>
            <a:r>
              <a:rPr lang="fr-FR" sz="3600" b="1" u="sng" dirty="0"/>
              <a:t> </a:t>
            </a:r>
            <a:r>
              <a:rPr lang="fr-FR" sz="3600" b="1" u="sng" dirty="0" err="1"/>
              <a:t>modals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8" r="8596"/>
          <a:stretch/>
        </p:blipFill>
        <p:spPr bwMode="auto">
          <a:xfrm>
            <a:off x="1600203" y="1832170"/>
            <a:ext cx="9025663" cy="464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63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92"/>
          <a:stretch/>
        </p:blipFill>
        <p:spPr bwMode="auto">
          <a:xfrm>
            <a:off x="1625846" y="1371603"/>
            <a:ext cx="8965954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42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3"/>
            <a:ext cx="8686800" cy="466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23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057400"/>
            <a:ext cx="8229600" cy="1600200"/>
          </a:xfrm>
        </p:spPr>
        <p:txBody>
          <a:bodyPr/>
          <a:lstStyle/>
          <a:p>
            <a:r>
              <a:rPr lang="fr-FR" dirty="0" err="1"/>
              <a:t>Worksheets</a:t>
            </a:r>
            <a:r>
              <a:rPr lang="fr-FR" dirty="0"/>
              <a:t> </a:t>
            </a:r>
            <a:r>
              <a:rPr lang="fr-FR" dirty="0" err="1"/>
              <a:t>exercises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8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</TotalTime>
  <Words>66</Words>
  <Application>Microsoft Office PowerPoint</Application>
  <PresentationFormat>Widescreen</PresentationFormat>
  <Paragraphs>16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Palatino Linotype</vt:lpstr>
      <vt:lpstr>Executive</vt:lpstr>
      <vt:lpstr>PowerPoint Presentation</vt:lpstr>
      <vt:lpstr>Modal 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Worksheets exercises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 Verbs</dc:title>
  <dc:creator>k</dc:creator>
  <cp:lastModifiedBy>paul blart</cp:lastModifiedBy>
  <cp:revision>9</cp:revision>
  <dcterms:created xsi:type="dcterms:W3CDTF">2006-08-16T00:00:00Z</dcterms:created>
  <dcterms:modified xsi:type="dcterms:W3CDTF">2023-06-07T11:36:15Z</dcterms:modified>
</cp:coreProperties>
</file>